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58" r:id="rId3"/>
    <p:sldId id="361" r:id="rId4"/>
    <p:sldId id="362" r:id="rId5"/>
    <p:sldId id="36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2E81D59B-C105-45E5-973C-8FD105B48A28}"/>
    <pc:docChg chg="undo custSel addSld delSld modSld">
      <pc:chgData name="Tegischer Lukas" userId="f78daebb-0565-485c-bd0e-1cd035e796ff" providerId="ADAL" clId="{2E81D59B-C105-45E5-973C-8FD105B48A28}" dt="2022-04-10T13:49:22.942" v="334" actId="20577"/>
      <pc:docMkLst>
        <pc:docMk/>
      </pc:docMkLst>
      <pc:sldChg chg="modSp mod">
        <pc:chgData name="Tegischer Lukas" userId="f78daebb-0565-485c-bd0e-1cd035e796ff" providerId="ADAL" clId="{2E81D59B-C105-45E5-973C-8FD105B48A28}" dt="2022-04-10T13:39:22.654" v="71" actId="404"/>
        <pc:sldMkLst>
          <pc:docMk/>
          <pc:sldMk cId="336392357" sldId="256"/>
        </pc:sldMkLst>
        <pc:spChg chg="mod">
          <ac:chgData name="Tegischer Lukas" userId="f78daebb-0565-485c-bd0e-1cd035e796ff" providerId="ADAL" clId="{2E81D59B-C105-45E5-973C-8FD105B48A28}" dt="2022-04-10T13:39:22.654" v="7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E81D59B-C105-45E5-973C-8FD105B48A28}" dt="2022-04-10T13:49:06.542" v="33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2E81D59B-C105-45E5-973C-8FD105B48A28}" dt="2022-04-10T13:40:50.684" v="128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2E81D59B-C105-45E5-973C-8FD105B48A28}" dt="2022-04-10T13:40:20.876" v="118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2E81D59B-C105-45E5-973C-8FD105B48A28}" dt="2022-04-10T13:39:37.385" v="9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2E81D59B-C105-45E5-973C-8FD105B48A28}" dt="2022-04-10T13:40:50.684" v="128" actId="20577"/>
          <ac:spMkLst>
            <pc:docMk/>
            <pc:sldMk cId="2738696002" sldId="324"/>
            <ac:spMk id="7" creationId="{BB9AD2B5-921F-4185-BB1B-8D900D282588}"/>
          </ac:spMkLst>
        </pc:spChg>
        <pc:spChg chg="del">
          <ac:chgData name="Tegischer Lukas" userId="f78daebb-0565-485c-bd0e-1cd035e796ff" providerId="ADAL" clId="{2E81D59B-C105-45E5-973C-8FD105B48A28}" dt="2022-04-10T13:39:36.636" v="98" actId="478"/>
          <ac:spMkLst>
            <pc:docMk/>
            <pc:sldMk cId="2738696002" sldId="324"/>
            <ac:spMk id="8" creationId="{3C8DE921-3EFF-4BC4-ACBD-B417BFCC0517}"/>
          </ac:spMkLst>
        </pc:spChg>
      </pc:sldChg>
      <pc:sldChg chg="addSp delSp modSp mod delAnim modAnim">
        <pc:chgData name="Tegischer Lukas" userId="f78daebb-0565-485c-bd0e-1cd035e796ff" providerId="ADAL" clId="{2E81D59B-C105-45E5-973C-8FD105B48A28}" dt="2022-04-10T13:44:29.133" v="233"/>
        <pc:sldMkLst>
          <pc:docMk/>
          <pc:sldMk cId="1245368849" sldId="341"/>
        </pc:sldMkLst>
        <pc:spChg chg="add mod">
          <ac:chgData name="Tegischer Lukas" userId="f78daebb-0565-485c-bd0e-1cd035e796ff" providerId="ADAL" clId="{2E81D59B-C105-45E5-973C-8FD105B48A28}" dt="2022-04-10T13:43:37.057" v="215" actId="14100"/>
          <ac:spMkLst>
            <pc:docMk/>
            <pc:sldMk cId="1245368849" sldId="341"/>
            <ac:spMk id="6" creationId="{7FAAAD37-5284-4DC7-BD2E-0043F840CD8A}"/>
          </ac:spMkLst>
        </pc:spChg>
        <pc:spChg chg="del">
          <ac:chgData name="Tegischer Lukas" userId="f78daebb-0565-485c-bd0e-1cd035e796ff" providerId="ADAL" clId="{2E81D59B-C105-45E5-973C-8FD105B48A28}" dt="2022-04-10T13:43:22.958" v="211" actId="478"/>
          <ac:spMkLst>
            <pc:docMk/>
            <pc:sldMk cId="1245368849" sldId="341"/>
            <ac:spMk id="8" creationId="{A2E8E4F8-C20D-43F1-A032-98CBF3779427}"/>
          </ac:spMkLst>
        </pc:spChg>
        <pc:spChg chg="add mod">
          <ac:chgData name="Tegischer Lukas" userId="f78daebb-0565-485c-bd0e-1cd035e796ff" providerId="ADAL" clId="{2E81D59B-C105-45E5-973C-8FD105B48A28}" dt="2022-04-10T13:43:54.593" v="221" actId="1076"/>
          <ac:spMkLst>
            <pc:docMk/>
            <pc:sldMk cId="1245368849" sldId="341"/>
            <ac:spMk id="9" creationId="{AE936E40-BC83-494B-A2C8-1D3ADEA88D0A}"/>
          </ac:spMkLst>
        </pc:spChg>
        <pc:spChg chg="add mod">
          <ac:chgData name="Tegischer Lukas" userId="f78daebb-0565-485c-bd0e-1cd035e796ff" providerId="ADAL" clId="{2E81D59B-C105-45E5-973C-8FD105B48A28}" dt="2022-04-10T13:44:24.156" v="231" actId="1076"/>
          <ac:spMkLst>
            <pc:docMk/>
            <pc:sldMk cId="1245368849" sldId="341"/>
            <ac:spMk id="10" creationId="{99ED1017-C379-49E6-A84D-F41F6B378C70}"/>
          </ac:spMkLst>
        </pc:spChg>
        <pc:spChg chg="del">
          <ac:chgData name="Tegischer Lukas" userId="f78daebb-0565-485c-bd0e-1cd035e796ff" providerId="ADAL" clId="{2E81D59B-C105-45E5-973C-8FD105B48A28}" dt="2022-04-10T13:43:22.395" v="210" actId="478"/>
          <ac:spMkLst>
            <pc:docMk/>
            <pc:sldMk cId="1245368849" sldId="341"/>
            <ac:spMk id="11" creationId="{9E04BA44-95E0-4577-8420-B318E71D6D1B}"/>
          </ac:spMkLst>
        </pc:spChg>
        <pc:spChg chg="add mod">
          <ac:chgData name="Tegischer Lukas" userId="f78daebb-0565-485c-bd0e-1cd035e796ff" providerId="ADAL" clId="{2E81D59B-C105-45E5-973C-8FD105B48A28}" dt="2022-04-10T13:44:20.614" v="230" actId="1076"/>
          <ac:spMkLst>
            <pc:docMk/>
            <pc:sldMk cId="1245368849" sldId="341"/>
            <ac:spMk id="12" creationId="{479003E1-F751-4E63-8D19-C5E79E87981E}"/>
          </ac:spMkLst>
        </pc:spChg>
        <pc:picChg chg="del">
          <ac:chgData name="Tegischer Lukas" userId="f78daebb-0565-485c-bd0e-1cd035e796ff" providerId="ADAL" clId="{2E81D59B-C105-45E5-973C-8FD105B48A28}" dt="2022-04-10T13:43:38.343" v="216" actId="478"/>
          <ac:picMkLst>
            <pc:docMk/>
            <pc:sldMk cId="1245368849" sldId="341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2E81D59B-C105-45E5-973C-8FD105B48A28}" dt="2022-04-10T13:43:19.820" v="208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2E81D59B-C105-45E5-973C-8FD105B48A28}" dt="2022-04-10T13:43:20.305" v="209" actId="47"/>
        <pc:sldMkLst>
          <pc:docMk/>
          <pc:sldMk cId="3248617293" sldId="349"/>
        </pc:sldMkLst>
      </pc:sldChg>
      <pc:sldChg chg="addSp delSp modSp mod modAnim">
        <pc:chgData name="Tegischer Lukas" userId="f78daebb-0565-485c-bd0e-1cd035e796ff" providerId="ADAL" clId="{2E81D59B-C105-45E5-973C-8FD105B48A28}" dt="2022-04-10T13:45:28.478" v="257"/>
        <pc:sldMkLst>
          <pc:docMk/>
          <pc:sldMk cId="3807913917" sldId="350"/>
        </pc:sldMkLst>
        <pc:spChg chg="del">
          <ac:chgData name="Tegischer Lukas" userId="f78daebb-0565-485c-bd0e-1cd035e796ff" providerId="ADAL" clId="{2E81D59B-C105-45E5-973C-8FD105B48A28}" dt="2022-04-10T13:44:33.782" v="236" actId="478"/>
          <ac:spMkLst>
            <pc:docMk/>
            <pc:sldMk cId="3807913917" sldId="350"/>
            <ac:spMk id="6" creationId="{CDB9878E-9F25-4BCD-AC3D-3EB51994D15C}"/>
          </ac:spMkLst>
        </pc:spChg>
        <pc:spChg chg="add del">
          <ac:chgData name="Tegischer Lukas" userId="f78daebb-0565-485c-bd0e-1cd035e796ff" providerId="ADAL" clId="{2E81D59B-C105-45E5-973C-8FD105B48A28}" dt="2022-04-10T13:44:43.264" v="239" actId="22"/>
          <ac:spMkLst>
            <pc:docMk/>
            <pc:sldMk cId="3807913917" sldId="350"/>
            <ac:spMk id="7" creationId="{854208C2-4275-4467-B0A7-7583CA2C3B6E}"/>
          </ac:spMkLst>
        </pc:spChg>
        <pc:spChg chg="del">
          <ac:chgData name="Tegischer Lukas" userId="f78daebb-0565-485c-bd0e-1cd035e796ff" providerId="ADAL" clId="{2E81D59B-C105-45E5-973C-8FD105B48A28}" dt="2022-04-10T13:44:33.229" v="235" actId="478"/>
          <ac:spMkLst>
            <pc:docMk/>
            <pc:sldMk cId="3807913917" sldId="350"/>
            <ac:spMk id="9" creationId="{AD6DB09A-345D-4833-97CC-D2B02885BF05}"/>
          </ac:spMkLst>
        </pc:spChg>
        <pc:spChg chg="del">
          <ac:chgData name="Tegischer Lukas" userId="f78daebb-0565-485c-bd0e-1cd035e796ff" providerId="ADAL" clId="{2E81D59B-C105-45E5-973C-8FD105B48A28}" dt="2022-04-10T13:44:32.230" v="234" actId="478"/>
          <ac:spMkLst>
            <pc:docMk/>
            <pc:sldMk cId="3807913917" sldId="350"/>
            <ac:spMk id="10" creationId="{D9A7C92E-FB61-4A99-B0E7-C731D2F04BB5}"/>
          </ac:spMkLst>
        </pc:spChg>
        <pc:spChg chg="add mod">
          <ac:chgData name="Tegischer Lukas" userId="f78daebb-0565-485c-bd0e-1cd035e796ff" providerId="ADAL" clId="{2E81D59B-C105-45E5-973C-8FD105B48A28}" dt="2022-04-10T13:44:50.136" v="243" actId="14100"/>
          <ac:spMkLst>
            <pc:docMk/>
            <pc:sldMk cId="3807913917" sldId="350"/>
            <ac:spMk id="11" creationId="{664C29EA-2673-4988-AC27-C83AD45654F0}"/>
          </ac:spMkLst>
        </pc:spChg>
        <pc:spChg chg="add mod">
          <ac:chgData name="Tegischer Lukas" userId="f78daebb-0565-485c-bd0e-1cd035e796ff" providerId="ADAL" clId="{2E81D59B-C105-45E5-973C-8FD105B48A28}" dt="2022-04-10T13:45:08.815" v="249" actId="1076"/>
          <ac:spMkLst>
            <pc:docMk/>
            <pc:sldMk cId="3807913917" sldId="350"/>
            <ac:spMk id="12" creationId="{F15C77A0-56E5-4D94-8EBE-81C878F2E0EB}"/>
          </ac:spMkLst>
        </pc:spChg>
        <pc:spChg chg="add mod">
          <ac:chgData name="Tegischer Lukas" userId="f78daebb-0565-485c-bd0e-1cd035e796ff" providerId="ADAL" clId="{2E81D59B-C105-45E5-973C-8FD105B48A28}" dt="2022-04-10T13:45:26.613" v="256" actId="1076"/>
          <ac:spMkLst>
            <pc:docMk/>
            <pc:sldMk cId="3807913917" sldId="350"/>
            <ac:spMk id="15" creationId="{232F4279-2EE0-4210-9376-6A7419B0B0FB}"/>
          </ac:spMkLst>
        </pc:spChg>
        <pc:graphicFrameChg chg="add del mod">
          <ac:chgData name="Tegischer Lukas" userId="f78daebb-0565-485c-bd0e-1cd035e796ff" providerId="ADAL" clId="{2E81D59B-C105-45E5-973C-8FD105B48A28}" dt="2022-04-10T13:44:58.159" v="245"/>
          <ac:graphicFrameMkLst>
            <pc:docMk/>
            <pc:sldMk cId="3807913917" sldId="350"/>
            <ac:graphicFrameMk id="4" creationId="{C59046F4-83F6-40C8-9874-915758171125}"/>
          </ac:graphicFrameMkLst>
        </pc:graphicFrameChg>
        <pc:picChg chg="del">
          <ac:chgData name="Tegischer Lukas" userId="f78daebb-0565-485c-bd0e-1cd035e796ff" providerId="ADAL" clId="{2E81D59B-C105-45E5-973C-8FD105B48A28}" dt="2022-04-10T13:44:34.445" v="237" actId="478"/>
          <ac:picMkLst>
            <pc:docMk/>
            <pc:sldMk cId="3807913917" sldId="350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2E81D59B-C105-45E5-973C-8FD105B48A28}" dt="2022-04-10T13:49:22.942" v="334" actId="20577"/>
        <pc:sldMkLst>
          <pc:docMk/>
          <pc:sldMk cId="2842384496" sldId="351"/>
        </pc:sldMkLst>
        <pc:spChg chg="add mod">
          <ac:chgData name="Tegischer Lukas" userId="f78daebb-0565-485c-bd0e-1cd035e796ff" providerId="ADAL" clId="{2E81D59B-C105-45E5-973C-8FD105B48A28}" dt="2022-04-10T13:49:22.942" v="334" actId="20577"/>
          <ac:spMkLst>
            <pc:docMk/>
            <pc:sldMk cId="2842384496" sldId="351"/>
            <ac:spMk id="5" creationId="{F4A2BFE2-B7AA-4447-B39B-9BFEBB584712}"/>
          </ac:spMkLst>
        </pc:spChg>
        <pc:spChg chg="del">
          <ac:chgData name="Tegischer Lukas" userId="f78daebb-0565-485c-bd0e-1cd035e796ff" providerId="ADAL" clId="{2E81D59B-C105-45E5-973C-8FD105B48A28}" dt="2022-04-10T13:47:24.318" v="324" actId="478"/>
          <ac:spMkLst>
            <pc:docMk/>
            <pc:sldMk cId="2842384496" sldId="351"/>
            <ac:spMk id="7" creationId="{902F7CBF-0AE5-4637-AFDE-DB9F8C617CE7}"/>
          </ac:spMkLst>
        </pc:spChg>
      </pc:sldChg>
      <pc:sldChg chg="del">
        <pc:chgData name="Tegischer Lukas" userId="f78daebb-0565-485c-bd0e-1cd035e796ff" providerId="ADAL" clId="{2E81D59B-C105-45E5-973C-8FD105B48A28}" dt="2022-04-10T13:49:06.542" v="332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2E81D59B-C105-45E5-973C-8FD105B48A28}" dt="2022-04-10T13:42:27.654" v="171" actId="1076"/>
        <pc:sldMkLst>
          <pc:docMk/>
          <pc:sldMk cId="3613419087" sldId="353"/>
        </pc:sldMkLst>
        <pc:spChg chg="mod">
          <ac:chgData name="Tegischer Lukas" userId="f78daebb-0565-485c-bd0e-1cd035e796ff" providerId="ADAL" clId="{2E81D59B-C105-45E5-973C-8FD105B48A28}" dt="2022-04-10T13:41:04.699" v="142" actId="1076"/>
          <ac:spMkLst>
            <pc:docMk/>
            <pc:sldMk cId="3613419087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2E81D59B-C105-45E5-973C-8FD105B48A28}" dt="2022-04-10T13:42:27.654" v="171" actId="1076"/>
          <ac:spMkLst>
            <pc:docMk/>
            <pc:sldMk cId="3613419087" sldId="353"/>
            <ac:spMk id="6" creationId="{C00FAC23-A2C0-4294-ABA1-35CAAAD76A29}"/>
          </ac:spMkLst>
        </pc:spChg>
        <pc:spChg chg="del">
          <ac:chgData name="Tegischer Lukas" userId="f78daebb-0565-485c-bd0e-1cd035e796ff" providerId="ADAL" clId="{2E81D59B-C105-45E5-973C-8FD105B48A28}" dt="2022-04-10T13:41:05.300" v="143" actId="478"/>
          <ac:spMkLst>
            <pc:docMk/>
            <pc:sldMk cId="3613419087" sldId="353"/>
            <ac:spMk id="7" creationId="{BB9AD2B5-921F-4185-BB1B-8D900D282588}"/>
          </ac:spMkLst>
        </pc:spChg>
      </pc:sldChg>
      <pc:sldChg chg="addSp delSp modSp add mod delAnim modAnim">
        <pc:chgData name="Tegischer Lukas" userId="f78daebb-0565-485c-bd0e-1cd035e796ff" providerId="ADAL" clId="{2E81D59B-C105-45E5-973C-8FD105B48A28}" dt="2022-04-10T13:43:15.307" v="207"/>
        <pc:sldMkLst>
          <pc:docMk/>
          <pc:sldMk cId="1871498295" sldId="354"/>
        </pc:sldMkLst>
        <pc:spChg chg="mod">
          <ac:chgData name="Tegischer Lukas" userId="f78daebb-0565-485c-bd0e-1cd035e796ff" providerId="ADAL" clId="{2E81D59B-C105-45E5-973C-8FD105B48A28}" dt="2022-04-10T13:42:34.564" v="193" actId="20577"/>
          <ac:spMkLst>
            <pc:docMk/>
            <pc:sldMk cId="18714982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2E81D59B-C105-45E5-973C-8FD105B48A28}" dt="2022-04-10T13:42:38.928" v="194" actId="478"/>
          <ac:spMkLst>
            <pc:docMk/>
            <pc:sldMk cId="1871498295" sldId="354"/>
            <ac:spMk id="6" creationId="{C00FAC23-A2C0-4294-ABA1-35CAAAD76A29}"/>
          </ac:spMkLst>
        </pc:spChg>
        <pc:spChg chg="add mod">
          <ac:chgData name="Tegischer Lukas" userId="f78daebb-0565-485c-bd0e-1cd035e796ff" providerId="ADAL" clId="{2E81D59B-C105-45E5-973C-8FD105B48A28}" dt="2022-04-10T13:42:56.759" v="201" actId="1076"/>
          <ac:spMkLst>
            <pc:docMk/>
            <pc:sldMk cId="1871498295" sldId="354"/>
            <ac:spMk id="7" creationId="{AE60270F-D5FA-41FC-98E6-1D99BE671A93}"/>
          </ac:spMkLst>
        </pc:spChg>
        <pc:spChg chg="add mod">
          <ac:chgData name="Tegischer Lukas" userId="f78daebb-0565-485c-bd0e-1cd035e796ff" providerId="ADAL" clId="{2E81D59B-C105-45E5-973C-8FD105B48A28}" dt="2022-04-10T13:43:08.734" v="206" actId="1076"/>
          <ac:spMkLst>
            <pc:docMk/>
            <pc:sldMk cId="1871498295" sldId="354"/>
            <ac:spMk id="8" creationId="{38A45AE9-08B6-4125-AB24-F1FA59D216CC}"/>
          </ac:spMkLst>
        </pc:spChg>
      </pc:sldChg>
      <pc:sldChg chg="addSp delSp modSp add mod delAnim modAnim">
        <pc:chgData name="Tegischer Lukas" userId="f78daebb-0565-485c-bd0e-1cd035e796ff" providerId="ADAL" clId="{2E81D59B-C105-45E5-973C-8FD105B48A28}" dt="2022-04-10T13:47:14.871" v="321" actId="21"/>
        <pc:sldMkLst>
          <pc:docMk/>
          <pc:sldMk cId="3336815274" sldId="355"/>
        </pc:sldMkLst>
        <pc:spChg chg="add mod">
          <ac:chgData name="Tegischer Lukas" userId="f78daebb-0565-485c-bd0e-1cd035e796ff" providerId="ADAL" clId="{2E81D59B-C105-45E5-973C-8FD105B48A28}" dt="2022-04-10T13:45:59.197" v="274" actId="14100"/>
          <ac:spMkLst>
            <pc:docMk/>
            <pc:sldMk cId="3336815274" sldId="355"/>
            <ac:spMk id="6" creationId="{F710B0EE-EC36-4653-8CD8-10FDDB615A1C}"/>
          </ac:spMkLst>
        </pc:spChg>
        <pc:spChg chg="add del mod">
          <ac:chgData name="Tegischer Lukas" userId="f78daebb-0565-485c-bd0e-1cd035e796ff" providerId="ADAL" clId="{2E81D59B-C105-45E5-973C-8FD105B48A28}" dt="2022-04-10T13:47:14.871" v="321" actId="21"/>
          <ac:spMkLst>
            <pc:docMk/>
            <pc:sldMk cId="3336815274" sldId="355"/>
            <ac:spMk id="9" creationId="{0ADAE2AA-997E-4812-857A-BCCBA7944B7C}"/>
          </ac:spMkLst>
        </pc:spChg>
        <pc:spChg chg="del">
          <ac:chgData name="Tegischer Lukas" userId="f78daebb-0565-485c-bd0e-1cd035e796ff" providerId="ADAL" clId="{2E81D59B-C105-45E5-973C-8FD105B48A28}" dt="2022-04-10T13:45:44.197" v="261" actId="478"/>
          <ac:spMkLst>
            <pc:docMk/>
            <pc:sldMk cId="3336815274" sldId="355"/>
            <ac:spMk id="11" creationId="{664C29EA-2673-4988-AC27-C83AD45654F0}"/>
          </ac:spMkLst>
        </pc:spChg>
        <pc:spChg chg="del">
          <ac:chgData name="Tegischer Lukas" userId="f78daebb-0565-485c-bd0e-1cd035e796ff" providerId="ADAL" clId="{2E81D59B-C105-45E5-973C-8FD105B48A28}" dt="2022-04-10T13:45:43.206" v="260" actId="478"/>
          <ac:spMkLst>
            <pc:docMk/>
            <pc:sldMk cId="3336815274" sldId="355"/>
            <ac:spMk id="12" creationId="{F15C77A0-56E5-4D94-8EBE-81C878F2E0EB}"/>
          </ac:spMkLst>
        </pc:spChg>
        <pc:spChg chg="del">
          <ac:chgData name="Tegischer Lukas" userId="f78daebb-0565-485c-bd0e-1cd035e796ff" providerId="ADAL" clId="{2E81D59B-C105-45E5-973C-8FD105B48A28}" dt="2022-04-10T13:45:42.872" v="259" actId="478"/>
          <ac:spMkLst>
            <pc:docMk/>
            <pc:sldMk cId="3336815274" sldId="355"/>
            <ac:spMk id="15" creationId="{232F4279-2EE0-4210-9376-6A7419B0B0FB}"/>
          </ac:spMkLst>
        </pc:spChg>
        <pc:graphicFrameChg chg="add mod">
          <ac:chgData name="Tegischer Lukas" userId="f78daebb-0565-485c-bd0e-1cd035e796ff" providerId="ADAL" clId="{2E81D59B-C105-45E5-973C-8FD105B48A28}" dt="2022-04-10T13:46:08.729" v="279" actId="1076"/>
          <ac:graphicFrameMkLst>
            <pc:docMk/>
            <pc:sldMk cId="3336815274" sldId="355"/>
            <ac:graphicFrameMk id="7" creationId="{7BEAF2FF-0560-41DF-84AC-317D7C233118}"/>
          </ac:graphicFrameMkLst>
        </pc:graphicFrameChg>
      </pc:sldChg>
      <pc:sldChg chg="addSp delSp modSp add mod modAnim">
        <pc:chgData name="Tegischer Lukas" userId="f78daebb-0565-485c-bd0e-1cd035e796ff" providerId="ADAL" clId="{2E81D59B-C105-45E5-973C-8FD105B48A28}" dt="2022-04-10T13:47:21.784" v="323" actId="20577"/>
        <pc:sldMkLst>
          <pc:docMk/>
          <pc:sldMk cId="567404836" sldId="356"/>
        </pc:sldMkLst>
        <pc:spChg chg="add mod">
          <ac:chgData name="Tegischer Lukas" userId="f78daebb-0565-485c-bd0e-1cd035e796ff" providerId="ADAL" clId="{2E81D59B-C105-45E5-973C-8FD105B48A28}" dt="2022-04-10T13:47:21.784" v="323" actId="20577"/>
          <ac:spMkLst>
            <pc:docMk/>
            <pc:sldMk cId="567404836" sldId="356"/>
            <ac:spMk id="5" creationId="{C3EF63F0-300A-404D-9EEA-E47A47958162}"/>
          </ac:spMkLst>
        </pc:spChg>
        <pc:spChg chg="del">
          <ac:chgData name="Tegischer Lukas" userId="f78daebb-0565-485c-bd0e-1cd035e796ff" providerId="ADAL" clId="{2E81D59B-C105-45E5-973C-8FD105B48A28}" dt="2022-04-10T13:46:14.174" v="281" actId="478"/>
          <ac:spMkLst>
            <pc:docMk/>
            <pc:sldMk cId="567404836" sldId="356"/>
            <ac:spMk id="6" creationId="{F710B0EE-EC36-4653-8CD8-10FDDB615A1C}"/>
          </ac:spMkLst>
        </pc:spChg>
        <pc:spChg chg="add mod">
          <ac:chgData name="Tegischer Lukas" userId="f78daebb-0565-485c-bd0e-1cd035e796ff" providerId="ADAL" clId="{2E81D59B-C105-45E5-973C-8FD105B48A28}" dt="2022-04-10T13:47:15.684" v="322"/>
          <ac:spMkLst>
            <pc:docMk/>
            <pc:sldMk cId="567404836" sldId="356"/>
            <ac:spMk id="9" creationId="{D8CBA9DE-6829-4B3D-8B06-7877C09E710B}"/>
          </ac:spMkLst>
        </pc:spChg>
        <pc:graphicFrameChg chg="del">
          <ac:chgData name="Tegischer Lukas" userId="f78daebb-0565-485c-bd0e-1cd035e796ff" providerId="ADAL" clId="{2E81D59B-C105-45E5-973C-8FD105B48A28}" dt="2022-04-10T13:46:27.860" v="289" actId="478"/>
          <ac:graphicFrameMkLst>
            <pc:docMk/>
            <pc:sldMk cId="567404836" sldId="356"/>
            <ac:graphicFrameMk id="7" creationId="{7BEAF2FF-0560-41DF-84AC-317D7C233118}"/>
          </ac:graphicFrameMkLst>
        </pc:graphicFrameChg>
        <pc:graphicFrameChg chg="add mod">
          <ac:chgData name="Tegischer Lukas" userId="f78daebb-0565-485c-bd0e-1cd035e796ff" providerId="ADAL" clId="{2E81D59B-C105-45E5-973C-8FD105B48A28}" dt="2022-04-10T13:46:46.022" v="300" actId="1076"/>
          <ac:graphicFrameMkLst>
            <pc:docMk/>
            <pc:sldMk cId="567404836" sldId="356"/>
            <ac:graphicFrameMk id="8" creationId="{0FF2328C-35BF-47B8-9ACB-EB7EFF2AB070}"/>
          </ac:graphicFrameMkLst>
        </pc:graphicFrameChg>
      </pc:sldChg>
    </pc:docChg>
  </pc:docChgLst>
  <pc:docChgLst>
    <pc:chgData name="Tegischer Lukas" userId="f78daebb-0565-485c-bd0e-1cd035e796ff" providerId="ADAL" clId="{0E9AF1A0-AF26-4FFB-AFD5-86CF4FF14472}"/>
    <pc:docChg chg="undo custSel addSld delSld modSld">
      <pc:chgData name="Tegischer Lukas" userId="f78daebb-0565-485c-bd0e-1cd035e796ff" providerId="ADAL" clId="{0E9AF1A0-AF26-4FFB-AFD5-86CF4FF14472}" dt="2022-04-10T14:50:35.928" v="620" actId="20577"/>
      <pc:docMkLst>
        <pc:docMk/>
      </pc:docMkLst>
      <pc:sldChg chg="modSp mod">
        <pc:chgData name="Tegischer Lukas" userId="f78daebb-0565-485c-bd0e-1cd035e796ff" providerId="ADAL" clId="{0E9AF1A0-AF26-4FFB-AFD5-86CF4FF14472}" dt="2022-04-10T14:20:13.643" v="3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E9AF1A0-AF26-4FFB-AFD5-86CF4FF14472}" dt="2022-04-10T14:20:13.643" v="3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0E9AF1A0-AF26-4FFB-AFD5-86CF4FF14472}" dt="2022-04-10T14:31:06.200" v="125"/>
        <pc:sldMkLst>
          <pc:docMk/>
          <pc:sldMk cId="2738696002" sldId="324"/>
        </pc:sldMkLst>
        <pc:spChg chg="mod">
          <ac:chgData name="Tegischer Lukas" userId="f78daebb-0565-485c-bd0e-1cd035e796ff" providerId="ADAL" clId="{0E9AF1A0-AF26-4FFB-AFD5-86CF4FF14472}" dt="2022-04-10T14:20:38.592" v="89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0E9AF1A0-AF26-4FFB-AFD5-86CF4FF14472}" dt="2022-04-10T14:20:22.972" v="61" actId="478"/>
          <ac:spMkLst>
            <pc:docMk/>
            <pc:sldMk cId="2738696002" sldId="324"/>
            <ac:spMk id="6" creationId="{A69D1BE3-C847-4F10-B34B-BD1DE7444468}"/>
          </ac:spMkLst>
        </pc:spChg>
        <pc:spChg chg="add mod">
          <ac:chgData name="Tegischer Lukas" userId="f78daebb-0565-485c-bd0e-1cd035e796ff" providerId="ADAL" clId="{0E9AF1A0-AF26-4FFB-AFD5-86CF4FF14472}" dt="2022-04-10T14:30:59.610" v="124" actId="1076"/>
          <ac:spMkLst>
            <pc:docMk/>
            <pc:sldMk cId="2738696002" sldId="324"/>
            <ac:spMk id="7" creationId="{F5BEC530-7C09-4ADE-A2CC-41BFCF269362}"/>
          </ac:spMkLst>
        </pc:spChg>
        <pc:spChg chg="add mod">
          <ac:chgData name="Tegischer Lukas" userId="f78daebb-0565-485c-bd0e-1cd035e796ff" providerId="ADAL" clId="{0E9AF1A0-AF26-4FFB-AFD5-86CF4FF14472}" dt="2022-04-10T14:29:10.369" v="99" actId="1076"/>
          <ac:spMkLst>
            <pc:docMk/>
            <pc:sldMk cId="2738696002" sldId="324"/>
            <ac:spMk id="26" creationId="{2893F41D-8001-4158-9E4C-41974F48A316}"/>
          </ac:spMkLst>
        </pc:spChg>
        <pc:spChg chg="add mod">
          <ac:chgData name="Tegischer Lukas" userId="f78daebb-0565-485c-bd0e-1cd035e796ff" providerId="ADAL" clId="{0E9AF1A0-AF26-4FFB-AFD5-86CF4FF14472}" dt="2022-04-10T14:29:30.097" v="106" actId="1076"/>
          <ac:spMkLst>
            <pc:docMk/>
            <pc:sldMk cId="2738696002" sldId="324"/>
            <ac:spMk id="28" creationId="{5C378B75-6679-4E6A-922F-2650608F8020}"/>
          </ac:spMkLst>
        </pc:spChg>
        <pc:spChg chg="add mod">
          <ac:chgData name="Tegischer Lukas" userId="f78daebb-0565-485c-bd0e-1cd035e796ff" providerId="ADAL" clId="{0E9AF1A0-AF26-4FFB-AFD5-86CF4FF14472}" dt="2022-04-10T14:29:53.457" v="113" actId="1076"/>
          <ac:spMkLst>
            <pc:docMk/>
            <pc:sldMk cId="2738696002" sldId="324"/>
            <ac:spMk id="30" creationId="{9BAF2628-6BA5-4576-94F5-7B2A9E94E735}"/>
          </ac:spMkLst>
        </pc:spChg>
        <pc:spChg chg="add mod">
          <ac:chgData name="Tegischer Lukas" userId="f78daebb-0565-485c-bd0e-1cd035e796ff" providerId="ADAL" clId="{0E9AF1A0-AF26-4FFB-AFD5-86CF4FF14472}" dt="2022-04-10T14:30:59.610" v="124" actId="1076"/>
          <ac:spMkLst>
            <pc:docMk/>
            <pc:sldMk cId="2738696002" sldId="324"/>
            <ac:spMk id="32" creationId="{2882BFAE-2402-4E1D-BDDB-51AFB5962BF6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38" creationId="{C29924F8-BD32-4CD0-9F2B-288682B4F58F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39" creationId="{37CB9131-E8C9-4434-B801-151B17C9C489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0" creationId="{2D8F6E0A-9C8D-4422-9736-C1D897A3D1B5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1" creationId="{7724C16A-00CA-483B-8E10-391EAC3E78B5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2" creationId="{813828D7-9DBC-41A5-8D5C-C8D034AD164C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3" creationId="{0CC9DAF5-4CAF-404C-B768-4788278B038C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5" creationId="{CC9DF020-1599-405D-A8FD-B5795B86AD83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6" creationId="{22C98AF4-2E75-46D1-8C70-0D4910A7955E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7" creationId="{3CED73D8-8465-4264-868A-E4D500DE71AB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8" creationId="{3E56514E-78A3-41C7-98FF-521983BDC062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9" creationId="{1287D6AA-39C4-47C5-90E4-9C9864DFB735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0" creationId="{2E2FE7F9-BDF4-426E-854B-2BE33F339D9A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1" creationId="{9F4640B1-0B82-49E8-9C01-18DCC008A968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2" creationId="{8266951D-B5C1-4DCA-AB76-E5C9535C53A1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3" creationId="{11B635D2-1D7F-428A-9467-BC6CDC6945F9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4" creationId="{477F9C27-C601-40D5-A37F-6F944502B45D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5" creationId="{B0A616B3-D74A-4706-8256-BE7F2121C93E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6" creationId="{EDF286A5-E34F-486B-946E-8599A7C74440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7" creationId="{3142F69E-AD93-4F7C-9951-6A84AEF9F4D3}"/>
          </ac:spMkLst>
        </pc:spChg>
        <pc:picChg chg="del">
          <ac:chgData name="Tegischer Lukas" userId="f78daebb-0565-485c-bd0e-1cd035e796ff" providerId="ADAL" clId="{0E9AF1A0-AF26-4FFB-AFD5-86CF4FF14472}" dt="2022-04-10T14:20:24.727" v="62" actId="478"/>
          <ac:picMkLst>
            <pc:docMk/>
            <pc:sldMk cId="2738696002" sldId="324"/>
            <ac:picMk id="37" creationId="{832F45E4-6D82-4755-9785-3376D6A3FC4C}"/>
          </ac:picMkLst>
        </pc:picChg>
      </pc:sldChg>
      <pc:sldChg chg="addSp delSp modSp del mod modAnim">
        <pc:chgData name="Tegischer Lukas" userId="f78daebb-0565-485c-bd0e-1cd035e796ff" providerId="ADAL" clId="{0E9AF1A0-AF26-4FFB-AFD5-86CF4FF14472}" dt="2022-04-10T14:50:14.616" v="619" actId="47"/>
        <pc:sldMkLst>
          <pc:docMk/>
          <pc:sldMk cId="3807913917" sldId="350"/>
        </pc:sldMkLst>
        <pc:spChg chg="del">
          <ac:chgData name="Tegischer Lukas" userId="f78daebb-0565-485c-bd0e-1cd035e796ff" providerId="ADAL" clId="{0E9AF1A0-AF26-4FFB-AFD5-86CF4FF14472}" dt="2022-04-10T14:47:47.694" v="569" actId="478"/>
          <ac:spMkLst>
            <pc:docMk/>
            <pc:sldMk cId="3807913917" sldId="350"/>
            <ac:spMk id="6" creationId="{818EF9E1-891A-475E-814B-947538CEE4D8}"/>
          </ac:spMkLst>
        </pc:spChg>
        <pc:spChg chg="add mod">
          <ac:chgData name="Tegischer Lukas" userId="f78daebb-0565-485c-bd0e-1cd035e796ff" providerId="ADAL" clId="{0E9AF1A0-AF26-4FFB-AFD5-86CF4FF14472}" dt="2022-04-10T14:48:02.922" v="575" actId="14100"/>
          <ac:spMkLst>
            <pc:docMk/>
            <pc:sldMk cId="3807913917" sldId="350"/>
            <ac:spMk id="7" creationId="{93FB850C-1772-4CE1-80E4-61248012C91A}"/>
          </ac:spMkLst>
        </pc:spChg>
        <pc:spChg chg="del">
          <ac:chgData name="Tegischer Lukas" userId="f78daebb-0565-485c-bd0e-1cd035e796ff" providerId="ADAL" clId="{0E9AF1A0-AF26-4FFB-AFD5-86CF4FF14472}" dt="2022-04-10T14:47:49.400" v="570" actId="478"/>
          <ac:spMkLst>
            <pc:docMk/>
            <pc:sldMk cId="3807913917" sldId="350"/>
            <ac:spMk id="8" creationId="{014A83C7-16E6-43C1-836C-4081F30B6BE5}"/>
          </ac:spMkLst>
        </pc:spChg>
        <pc:spChg chg="add mod">
          <ac:chgData name="Tegischer Lukas" userId="f78daebb-0565-485c-bd0e-1cd035e796ff" providerId="ADAL" clId="{0E9AF1A0-AF26-4FFB-AFD5-86CF4FF14472}" dt="2022-04-10T14:49:24.437" v="604" actId="404"/>
          <ac:spMkLst>
            <pc:docMk/>
            <pc:sldMk cId="3807913917" sldId="350"/>
            <ac:spMk id="9" creationId="{17615520-D3DC-4F95-B0E4-50244E5A5400}"/>
          </ac:spMkLst>
        </pc:spChg>
        <pc:graphicFrameChg chg="add mod modGraphic">
          <ac:chgData name="Tegischer Lukas" userId="f78daebb-0565-485c-bd0e-1cd035e796ff" providerId="ADAL" clId="{0E9AF1A0-AF26-4FFB-AFD5-86CF4FF14472}" dt="2022-04-10T14:48:54.169" v="594" actId="1076"/>
          <ac:graphicFrameMkLst>
            <pc:docMk/>
            <pc:sldMk cId="3807913917" sldId="350"/>
            <ac:graphicFrameMk id="3" creationId="{DD16DA1E-4D61-4E59-A7B1-B0F8CEC1E41B}"/>
          </ac:graphicFrameMkLst>
        </pc:graphicFrameChg>
        <pc:picChg chg="del">
          <ac:chgData name="Tegischer Lukas" userId="f78daebb-0565-485c-bd0e-1cd035e796ff" providerId="ADAL" clId="{0E9AF1A0-AF26-4FFB-AFD5-86CF4FF14472}" dt="2022-04-10T14:47:49.400" v="570" actId="478"/>
          <ac:picMkLst>
            <pc:docMk/>
            <pc:sldMk cId="3807913917" sldId="350"/>
            <ac:picMk id="3076" creationId="{7D74AA87-E2BD-4E35-B123-96D033B86938}"/>
          </ac:picMkLst>
        </pc:picChg>
      </pc:sldChg>
      <pc:sldChg chg="addSp delSp modSp mod delAnim modAnim">
        <pc:chgData name="Tegischer Lukas" userId="f78daebb-0565-485c-bd0e-1cd035e796ff" providerId="ADAL" clId="{0E9AF1A0-AF26-4FFB-AFD5-86CF4FF14472}" dt="2022-04-10T14:38:46.794" v="375"/>
        <pc:sldMkLst>
          <pc:docMk/>
          <pc:sldMk cId="1871498295" sldId="354"/>
        </pc:sldMkLst>
        <pc:spChg chg="del">
          <ac:chgData name="Tegischer Lukas" userId="f78daebb-0565-485c-bd0e-1cd035e796ff" providerId="ADAL" clId="{0E9AF1A0-AF26-4FFB-AFD5-86CF4FF14472}" dt="2022-04-10T14:31:12.883" v="126" actId="478"/>
          <ac:spMkLst>
            <pc:docMk/>
            <pc:sldMk cId="1871498295" sldId="354"/>
            <ac:spMk id="6" creationId="{CE9B9202-3B8C-4A3C-9C8C-2F9128EB3306}"/>
          </ac:spMkLst>
        </pc:spChg>
        <pc:spChg chg="del">
          <ac:chgData name="Tegischer Lukas" userId="f78daebb-0565-485c-bd0e-1cd035e796ff" providerId="ADAL" clId="{0E9AF1A0-AF26-4FFB-AFD5-86CF4FF14472}" dt="2022-04-10T14:31:14.578" v="127" actId="478"/>
          <ac:spMkLst>
            <pc:docMk/>
            <pc:sldMk cId="1871498295" sldId="354"/>
            <ac:spMk id="9" creationId="{DD8D1DAE-A281-4146-861A-197D3266FA61}"/>
          </ac:spMkLst>
        </pc:spChg>
        <pc:spChg chg="add mod">
          <ac:chgData name="Tegischer Lukas" userId="f78daebb-0565-485c-bd0e-1cd035e796ff" providerId="ADAL" clId="{0E9AF1A0-AF26-4FFB-AFD5-86CF4FF14472}" dt="2022-04-10T14:37:01.586" v="339" actId="1076"/>
          <ac:spMkLst>
            <pc:docMk/>
            <pc:sldMk cId="1871498295" sldId="354"/>
            <ac:spMk id="11" creationId="{28E7C237-C49D-4A1E-A957-27728FE11671}"/>
          </ac:spMkLst>
        </pc:spChg>
        <pc:spChg chg="del">
          <ac:chgData name="Tegischer Lukas" userId="f78daebb-0565-485c-bd0e-1cd035e796ff" providerId="ADAL" clId="{0E9AF1A0-AF26-4FFB-AFD5-86CF4FF14472}" dt="2022-04-10T14:31:12.883" v="126" actId="478"/>
          <ac:spMkLst>
            <pc:docMk/>
            <pc:sldMk cId="1871498295" sldId="354"/>
            <ac:spMk id="12" creationId="{6A464870-981E-446F-8568-A973BE2761AA}"/>
          </ac:spMkLst>
        </pc:spChg>
        <pc:spChg chg="add mod">
          <ac:chgData name="Tegischer Lukas" userId="f78daebb-0565-485c-bd0e-1cd035e796ff" providerId="ADAL" clId="{0E9AF1A0-AF26-4FFB-AFD5-86CF4FF14472}" dt="2022-04-10T14:37:28.977" v="351" actId="1076"/>
          <ac:spMkLst>
            <pc:docMk/>
            <pc:sldMk cId="1871498295" sldId="354"/>
            <ac:spMk id="16" creationId="{27194BE8-1D0D-4286-B3FF-1C17E61E756A}"/>
          </ac:spMkLst>
        </pc:spChg>
        <pc:spChg chg="add mod">
          <ac:chgData name="Tegischer Lukas" userId="f78daebb-0565-485c-bd0e-1cd035e796ff" providerId="ADAL" clId="{0E9AF1A0-AF26-4FFB-AFD5-86CF4FF14472}" dt="2022-04-10T14:38:31.391" v="373" actId="1076"/>
          <ac:spMkLst>
            <pc:docMk/>
            <pc:sldMk cId="1871498295" sldId="354"/>
            <ac:spMk id="18" creationId="{2E541979-CB8E-4290-AEC7-A07C41D1BEBE}"/>
          </ac:spMkLst>
        </pc:spChg>
        <pc:spChg chg="add mod">
          <ac:chgData name="Tegischer Lukas" userId="f78daebb-0565-485c-bd0e-1cd035e796ff" providerId="ADAL" clId="{0E9AF1A0-AF26-4FFB-AFD5-86CF4FF14472}" dt="2022-04-10T14:38:18.476" v="370" actId="207"/>
          <ac:spMkLst>
            <pc:docMk/>
            <pc:sldMk cId="1871498295" sldId="354"/>
            <ac:spMk id="19" creationId="{2EBAB127-00E5-4756-8C13-3AF4453D5038}"/>
          </ac:spMkLst>
        </pc:spChg>
        <pc:picChg chg="add mod">
          <ac:chgData name="Tegischer Lukas" userId="f78daebb-0565-485c-bd0e-1cd035e796ff" providerId="ADAL" clId="{0E9AF1A0-AF26-4FFB-AFD5-86CF4FF14472}" dt="2022-04-10T14:36:57.468" v="338" actId="1076"/>
          <ac:picMkLst>
            <pc:docMk/>
            <pc:sldMk cId="1871498295" sldId="354"/>
            <ac:picMk id="3" creationId="{D1A38309-70B9-48EA-A65D-BDD8AE363479}"/>
          </ac:picMkLst>
        </pc:picChg>
        <pc:picChg chg="del">
          <ac:chgData name="Tegischer Lukas" userId="f78daebb-0565-485c-bd0e-1cd035e796ff" providerId="ADAL" clId="{0E9AF1A0-AF26-4FFB-AFD5-86CF4FF14472}" dt="2022-04-10T14:31:12.883" v="126" actId="478"/>
          <ac:picMkLst>
            <pc:docMk/>
            <pc:sldMk cId="1871498295" sldId="354"/>
            <ac:picMk id="5" creationId="{A4AAB763-2A2C-4818-9CE7-BC3D7B2A310D}"/>
          </ac:picMkLst>
        </pc:picChg>
        <pc:picChg chg="del">
          <ac:chgData name="Tegischer Lukas" userId="f78daebb-0565-485c-bd0e-1cd035e796ff" providerId="ADAL" clId="{0E9AF1A0-AF26-4FFB-AFD5-86CF4FF14472}" dt="2022-04-10T14:36:43.122" v="335" actId="478"/>
          <ac:picMkLst>
            <pc:docMk/>
            <pc:sldMk cId="1871498295" sldId="354"/>
            <ac:picMk id="14" creationId="{053D7308-DE5D-4085-8981-CCF5F27D1668}"/>
          </ac:picMkLst>
        </pc:picChg>
        <pc:cxnChg chg="del">
          <ac:chgData name="Tegischer Lukas" userId="f78daebb-0565-485c-bd0e-1cd035e796ff" providerId="ADAL" clId="{0E9AF1A0-AF26-4FFB-AFD5-86CF4FF14472}" dt="2022-04-10T14:31:12.883" v="126" actId="478"/>
          <ac:cxnSpMkLst>
            <pc:docMk/>
            <pc:sldMk cId="1871498295" sldId="354"/>
            <ac:cxnSpMk id="13" creationId="{462518A8-A514-4610-AB4C-A9D8DB4B799A}"/>
          </ac:cxnSpMkLst>
        </pc:cxnChg>
        <pc:cxnChg chg="del">
          <ac:chgData name="Tegischer Lukas" userId="f78daebb-0565-485c-bd0e-1cd035e796ff" providerId="ADAL" clId="{0E9AF1A0-AF26-4FFB-AFD5-86CF4FF14472}" dt="2022-04-10T14:31:12.883" v="126" actId="478"/>
          <ac:cxnSpMkLst>
            <pc:docMk/>
            <pc:sldMk cId="1871498295" sldId="354"/>
            <ac:cxnSpMk id="15" creationId="{87FAA1AF-0E97-424C-8E3E-097B068C09AF}"/>
          </ac:cxnSpMkLst>
        </pc:cxnChg>
        <pc:cxnChg chg="del">
          <ac:chgData name="Tegischer Lukas" userId="f78daebb-0565-485c-bd0e-1cd035e796ff" providerId="ADAL" clId="{0E9AF1A0-AF26-4FFB-AFD5-86CF4FF14472}" dt="2022-04-10T14:31:12.883" v="126" actId="478"/>
          <ac:cxnSpMkLst>
            <pc:docMk/>
            <pc:sldMk cId="1871498295" sldId="354"/>
            <ac:cxnSpMk id="17" creationId="{6C61C259-3452-4926-B303-81D7BF794621}"/>
          </ac:cxnSpMkLst>
        </pc:cxnChg>
        <pc:cxnChg chg="del">
          <ac:chgData name="Tegischer Lukas" userId="f78daebb-0565-485c-bd0e-1cd035e796ff" providerId="ADAL" clId="{0E9AF1A0-AF26-4FFB-AFD5-86CF4FF14472}" dt="2022-04-10T14:31:12.883" v="126" actId="478"/>
          <ac:cxnSpMkLst>
            <pc:docMk/>
            <pc:sldMk cId="1871498295" sldId="354"/>
            <ac:cxnSpMk id="20" creationId="{B4DB16C1-1DBD-4B81-8876-C4AAF1A0F081}"/>
          </ac:cxnSpMkLst>
        </pc:cxnChg>
      </pc:sldChg>
      <pc:sldChg chg="del">
        <pc:chgData name="Tegischer Lukas" userId="f78daebb-0565-485c-bd0e-1cd035e796ff" providerId="ADAL" clId="{0E9AF1A0-AF26-4FFB-AFD5-86CF4FF14472}" dt="2022-04-10T14:47:45.293" v="568" actId="47"/>
        <pc:sldMkLst>
          <pc:docMk/>
          <pc:sldMk cId="479272749" sldId="357"/>
        </pc:sldMkLst>
      </pc:sldChg>
      <pc:sldChg chg="addSp delSp modSp mod delAnim modAnim">
        <pc:chgData name="Tegischer Lukas" userId="f78daebb-0565-485c-bd0e-1cd035e796ff" providerId="ADAL" clId="{0E9AF1A0-AF26-4FFB-AFD5-86CF4FF14472}" dt="2022-04-10T14:41:33.353" v="466"/>
        <pc:sldMkLst>
          <pc:docMk/>
          <pc:sldMk cId="4193571293" sldId="358"/>
        </pc:sldMkLst>
        <pc:spChg chg="del mod">
          <ac:chgData name="Tegischer Lukas" userId="f78daebb-0565-485c-bd0e-1cd035e796ff" providerId="ADAL" clId="{0E9AF1A0-AF26-4FFB-AFD5-86CF4FF14472}" dt="2022-04-10T14:40:18.306" v="424" actId="478"/>
          <ac:spMkLst>
            <pc:docMk/>
            <pc:sldMk cId="4193571293" sldId="358"/>
            <ac:spMk id="6" creationId="{CE9B9202-3B8C-4A3C-9C8C-2F9128EB3306}"/>
          </ac:spMkLst>
        </pc:spChg>
        <pc:spChg chg="del">
          <ac:chgData name="Tegischer Lukas" userId="f78daebb-0565-485c-bd0e-1cd035e796ff" providerId="ADAL" clId="{0E9AF1A0-AF26-4FFB-AFD5-86CF4FF14472}" dt="2022-04-10T14:38:56.113" v="411" actId="478"/>
          <ac:spMkLst>
            <pc:docMk/>
            <pc:sldMk cId="4193571293" sldId="358"/>
            <ac:spMk id="12" creationId="{6A464870-981E-446F-8568-A973BE2761AA}"/>
          </ac:spMkLst>
        </pc:spChg>
        <pc:spChg chg="del">
          <ac:chgData name="Tegischer Lukas" userId="f78daebb-0565-485c-bd0e-1cd035e796ff" providerId="ADAL" clId="{0E9AF1A0-AF26-4FFB-AFD5-86CF4FF14472}" dt="2022-04-10T14:39:02.685" v="412" actId="478"/>
          <ac:spMkLst>
            <pc:docMk/>
            <pc:sldMk cId="4193571293" sldId="358"/>
            <ac:spMk id="16" creationId="{EC01C2C6-0E88-46A5-801E-AEC0DCD7E793}"/>
          </ac:spMkLst>
        </pc:spChg>
        <pc:spChg chg="add mod">
          <ac:chgData name="Tegischer Lukas" userId="f78daebb-0565-485c-bd0e-1cd035e796ff" providerId="ADAL" clId="{0E9AF1A0-AF26-4FFB-AFD5-86CF4FF14472}" dt="2022-04-10T14:40:20.257" v="425" actId="1076"/>
          <ac:spMkLst>
            <pc:docMk/>
            <pc:sldMk cId="4193571293" sldId="358"/>
            <ac:spMk id="18" creationId="{F48D90C0-C219-417C-8798-BD1C43E7FF3E}"/>
          </ac:spMkLst>
        </pc:spChg>
        <pc:spChg chg="add mod">
          <ac:chgData name="Tegischer Lukas" userId="f78daebb-0565-485c-bd0e-1cd035e796ff" providerId="ADAL" clId="{0E9AF1A0-AF26-4FFB-AFD5-86CF4FF14472}" dt="2022-04-10T14:41:27.564" v="464" actId="1076"/>
          <ac:spMkLst>
            <pc:docMk/>
            <pc:sldMk cId="4193571293" sldId="358"/>
            <ac:spMk id="19" creationId="{99178F9F-FC4E-4208-88DE-709CEB951D62}"/>
          </ac:spMkLst>
        </pc:spChg>
        <pc:picChg chg="add del mod">
          <ac:chgData name="Tegischer Lukas" userId="f78daebb-0565-485c-bd0e-1cd035e796ff" providerId="ADAL" clId="{0E9AF1A0-AF26-4FFB-AFD5-86CF4FF14472}" dt="2022-04-10T14:40:03.176" v="423" actId="478"/>
          <ac:picMkLst>
            <pc:docMk/>
            <pc:sldMk cId="4193571293" sldId="358"/>
            <ac:picMk id="4" creationId="{73FB2C3D-E117-4B91-A467-A23D11DEE3CE}"/>
          </ac:picMkLst>
        </pc:picChg>
        <pc:picChg chg="del">
          <ac:chgData name="Tegischer Lukas" userId="f78daebb-0565-485c-bd0e-1cd035e796ff" providerId="ADAL" clId="{0E9AF1A0-AF26-4FFB-AFD5-86CF4FF14472}" dt="2022-04-10T14:39:02.685" v="412" actId="478"/>
          <ac:picMkLst>
            <pc:docMk/>
            <pc:sldMk cId="4193571293" sldId="358"/>
            <ac:picMk id="5" creationId="{A4AAB763-2A2C-4818-9CE7-BC3D7B2A310D}"/>
          </ac:picMkLst>
        </pc:picChg>
        <pc:picChg chg="add mod">
          <ac:chgData name="Tegischer Lukas" userId="f78daebb-0565-485c-bd0e-1cd035e796ff" providerId="ADAL" clId="{0E9AF1A0-AF26-4FFB-AFD5-86CF4FF14472}" dt="2022-04-10T14:40:52.345" v="434" actId="1076"/>
          <ac:picMkLst>
            <pc:docMk/>
            <pc:sldMk cId="4193571293" sldId="358"/>
            <ac:picMk id="8" creationId="{48F5C157-2B8B-472E-8501-57D0D77FBDC4}"/>
          </ac:picMkLst>
        </pc:picChg>
        <pc:picChg chg="del">
          <ac:chgData name="Tegischer Lukas" userId="f78daebb-0565-485c-bd0e-1cd035e796ff" providerId="ADAL" clId="{0E9AF1A0-AF26-4FFB-AFD5-86CF4FF14472}" dt="2022-04-10T14:40:21.541" v="426" actId="478"/>
          <ac:picMkLst>
            <pc:docMk/>
            <pc:sldMk cId="4193571293" sldId="358"/>
            <ac:picMk id="14" creationId="{053D7308-DE5D-4085-8981-CCF5F27D1668}"/>
          </ac:picMkLst>
        </pc:picChg>
        <pc:cxnChg chg="del">
          <ac:chgData name="Tegischer Lukas" userId="f78daebb-0565-485c-bd0e-1cd035e796ff" providerId="ADAL" clId="{0E9AF1A0-AF26-4FFB-AFD5-86CF4FF14472}" dt="2022-04-10T14:39:02.685" v="412" actId="478"/>
          <ac:cxnSpMkLst>
            <pc:docMk/>
            <pc:sldMk cId="4193571293" sldId="358"/>
            <ac:cxnSpMk id="13" creationId="{462518A8-A514-4610-AB4C-A9D8DB4B799A}"/>
          </ac:cxnSpMkLst>
        </pc:cxnChg>
        <pc:cxnChg chg="del">
          <ac:chgData name="Tegischer Lukas" userId="f78daebb-0565-485c-bd0e-1cd035e796ff" providerId="ADAL" clId="{0E9AF1A0-AF26-4FFB-AFD5-86CF4FF14472}" dt="2022-04-10T14:39:02.685" v="412" actId="478"/>
          <ac:cxnSpMkLst>
            <pc:docMk/>
            <pc:sldMk cId="4193571293" sldId="358"/>
            <ac:cxnSpMk id="15" creationId="{87FAA1AF-0E97-424C-8E3E-097B068C09AF}"/>
          </ac:cxnSpMkLst>
        </pc:cxnChg>
        <pc:cxnChg chg="del">
          <ac:chgData name="Tegischer Lukas" userId="f78daebb-0565-485c-bd0e-1cd035e796ff" providerId="ADAL" clId="{0E9AF1A0-AF26-4FFB-AFD5-86CF4FF14472}" dt="2022-04-10T14:39:02.685" v="412" actId="478"/>
          <ac:cxnSpMkLst>
            <pc:docMk/>
            <pc:sldMk cId="4193571293" sldId="358"/>
            <ac:cxnSpMk id="17" creationId="{6C61C259-3452-4926-B303-81D7BF794621}"/>
          </ac:cxnSpMkLst>
        </pc:cxnChg>
        <pc:cxnChg chg="del">
          <ac:chgData name="Tegischer Lukas" userId="f78daebb-0565-485c-bd0e-1cd035e796ff" providerId="ADAL" clId="{0E9AF1A0-AF26-4FFB-AFD5-86CF4FF14472}" dt="2022-04-10T14:39:02.685" v="412" actId="478"/>
          <ac:cxnSpMkLst>
            <pc:docMk/>
            <pc:sldMk cId="4193571293" sldId="358"/>
            <ac:cxnSpMk id="20" creationId="{B4DB16C1-1DBD-4B81-8876-C4AAF1A0F081}"/>
          </ac:cxnSpMkLst>
        </pc:cxnChg>
      </pc:sldChg>
      <pc:sldChg chg="del">
        <pc:chgData name="Tegischer Lukas" userId="f78daebb-0565-485c-bd0e-1cd035e796ff" providerId="ADAL" clId="{0E9AF1A0-AF26-4FFB-AFD5-86CF4FF14472}" dt="2022-04-10T14:47:45.293" v="568" actId="47"/>
        <pc:sldMkLst>
          <pc:docMk/>
          <pc:sldMk cId="2585587108" sldId="359"/>
        </pc:sldMkLst>
      </pc:sldChg>
      <pc:sldChg chg="addSp delSp modSp add mod delAnim modAnim">
        <pc:chgData name="Tegischer Lukas" userId="f78daebb-0565-485c-bd0e-1cd035e796ff" providerId="ADAL" clId="{0E9AF1A0-AF26-4FFB-AFD5-86CF4FF14472}" dt="2022-04-10T14:36:24.194" v="328" actId="478"/>
        <pc:sldMkLst>
          <pc:docMk/>
          <pc:sldMk cId="3802889941" sldId="360"/>
        </pc:sldMkLst>
        <pc:spChg chg="del mod">
          <ac:chgData name="Tegischer Lukas" userId="f78daebb-0565-485c-bd0e-1cd035e796ff" providerId="ADAL" clId="{0E9AF1A0-AF26-4FFB-AFD5-86CF4FF14472}" dt="2022-04-10T14:33:20.851" v="164" actId="478"/>
          <ac:spMkLst>
            <pc:docMk/>
            <pc:sldMk cId="3802889941" sldId="360"/>
            <ac:spMk id="4" creationId="{C427B5BC-E2AB-4596-857C-DA06F86C68EB}"/>
          </ac:spMkLst>
        </pc:spChg>
        <pc:spChg chg="del">
          <ac:chgData name="Tegischer Lukas" userId="f78daebb-0565-485c-bd0e-1cd035e796ff" providerId="ADAL" clId="{0E9AF1A0-AF26-4FFB-AFD5-86CF4FF14472}" dt="2022-04-10T14:32:02.790" v="140" actId="478"/>
          <ac:spMkLst>
            <pc:docMk/>
            <pc:sldMk cId="3802889941" sldId="360"/>
            <ac:spMk id="7" creationId="{F5BEC530-7C09-4ADE-A2CC-41BFCF269362}"/>
          </ac:spMkLst>
        </pc:spChg>
        <pc:spChg chg="add mod">
          <ac:chgData name="Tegischer Lukas" userId="f78daebb-0565-485c-bd0e-1cd035e796ff" providerId="ADAL" clId="{0E9AF1A0-AF26-4FFB-AFD5-86CF4FF14472}" dt="2022-04-10T14:33:32.485" v="171" actId="21"/>
          <ac:spMkLst>
            <pc:docMk/>
            <pc:sldMk cId="3802889941" sldId="360"/>
            <ac:spMk id="10" creationId="{AA0F4EFB-83EC-4C86-AFDF-D13EC12004C8}"/>
          </ac:spMkLst>
        </pc:spChg>
        <pc:spChg chg="add mod">
          <ac:chgData name="Tegischer Lukas" userId="f78daebb-0565-485c-bd0e-1cd035e796ff" providerId="ADAL" clId="{0E9AF1A0-AF26-4FFB-AFD5-86CF4FF14472}" dt="2022-04-10T14:36:19.343" v="327" actId="1076"/>
          <ac:spMkLst>
            <pc:docMk/>
            <pc:sldMk cId="3802889941" sldId="360"/>
            <ac:spMk id="13" creationId="{AED0C3C3-E2AE-456F-A601-BECB2A95EDEE}"/>
          </ac:spMkLst>
        </pc:spChg>
        <pc:spChg chg="add mod">
          <ac:chgData name="Tegischer Lukas" userId="f78daebb-0565-485c-bd0e-1cd035e796ff" providerId="ADAL" clId="{0E9AF1A0-AF26-4FFB-AFD5-86CF4FF14472}" dt="2022-04-10T14:34:19.008" v="189" actId="1076"/>
          <ac:spMkLst>
            <pc:docMk/>
            <pc:sldMk cId="3802889941" sldId="360"/>
            <ac:spMk id="15" creationId="{443204B4-7842-44D6-9C12-5E87A3BD048D}"/>
          </ac:spMkLst>
        </pc:spChg>
        <pc:spChg chg="add mod">
          <ac:chgData name="Tegischer Lukas" userId="f78daebb-0565-485c-bd0e-1cd035e796ff" providerId="ADAL" clId="{0E9AF1A0-AF26-4FFB-AFD5-86CF4FF14472}" dt="2022-04-10T14:34:29.885" v="209" actId="20577"/>
          <ac:spMkLst>
            <pc:docMk/>
            <pc:sldMk cId="3802889941" sldId="360"/>
            <ac:spMk id="16" creationId="{F521871D-6EB1-4E0E-B4E6-785EE3CBC42A}"/>
          </ac:spMkLst>
        </pc:spChg>
        <pc:spChg chg="add mod">
          <ac:chgData name="Tegischer Lukas" userId="f78daebb-0565-485c-bd0e-1cd035e796ff" providerId="ADAL" clId="{0E9AF1A0-AF26-4FFB-AFD5-86CF4FF14472}" dt="2022-04-10T14:34:39.067" v="211"/>
          <ac:spMkLst>
            <pc:docMk/>
            <pc:sldMk cId="3802889941" sldId="360"/>
            <ac:spMk id="17" creationId="{C91C86FC-5069-4B57-98C8-DD5C8AC8C7EB}"/>
          </ac:spMkLst>
        </pc:spChg>
        <pc:spChg chg="add mod">
          <ac:chgData name="Tegischer Lukas" userId="f78daebb-0565-485c-bd0e-1cd035e796ff" providerId="ADAL" clId="{0E9AF1A0-AF26-4FFB-AFD5-86CF4FF14472}" dt="2022-04-10T14:34:49.544" v="226" actId="20577"/>
          <ac:spMkLst>
            <pc:docMk/>
            <pc:sldMk cId="3802889941" sldId="360"/>
            <ac:spMk id="18" creationId="{DFD2780A-BCBE-44FF-ABF2-EE985488EDE0}"/>
          </ac:spMkLst>
        </pc:spChg>
        <pc:spChg chg="add mod">
          <ac:chgData name="Tegischer Lukas" userId="f78daebb-0565-485c-bd0e-1cd035e796ff" providerId="ADAL" clId="{0E9AF1A0-AF26-4FFB-AFD5-86CF4FF14472}" dt="2022-04-10T14:34:56.569" v="254" actId="20577"/>
          <ac:spMkLst>
            <pc:docMk/>
            <pc:sldMk cId="3802889941" sldId="360"/>
            <ac:spMk id="19" creationId="{38D0B375-24B4-4AA5-84B8-C3964BB3A693}"/>
          </ac:spMkLst>
        </pc:spChg>
        <pc:spChg chg="add mod">
          <ac:chgData name="Tegischer Lukas" userId="f78daebb-0565-485c-bd0e-1cd035e796ff" providerId="ADAL" clId="{0E9AF1A0-AF26-4FFB-AFD5-86CF4FF14472}" dt="2022-04-10T14:35:09.934" v="259" actId="20577"/>
          <ac:spMkLst>
            <pc:docMk/>
            <pc:sldMk cId="3802889941" sldId="360"/>
            <ac:spMk id="20" creationId="{056F0C03-7602-4F3D-A1A9-8017F9D3F973}"/>
          </ac:spMkLst>
        </pc:spChg>
        <pc:spChg chg="add del mod">
          <ac:chgData name="Tegischer Lukas" userId="f78daebb-0565-485c-bd0e-1cd035e796ff" providerId="ADAL" clId="{0E9AF1A0-AF26-4FFB-AFD5-86CF4FF14472}" dt="2022-04-10T14:36:24.194" v="328" actId="478"/>
          <ac:spMkLst>
            <pc:docMk/>
            <pc:sldMk cId="3802889941" sldId="360"/>
            <ac:spMk id="21" creationId="{799E9A28-B9BD-4110-BE9F-EC875BD9B94A}"/>
          </ac:spMkLst>
        </pc:spChg>
        <pc:spChg chg="del">
          <ac:chgData name="Tegischer Lukas" userId="f78daebb-0565-485c-bd0e-1cd035e796ff" providerId="ADAL" clId="{0E9AF1A0-AF26-4FFB-AFD5-86CF4FF14472}" dt="2022-04-10T14:32:00.838" v="139" actId="478"/>
          <ac:spMkLst>
            <pc:docMk/>
            <pc:sldMk cId="3802889941" sldId="360"/>
            <ac:spMk id="26" creationId="{2893F41D-8001-4158-9E4C-41974F48A316}"/>
          </ac:spMkLst>
        </pc:spChg>
        <pc:spChg chg="del">
          <ac:chgData name="Tegischer Lukas" userId="f78daebb-0565-485c-bd0e-1cd035e796ff" providerId="ADAL" clId="{0E9AF1A0-AF26-4FFB-AFD5-86CF4FF14472}" dt="2022-04-10T14:32:02.790" v="140" actId="478"/>
          <ac:spMkLst>
            <pc:docMk/>
            <pc:sldMk cId="3802889941" sldId="360"/>
            <ac:spMk id="28" creationId="{5C378B75-6679-4E6A-922F-2650608F8020}"/>
          </ac:spMkLst>
        </pc:spChg>
        <pc:spChg chg="del">
          <ac:chgData name="Tegischer Lukas" userId="f78daebb-0565-485c-bd0e-1cd035e796ff" providerId="ADAL" clId="{0E9AF1A0-AF26-4FFB-AFD5-86CF4FF14472}" dt="2022-04-10T14:32:02.790" v="140" actId="478"/>
          <ac:spMkLst>
            <pc:docMk/>
            <pc:sldMk cId="3802889941" sldId="360"/>
            <ac:spMk id="30" creationId="{9BAF2628-6BA5-4576-94F5-7B2A9E94E735}"/>
          </ac:spMkLst>
        </pc:spChg>
        <pc:spChg chg="del">
          <ac:chgData name="Tegischer Lukas" userId="f78daebb-0565-485c-bd0e-1cd035e796ff" providerId="ADAL" clId="{0E9AF1A0-AF26-4FFB-AFD5-86CF4FF14472}" dt="2022-04-10T14:32:02.790" v="140" actId="478"/>
          <ac:spMkLst>
            <pc:docMk/>
            <pc:sldMk cId="3802889941" sldId="360"/>
            <ac:spMk id="32" creationId="{2882BFAE-2402-4E1D-BDDB-51AFB5962BF6}"/>
          </ac:spMkLst>
        </pc:spChg>
        <pc:picChg chg="add mod">
          <ac:chgData name="Tegischer Lukas" userId="f78daebb-0565-485c-bd0e-1cd035e796ff" providerId="ADAL" clId="{0E9AF1A0-AF26-4FFB-AFD5-86CF4FF14472}" dt="2022-04-10T14:34:21.544" v="192" actId="1076"/>
          <ac:picMkLst>
            <pc:docMk/>
            <pc:sldMk cId="3802889941" sldId="360"/>
            <ac:picMk id="11" creationId="{95E3CE32-A8CA-4AD8-8122-90AE7395EC68}"/>
          </ac:picMkLst>
        </pc:picChg>
      </pc:sldChg>
      <pc:sldChg chg="addSp delSp modSp add mod delAnim">
        <pc:chgData name="Tegischer Lukas" userId="f78daebb-0565-485c-bd0e-1cd035e796ff" providerId="ADAL" clId="{0E9AF1A0-AF26-4FFB-AFD5-86CF4FF14472}" dt="2022-04-10T14:44:21.890" v="493" actId="1076"/>
        <pc:sldMkLst>
          <pc:docMk/>
          <pc:sldMk cId="885367258" sldId="361"/>
        </pc:sldMkLst>
        <pc:spChg chg="add mod">
          <ac:chgData name="Tegischer Lukas" userId="f78daebb-0565-485c-bd0e-1cd035e796ff" providerId="ADAL" clId="{0E9AF1A0-AF26-4FFB-AFD5-86CF4FF14472}" dt="2022-04-10T14:44:21.890" v="493" actId="1076"/>
          <ac:spMkLst>
            <pc:docMk/>
            <pc:sldMk cId="885367258" sldId="361"/>
            <ac:spMk id="6" creationId="{8206A6EE-938C-485B-9E04-43B55CC01EFD}"/>
          </ac:spMkLst>
        </pc:spChg>
        <pc:spChg chg="del">
          <ac:chgData name="Tegischer Lukas" userId="f78daebb-0565-485c-bd0e-1cd035e796ff" providerId="ADAL" clId="{0E9AF1A0-AF26-4FFB-AFD5-86CF4FF14472}" dt="2022-04-10T14:42:22.727" v="468" actId="478"/>
          <ac:spMkLst>
            <pc:docMk/>
            <pc:sldMk cId="885367258" sldId="361"/>
            <ac:spMk id="18" creationId="{F48D90C0-C219-417C-8798-BD1C43E7FF3E}"/>
          </ac:spMkLst>
        </pc:spChg>
        <pc:spChg chg="del">
          <ac:chgData name="Tegischer Lukas" userId="f78daebb-0565-485c-bd0e-1cd035e796ff" providerId="ADAL" clId="{0E9AF1A0-AF26-4FFB-AFD5-86CF4FF14472}" dt="2022-04-10T14:42:24.147" v="469" actId="478"/>
          <ac:spMkLst>
            <pc:docMk/>
            <pc:sldMk cId="885367258" sldId="361"/>
            <ac:spMk id="19" creationId="{99178F9F-FC4E-4208-88DE-709CEB951D62}"/>
          </ac:spMkLst>
        </pc:spChg>
        <pc:graphicFrameChg chg="add mod modGraphic">
          <ac:chgData name="Tegischer Lukas" userId="f78daebb-0565-485c-bd0e-1cd035e796ff" providerId="ADAL" clId="{0E9AF1A0-AF26-4FFB-AFD5-86CF4FF14472}" dt="2022-04-10T14:44:19.057" v="492" actId="1076"/>
          <ac:graphicFrameMkLst>
            <pc:docMk/>
            <pc:sldMk cId="885367258" sldId="361"/>
            <ac:graphicFrameMk id="3" creationId="{364741AD-2567-4FF9-AB83-B20CFE353D0B}"/>
          </ac:graphicFrameMkLst>
        </pc:graphicFrameChg>
        <pc:picChg chg="del">
          <ac:chgData name="Tegischer Lukas" userId="f78daebb-0565-485c-bd0e-1cd035e796ff" providerId="ADAL" clId="{0E9AF1A0-AF26-4FFB-AFD5-86CF4FF14472}" dt="2022-04-10T14:42:24.147" v="469" actId="478"/>
          <ac:picMkLst>
            <pc:docMk/>
            <pc:sldMk cId="885367258" sldId="361"/>
            <ac:picMk id="8" creationId="{48F5C157-2B8B-472E-8501-57D0D77FBDC4}"/>
          </ac:picMkLst>
        </pc:picChg>
      </pc:sldChg>
      <pc:sldChg chg="addSp delSp modSp add mod">
        <pc:chgData name="Tegischer Lukas" userId="f78daebb-0565-485c-bd0e-1cd035e796ff" providerId="ADAL" clId="{0E9AF1A0-AF26-4FFB-AFD5-86CF4FF14472}" dt="2022-04-10T14:45:52.761" v="531" actId="1076"/>
        <pc:sldMkLst>
          <pc:docMk/>
          <pc:sldMk cId="654090317" sldId="362"/>
        </pc:sldMkLst>
        <pc:spChg chg="add mod">
          <ac:chgData name="Tegischer Lukas" userId="f78daebb-0565-485c-bd0e-1cd035e796ff" providerId="ADAL" clId="{0E9AF1A0-AF26-4FFB-AFD5-86CF4FF14472}" dt="2022-04-10T14:44:50.273" v="511" actId="20577"/>
          <ac:spMkLst>
            <pc:docMk/>
            <pc:sldMk cId="654090317" sldId="362"/>
            <ac:spMk id="5" creationId="{22D7E5F1-0210-4353-BDC4-85D8BB09BA51}"/>
          </ac:spMkLst>
        </pc:spChg>
        <pc:spChg chg="del">
          <ac:chgData name="Tegischer Lukas" userId="f78daebb-0565-485c-bd0e-1cd035e796ff" providerId="ADAL" clId="{0E9AF1A0-AF26-4FFB-AFD5-86CF4FF14472}" dt="2022-04-10T14:44:30.534" v="496" actId="478"/>
          <ac:spMkLst>
            <pc:docMk/>
            <pc:sldMk cId="654090317" sldId="362"/>
            <ac:spMk id="6" creationId="{8206A6EE-938C-485B-9E04-43B55CC01EFD}"/>
          </ac:spMkLst>
        </pc:spChg>
        <pc:spChg chg="add mod">
          <ac:chgData name="Tegischer Lukas" userId="f78daebb-0565-485c-bd0e-1cd035e796ff" providerId="ADAL" clId="{0E9AF1A0-AF26-4FFB-AFD5-86CF4FF14472}" dt="2022-04-10T14:45:52.761" v="531" actId="1076"/>
          <ac:spMkLst>
            <pc:docMk/>
            <pc:sldMk cId="654090317" sldId="362"/>
            <ac:spMk id="8" creationId="{762A5D4C-807B-4F16-BCF8-20E37903D769}"/>
          </ac:spMkLst>
        </pc:spChg>
        <pc:graphicFrameChg chg="del">
          <ac:chgData name="Tegischer Lukas" userId="f78daebb-0565-485c-bd0e-1cd035e796ff" providerId="ADAL" clId="{0E9AF1A0-AF26-4FFB-AFD5-86CF4FF14472}" dt="2022-04-10T14:44:30.016" v="495" actId="478"/>
          <ac:graphicFrameMkLst>
            <pc:docMk/>
            <pc:sldMk cId="654090317" sldId="362"/>
            <ac:graphicFrameMk id="3" creationId="{364741AD-2567-4FF9-AB83-B20CFE353D0B}"/>
          </ac:graphicFrameMkLst>
        </pc:graphicFrameChg>
        <pc:graphicFrameChg chg="add mod modGraphic">
          <ac:chgData name="Tegischer Lukas" userId="f78daebb-0565-485c-bd0e-1cd035e796ff" providerId="ADAL" clId="{0E9AF1A0-AF26-4FFB-AFD5-86CF4FF14472}" dt="2022-04-10T14:45:35.599" v="523" actId="6549"/>
          <ac:graphicFrameMkLst>
            <pc:docMk/>
            <pc:sldMk cId="654090317" sldId="362"/>
            <ac:graphicFrameMk id="4" creationId="{5B91EEEE-6D36-4828-BF92-B7B015A9366A}"/>
          </ac:graphicFrameMkLst>
        </pc:graphicFrameChg>
      </pc:sldChg>
      <pc:sldChg chg="addSp delSp modSp add mod modAnim">
        <pc:chgData name="Tegischer Lukas" userId="f78daebb-0565-485c-bd0e-1cd035e796ff" providerId="ADAL" clId="{0E9AF1A0-AF26-4FFB-AFD5-86CF4FF14472}" dt="2022-04-10T14:47:40.438" v="567"/>
        <pc:sldMkLst>
          <pc:docMk/>
          <pc:sldMk cId="451905572" sldId="363"/>
        </pc:sldMkLst>
        <pc:spChg chg="del">
          <ac:chgData name="Tegischer Lukas" userId="f78daebb-0565-485c-bd0e-1cd035e796ff" providerId="ADAL" clId="{0E9AF1A0-AF26-4FFB-AFD5-86CF4FF14472}" dt="2022-04-10T14:46:08.900" v="535" actId="478"/>
          <ac:spMkLst>
            <pc:docMk/>
            <pc:sldMk cId="451905572" sldId="363"/>
            <ac:spMk id="5" creationId="{22D7E5F1-0210-4353-BDC4-85D8BB09BA51}"/>
          </ac:spMkLst>
        </pc:spChg>
        <pc:spChg chg="add mod">
          <ac:chgData name="Tegischer Lukas" userId="f78daebb-0565-485c-bd0e-1cd035e796ff" providerId="ADAL" clId="{0E9AF1A0-AF26-4FFB-AFD5-86CF4FF14472}" dt="2022-04-10T14:46:17.899" v="541" actId="14100"/>
          <ac:spMkLst>
            <pc:docMk/>
            <pc:sldMk cId="451905572" sldId="363"/>
            <ac:spMk id="6" creationId="{62890F45-BE21-4555-93B9-2D61E83ECC53}"/>
          </ac:spMkLst>
        </pc:spChg>
        <pc:spChg chg="del">
          <ac:chgData name="Tegischer Lukas" userId="f78daebb-0565-485c-bd0e-1cd035e796ff" providerId="ADAL" clId="{0E9AF1A0-AF26-4FFB-AFD5-86CF4FF14472}" dt="2022-04-10T14:46:07.256" v="533" actId="478"/>
          <ac:spMkLst>
            <pc:docMk/>
            <pc:sldMk cId="451905572" sldId="363"/>
            <ac:spMk id="8" creationId="{762A5D4C-807B-4F16-BCF8-20E37903D769}"/>
          </ac:spMkLst>
        </pc:spChg>
        <pc:spChg chg="add mod">
          <ac:chgData name="Tegischer Lukas" userId="f78daebb-0565-485c-bd0e-1cd035e796ff" providerId="ADAL" clId="{0E9AF1A0-AF26-4FFB-AFD5-86CF4FF14472}" dt="2022-04-10T14:47:34.149" v="565" actId="1076"/>
          <ac:spMkLst>
            <pc:docMk/>
            <pc:sldMk cId="451905572" sldId="363"/>
            <ac:spMk id="9" creationId="{7AB8C658-1745-4D75-8C03-86A7DCAEAFEA}"/>
          </ac:spMkLst>
        </pc:spChg>
        <pc:spChg chg="add mod">
          <ac:chgData name="Tegischer Lukas" userId="f78daebb-0565-485c-bd0e-1cd035e796ff" providerId="ADAL" clId="{0E9AF1A0-AF26-4FFB-AFD5-86CF4FF14472}" dt="2022-04-10T14:47:37.393" v="566" actId="14100"/>
          <ac:spMkLst>
            <pc:docMk/>
            <pc:sldMk cId="451905572" sldId="363"/>
            <ac:spMk id="11" creationId="{B0605555-F7BD-4C44-85FD-92A20E2038F4}"/>
          </ac:spMkLst>
        </pc:spChg>
        <pc:graphicFrameChg chg="add mod modGraphic">
          <ac:chgData name="Tegischer Lukas" userId="f78daebb-0565-485c-bd0e-1cd035e796ff" providerId="ADAL" clId="{0E9AF1A0-AF26-4FFB-AFD5-86CF4FF14472}" dt="2022-04-10T14:46:51.011" v="549" actId="1076"/>
          <ac:graphicFrameMkLst>
            <pc:docMk/>
            <pc:sldMk cId="451905572" sldId="363"/>
            <ac:graphicFrameMk id="3" creationId="{4B911987-DFE7-4B2C-A3DE-506E0E39C8AD}"/>
          </ac:graphicFrameMkLst>
        </pc:graphicFrameChg>
        <pc:graphicFrameChg chg="del">
          <ac:chgData name="Tegischer Lukas" userId="f78daebb-0565-485c-bd0e-1cd035e796ff" providerId="ADAL" clId="{0E9AF1A0-AF26-4FFB-AFD5-86CF4FF14472}" dt="2022-04-10T14:46:08.177" v="534" actId="478"/>
          <ac:graphicFrameMkLst>
            <pc:docMk/>
            <pc:sldMk cId="451905572" sldId="363"/>
            <ac:graphicFrameMk id="4" creationId="{5B91EEEE-6D36-4828-BF92-B7B015A9366A}"/>
          </ac:graphicFrameMkLst>
        </pc:graphicFrameChg>
      </pc:sldChg>
      <pc:sldChg chg="addSp modSp add mod">
        <pc:chgData name="Tegischer Lukas" userId="f78daebb-0565-485c-bd0e-1cd035e796ff" providerId="ADAL" clId="{0E9AF1A0-AF26-4FFB-AFD5-86CF4FF14472}" dt="2022-04-10T14:50:35.928" v="620" actId="20577"/>
        <pc:sldMkLst>
          <pc:docMk/>
          <pc:sldMk cId="293786520" sldId="364"/>
        </pc:sldMkLst>
        <pc:spChg chg="add mod">
          <ac:chgData name="Tegischer Lukas" userId="f78daebb-0565-485c-bd0e-1cd035e796ff" providerId="ADAL" clId="{0E9AF1A0-AF26-4FFB-AFD5-86CF4FF14472}" dt="2022-04-10T14:49:52.857" v="611" actId="1076"/>
          <ac:spMkLst>
            <pc:docMk/>
            <pc:sldMk cId="293786520" sldId="364"/>
            <ac:spMk id="6" creationId="{3EAF94CB-F7DC-4A02-8B8F-C50D66988EA7}"/>
          </ac:spMkLst>
        </pc:spChg>
        <pc:spChg chg="mod">
          <ac:chgData name="Tegischer Lukas" userId="f78daebb-0565-485c-bd0e-1cd035e796ff" providerId="ADAL" clId="{0E9AF1A0-AF26-4FFB-AFD5-86CF4FF14472}" dt="2022-04-10T14:50:35.928" v="620" actId="20577"/>
          <ac:spMkLst>
            <pc:docMk/>
            <pc:sldMk cId="293786520" sldId="364"/>
            <ac:spMk id="9" creationId="{17615520-D3DC-4F95-B0E4-50244E5A5400}"/>
          </ac:spMkLst>
        </pc:spChg>
        <pc:graphicFrameChg chg="mod modGraphic">
          <ac:chgData name="Tegischer Lukas" userId="f78daebb-0565-485c-bd0e-1cd035e796ff" providerId="ADAL" clId="{0E9AF1A0-AF26-4FFB-AFD5-86CF4FF14472}" dt="2022-04-10T14:49:57.618" v="614" actId="14100"/>
          <ac:graphicFrameMkLst>
            <pc:docMk/>
            <pc:sldMk cId="293786520" sldId="364"/>
            <ac:graphicFrameMk id="3" creationId="{DD16DA1E-4D61-4E59-A7B1-B0F8CEC1E41B}"/>
          </ac:graphicFrameMkLst>
        </pc:graphicFrameChg>
      </pc:sldChg>
    </pc:docChg>
  </pc:docChgLst>
  <pc:docChgLst>
    <pc:chgData name="Tegischer Lukas" userId="f78daebb-0565-485c-bd0e-1cd035e796ff" providerId="ADAL" clId="{10B342DC-4D2C-4A5A-8D6D-B5D0A11AB82E}"/>
    <pc:docChg chg="undo custSel addSld delSld modSld sldOrd">
      <pc:chgData name="Tegischer Lukas" userId="f78daebb-0565-485c-bd0e-1cd035e796ff" providerId="ADAL" clId="{10B342DC-4D2C-4A5A-8D6D-B5D0A11AB82E}" dt="2022-04-10T14:12:22.239" v="718"/>
      <pc:docMkLst>
        <pc:docMk/>
      </pc:docMkLst>
      <pc:sldChg chg="modSp mod">
        <pc:chgData name="Tegischer Lukas" userId="f78daebb-0565-485c-bd0e-1cd035e796ff" providerId="ADAL" clId="{10B342DC-4D2C-4A5A-8D6D-B5D0A11AB82E}" dt="2022-04-10T13:50:15.249" v="48" actId="403"/>
        <pc:sldMkLst>
          <pc:docMk/>
          <pc:sldMk cId="336392357" sldId="256"/>
        </pc:sldMkLst>
        <pc:spChg chg="mod">
          <ac:chgData name="Tegischer Lukas" userId="f78daebb-0565-485c-bd0e-1cd035e796ff" providerId="ADAL" clId="{10B342DC-4D2C-4A5A-8D6D-B5D0A11AB82E}" dt="2022-04-10T13:50:15.249" v="4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0B342DC-4D2C-4A5A-8D6D-B5D0A11AB82E}" dt="2022-04-10T14:12:22.239" v="718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10B342DC-4D2C-4A5A-8D6D-B5D0A11AB82E}" dt="2022-04-10T14:04:11.925" v="494" actId="20577"/>
        <pc:sldMkLst>
          <pc:docMk/>
          <pc:sldMk cId="2738696002" sldId="324"/>
        </pc:sldMkLst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" creationId="{28AEF17E-7613-424E-B4C8-471C2CF087B0}"/>
          </ac:spMkLst>
        </pc:spChg>
        <pc:spChg chg="mod">
          <ac:chgData name="Tegischer Lukas" userId="f78daebb-0565-485c-bd0e-1cd035e796ff" providerId="ADAL" clId="{10B342DC-4D2C-4A5A-8D6D-B5D0A11AB82E}" dt="2022-04-10T14:04:11.925" v="494" actId="20577"/>
          <ac:spMkLst>
            <pc:docMk/>
            <pc:sldMk cId="2738696002" sldId="324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5" creationId="{69E8C8DB-E9A9-4DAD-A29C-4A353DD3C27F}"/>
          </ac:spMkLst>
        </pc:spChg>
        <pc:spChg chg="add mod">
          <ac:chgData name="Tegischer Lukas" userId="f78daebb-0565-485c-bd0e-1cd035e796ff" providerId="ADAL" clId="{10B342DC-4D2C-4A5A-8D6D-B5D0A11AB82E}" dt="2022-04-10T13:51:34.240" v="148" actId="207"/>
          <ac:spMkLst>
            <pc:docMk/>
            <pc:sldMk cId="2738696002" sldId="324"/>
            <ac:spMk id="6" creationId="{A69D1BE3-C847-4F10-B34B-BD1DE7444468}"/>
          </ac:spMkLst>
        </pc:spChg>
        <pc:spChg chg="del">
          <ac:chgData name="Tegischer Lukas" userId="f78daebb-0565-485c-bd0e-1cd035e796ff" providerId="ADAL" clId="{10B342DC-4D2C-4A5A-8D6D-B5D0A11AB82E}" dt="2022-04-10T13:50:32.186" v="111" actId="478"/>
          <ac:spMkLst>
            <pc:docMk/>
            <pc:sldMk cId="2738696002" sldId="324"/>
            <ac:spMk id="7" creationId="{BB9AD2B5-921F-4185-BB1B-8D900D282588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8" creationId="{CC6A8FA8-A5A8-44DD-8609-A86E01D3F29D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9" creationId="{F9C26349-92DD-44E4-A1F8-0CDD9A2B7AB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0" creationId="{6A83620C-3526-45A2-9D1C-FB6E092E0F34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1" creationId="{6F9577F5-2DB1-41FD-B6F1-F1180FBB160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2" creationId="{3A0F4228-9F24-47C5-BA40-200A28894B2C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3" creationId="{B38CDC1A-EE70-437E-BDC6-8EFD644C1DF6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5" creationId="{DA548A84-CAA5-4035-9E92-B71F295966E9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6" creationId="{E713152C-CF62-4584-928B-BB65D067B916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7" creationId="{9A8DBF30-F40B-4A8C-8121-A6EE713AC64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8" creationId="{AF12B6CE-2472-4269-8B25-9555EB83A0A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9" creationId="{6A649007-09AC-4B9C-A762-CBB6CE5A6E2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0" creationId="{C8506E81-3882-4CAB-BFEB-53633F8C4F68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1" creationId="{1F71384A-F27B-4EA0-A1A6-E235ABCB56DA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2" creationId="{5F092C65-AF50-41D7-87B1-6167347E9BE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3" creationId="{9D85DC2C-6BE4-4E2C-9F32-AE650D2F3951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4" creationId="{2EF8F04B-BB6F-4698-9862-6D50CAC6CB7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5" creationId="{DADBE102-E6CA-4EC3-AB42-4E334FAF4E94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6" creationId="{9BB52AE7-16E7-475A-BF0D-C8478294C41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7" creationId="{2A0A71A7-0562-4E19-910E-6BB28347D895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8" creationId="{3051E913-CE06-4F90-A0A0-9A9A0BEFED5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9" creationId="{758E5BCB-1BFC-4583-BC3E-E1E40FF160A1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0" creationId="{B7E23B42-9FEA-4DC5-9BED-DC385AA45C8F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1" creationId="{357F16E9-541A-40AE-986C-03A997DAC875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2" creationId="{6AA688D0-9395-44CE-A976-DF65391E341A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3" creationId="{2FA86568-E43C-4780-AA41-43E1D53F5F77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4" creationId="{062221FB-F93F-43A1-8257-54D28D27CC2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5" creationId="{6ADB88FE-87C6-4419-A135-CCE0AE732342}"/>
          </ac:spMkLst>
        </pc:spChg>
        <pc:spChg chg="add mod">
          <ac:chgData name="Tegischer Lukas" userId="f78daebb-0565-485c-bd0e-1cd035e796ff" providerId="ADAL" clId="{10B342DC-4D2C-4A5A-8D6D-B5D0A11AB82E}" dt="2022-04-10T13:53:38.949" v="210" actId="1076"/>
          <ac:spMkLst>
            <pc:docMk/>
            <pc:sldMk cId="2738696002" sldId="324"/>
            <ac:spMk id="38" creationId="{C29924F8-BD32-4CD0-9F2B-288682B4F58F}"/>
          </ac:spMkLst>
        </pc:spChg>
        <pc:spChg chg="add mod">
          <ac:chgData name="Tegischer Lukas" userId="f78daebb-0565-485c-bd0e-1cd035e796ff" providerId="ADAL" clId="{10B342DC-4D2C-4A5A-8D6D-B5D0A11AB82E}" dt="2022-04-10T13:57:17.552" v="298" actId="1076"/>
          <ac:spMkLst>
            <pc:docMk/>
            <pc:sldMk cId="2738696002" sldId="324"/>
            <ac:spMk id="39" creationId="{37CB9131-E8C9-4434-B801-151B17C9C489}"/>
          </ac:spMkLst>
        </pc:spChg>
        <pc:spChg chg="add mod">
          <ac:chgData name="Tegischer Lukas" userId="f78daebb-0565-485c-bd0e-1cd035e796ff" providerId="ADAL" clId="{10B342DC-4D2C-4A5A-8D6D-B5D0A11AB82E}" dt="2022-04-10T13:54:35.049" v="231" actId="1076"/>
          <ac:spMkLst>
            <pc:docMk/>
            <pc:sldMk cId="2738696002" sldId="324"/>
            <ac:spMk id="40" creationId="{2D8F6E0A-9C8D-4422-9736-C1D897A3D1B5}"/>
          </ac:spMkLst>
        </pc:spChg>
        <pc:spChg chg="add mod">
          <ac:chgData name="Tegischer Lukas" userId="f78daebb-0565-485c-bd0e-1cd035e796ff" providerId="ADAL" clId="{10B342DC-4D2C-4A5A-8D6D-B5D0A11AB82E}" dt="2022-04-10T13:54:38.684" v="233" actId="1076"/>
          <ac:spMkLst>
            <pc:docMk/>
            <pc:sldMk cId="2738696002" sldId="324"/>
            <ac:spMk id="41" creationId="{7724C16A-00CA-483B-8E10-391EAC3E78B5}"/>
          </ac:spMkLst>
        </pc:spChg>
        <pc:spChg chg="add mod">
          <ac:chgData name="Tegischer Lukas" userId="f78daebb-0565-485c-bd0e-1cd035e796ff" providerId="ADAL" clId="{10B342DC-4D2C-4A5A-8D6D-B5D0A11AB82E}" dt="2022-04-10T13:54:41.532" v="235" actId="1076"/>
          <ac:spMkLst>
            <pc:docMk/>
            <pc:sldMk cId="2738696002" sldId="324"/>
            <ac:spMk id="42" creationId="{813828D7-9DBC-41A5-8D5C-C8D034AD164C}"/>
          </ac:spMkLst>
        </pc:spChg>
        <pc:spChg chg="add mod">
          <ac:chgData name="Tegischer Lukas" userId="f78daebb-0565-485c-bd0e-1cd035e796ff" providerId="ADAL" clId="{10B342DC-4D2C-4A5A-8D6D-B5D0A11AB82E}" dt="2022-04-10T13:55:00.179" v="243" actId="1076"/>
          <ac:spMkLst>
            <pc:docMk/>
            <pc:sldMk cId="2738696002" sldId="324"/>
            <ac:spMk id="43" creationId="{0CC9DAF5-4CAF-404C-B768-4788278B038C}"/>
          </ac:spMkLst>
        </pc:spChg>
        <pc:spChg chg="add del mod">
          <ac:chgData name="Tegischer Lukas" userId="f78daebb-0565-485c-bd0e-1cd035e796ff" providerId="ADAL" clId="{10B342DC-4D2C-4A5A-8D6D-B5D0A11AB82E}" dt="2022-04-10T13:54:55.696" v="241" actId="478"/>
          <ac:spMkLst>
            <pc:docMk/>
            <pc:sldMk cId="2738696002" sldId="324"/>
            <ac:spMk id="44" creationId="{3164F4CA-6FEA-466C-8588-68C47F1F2485}"/>
          </ac:spMkLst>
        </pc:spChg>
        <pc:spChg chg="add mod">
          <ac:chgData name="Tegischer Lukas" userId="f78daebb-0565-485c-bd0e-1cd035e796ff" providerId="ADAL" clId="{10B342DC-4D2C-4A5A-8D6D-B5D0A11AB82E}" dt="2022-04-10T13:55:05.432" v="245" actId="1076"/>
          <ac:spMkLst>
            <pc:docMk/>
            <pc:sldMk cId="2738696002" sldId="324"/>
            <ac:spMk id="45" creationId="{CC9DF020-1599-405D-A8FD-B5795B86AD83}"/>
          </ac:spMkLst>
        </pc:spChg>
        <pc:spChg chg="add mod">
          <ac:chgData name="Tegischer Lukas" userId="f78daebb-0565-485c-bd0e-1cd035e796ff" providerId="ADAL" clId="{10B342DC-4D2C-4A5A-8D6D-B5D0A11AB82E}" dt="2022-04-10T13:55:08.026" v="247" actId="1076"/>
          <ac:spMkLst>
            <pc:docMk/>
            <pc:sldMk cId="2738696002" sldId="324"/>
            <ac:spMk id="46" creationId="{22C98AF4-2E75-46D1-8C70-0D4910A7955E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7" creationId="{3CED73D8-8465-4264-868A-E4D500DE71AB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8" creationId="{3E56514E-78A3-41C7-98FF-521983BDC062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9" creationId="{1287D6AA-39C4-47C5-90E4-9C9864DFB735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0" creationId="{2E2FE7F9-BDF4-426E-854B-2BE33F339D9A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1" creationId="{9F4640B1-0B82-49E8-9C01-18DCC008A968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2" creationId="{8266951D-B5C1-4DCA-AB76-E5C9535C53A1}"/>
          </ac:spMkLst>
        </pc:spChg>
        <pc:spChg chg="add mod">
          <ac:chgData name="Tegischer Lukas" userId="f78daebb-0565-485c-bd0e-1cd035e796ff" providerId="ADAL" clId="{10B342DC-4D2C-4A5A-8D6D-B5D0A11AB82E}" dt="2022-04-10T13:56:24.681" v="275" actId="1076"/>
          <ac:spMkLst>
            <pc:docMk/>
            <pc:sldMk cId="2738696002" sldId="324"/>
            <ac:spMk id="53" creationId="{11B635D2-1D7F-428A-9467-BC6CDC6945F9}"/>
          </ac:spMkLst>
        </pc:spChg>
        <pc:spChg chg="add mod">
          <ac:chgData name="Tegischer Lukas" userId="f78daebb-0565-485c-bd0e-1cd035e796ff" providerId="ADAL" clId="{10B342DC-4D2C-4A5A-8D6D-B5D0A11AB82E}" dt="2022-04-10T13:56:38.151" v="279" actId="14100"/>
          <ac:spMkLst>
            <pc:docMk/>
            <pc:sldMk cId="2738696002" sldId="324"/>
            <ac:spMk id="54" creationId="{477F9C27-C601-40D5-A37F-6F944502B45D}"/>
          </ac:spMkLst>
        </pc:spChg>
        <pc:spChg chg="add mod">
          <ac:chgData name="Tegischer Lukas" userId="f78daebb-0565-485c-bd0e-1cd035e796ff" providerId="ADAL" clId="{10B342DC-4D2C-4A5A-8D6D-B5D0A11AB82E}" dt="2022-04-10T13:57:05.962" v="293" actId="1076"/>
          <ac:spMkLst>
            <pc:docMk/>
            <pc:sldMk cId="2738696002" sldId="324"/>
            <ac:spMk id="55" creationId="{B0A616B3-D74A-4706-8256-BE7F2121C93E}"/>
          </ac:spMkLst>
        </pc:spChg>
        <pc:spChg chg="add mod">
          <ac:chgData name="Tegischer Lukas" userId="f78daebb-0565-485c-bd0e-1cd035e796ff" providerId="ADAL" clId="{10B342DC-4D2C-4A5A-8D6D-B5D0A11AB82E}" dt="2022-04-10T13:57:10.062" v="295" actId="1076"/>
          <ac:spMkLst>
            <pc:docMk/>
            <pc:sldMk cId="2738696002" sldId="324"/>
            <ac:spMk id="56" creationId="{EDF286A5-E34F-486B-946E-8599A7C74440}"/>
          </ac:spMkLst>
        </pc:spChg>
        <pc:spChg chg="add mod">
          <ac:chgData name="Tegischer Lukas" userId="f78daebb-0565-485c-bd0e-1cd035e796ff" providerId="ADAL" clId="{10B342DC-4D2C-4A5A-8D6D-B5D0A11AB82E}" dt="2022-04-10T13:57:15.080" v="297" actId="1076"/>
          <ac:spMkLst>
            <pc:docMk/>
            <pc:sldMk cId="2738696002" sldId="324"/>
            <ac:spMk id="57" creationId="{3142F69E-AD93-4F7C-9951-6A84AEF9F4D3}"/>
          </ac:spMkLst>
        </pc:spChg>
        <pc:picChg chg="add mod">
          <ac:chgData name="Tegischer Lukas" userId="f78daebb-0565-485c-bd0e-1cd035e796ff" providerId="ADAL" clId="{10B342DC-4D2C-4A5A-8D6D-B5D0A11AB82E}" dt="2022-04-10T13:57:03.385" v="292" actId="1076"/>
          <ac:picMkLst>
            <pc:docMk/>
            <pc:sldMk cId="2738696002" sldId="324"/>
            <ac:picMk id="37" creationId="{832F45E4-6D82-4755-9785-3376D6A3FC4C}"/>
          </ac:picMkLst>
        </pc:picChg>
        <pc:picChg chg="add del">
          <ac:chgData name="Tegischer Lukas" userId="f78daebb-0565-485c-bd0e-1cd035e796ff" providerId="ADAL" clId="{10B342DC-4D2C-4A5A-8D6D-B5D0A11AB82E}" dt="2022-04-10T13:52:31.493" v="158"/>
          <ac:picMkLst>
            <pc:docMk/>
            <pc:sldMk cId="2738696002" sldId="324"/>
            <ac:picMk id="2049" creationId="{9AC5A6D1-267C-410B-B151-466E6E4AFCDF}"/>
          </ac:picMkLst>
        </pc:picChg>
      </pc:sldChg>
      <pc:sldChg chg="del">
        <pc:chgData name="Tegischer Lukas" userId="f78daebb-0565-485c-bd0e-1cd035e796ff" providerId="ADAL" clId="{10B342DC-4D2C-4A5A-8D6D-B5D0A11AB82E}" dt="2022-04-10T14:08:35.973" v="601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0B342DC-4D2C-4A5A-8D6D-B5D0A11AB82E}" dt="2022-04-10T14:11:44.084" v="716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10B342DC-4D2C-4A5A-8D6D-B5D0A11AB82E}" dt="2022-04-10T14:11:44.084" v="716" actId="20577"/>
          <ac:spMkLst>
            <pc:docMk/>
            <pc:sldMk cId="3807913917" sldId="350"/>
            <ac:spMk id="6" creationId="{818EF9E1-891A-475E-814B-947538CEE4D8}"/>
          </ac:spMkLst>
        </pc:spChg>
        <pc:spChg chg="add mod">
          <ac:chgData name="Tegischer Lukas" userId="f78daebb-0565-485c-bd0e-1cd035e796ff" providerId="ADAL" clId="{10B342DC-4D2C-4A5A-8D6D-B5D0A11AB82E}" dt="2022-04-10T14:10:52.610" v="630" actId="1076"/>
          <ac:spMkLst>
            <pc:docMk/>
            <pc:sldMk cId="3807913917" sldId="350"/>
            <ac:spMk id="8" creationId="{014A83C7-16E6-43C1-836C-4081F30B6BE5}"/>
          </ac:spMkLst>
        </pc:spChg>
        <pc:spChg chg="del">
          <ac:chgData name="Tegischer Lukas" userId="f78daebb-0565-485c-bd0e-1cd035e796ff" providerId="ADAL" clId="{10B342DC-4D2C-4A5A-8D6D-B5D0A11AB82E}" dt="2022-04-10T14:09:00.755" v="604" actId="478"/>
          <ac:spMkLst>
            <pc:docMk/>
            <pc:sldMk cId="3807913917" sldId="350"/>
            <ac:spMk id="11" creationId="{664C29EA-2673-4988-AC27-C83AD45654F0}"/>
          </ac:spMkLst>
        </pc:spChg>
        <pc:spChg chg="del">
          <ac:chgData name="Tegischer Lukas" userId="f78daebb-0565-485c-bd0e-1cd035e796ff" providerId="ADAL" clId="{10B342DC-4D2C-4A5A-8D6D-B5D0A11AB82E}" dt="2022-04-10T14:08:58.552" v="602" actId="478"/>
          <ac:spMkLst>
            <pc:docMk/>
            <pc:sldMk cId="3807913917" sldId="350"/>
            <ac:spMk id="12" creationId="{F15C77A0-56E5-4D94-8EBE-81C878F2E0EB}"/>
          </ac:spMkLst>
        </pc:spChg>
        <pc:spChg chg="del">
          <ac:chgData name="Tegischer Lukas" userId="f78daebb-0565-485c-bd0e-1cd035e796ff" providerId="ADAL" clId="{10B342DC-4D2C-4A5A-8D6D-B5D0A11AB82E}" dt="2022-04-10T14:08:59.364" v="603" actId="478"/>
          <ac:spMkLst>
            <pc:docMk/>
            <pc:sldMk cId="3807913917" sldId="350"/>
            <ac:spMk id="15" creationId="{232F4279-2EE0-4210-9376-6A7419B0B0FB}"/>
          </ac:spMkLst>
        </pc:spChg>
        <pc:picChg chg="add del mod">
          <ac:chgData name="Tegischer Lukas" userId="f78daebb-0565-485c-bd0e-1cd035e796ff" providerId="ADAL" clId="{10B342DC-4D2C-4A5A-8D6D-B5D0A11AB82E}" dt="2022-04-10T14:10:27.431" v="617" actId="478"/>
          <ac:picMkLst>
            <pc:docMk/>
            <pc:sldMk cId="3807913917" sldId="350"/>
            <ac:picMk id="3074" creationId="{3862E7C5-6866-4C26-832A-E86B4C8ABCDE}"/>
          </ac:picMkLst>
        </pc:picChg>
        <pc:picChg chg="add mod">
          <ac:chgData name="Tegischer Lukas" userId="f78daebb-0565-485c-bd0e-1cd035e796ff" providerId="ADAL" clId="{10B342DC-4D2C-4A5A-8D6D-B5D0A11AB82E}" dt="2022-04-10T14:10:40.947" v="622" actId="171"/>
          <ac:picMkLst>
            <pc:docMk/>
            <pc:sldMk cId="3807913917" sldId="350"/>
            <ac:picMk id="3076" creationId="{7D74AA87-E2BD-4E35-B123-96D033B86938}"/>
          </ac:picMkLst>
        </pc:picChg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0B342DC-4D2C-4A5A-8D6D-B5D0A11AB82E}" dt="2022-04-10T14:08:35.973" v="601" actId="47"/>
        <pc:sldMkLst>
          <pc:docMk/>
          <pc:sldMk cId="3613419087" sldId="353"/>
        </pc:sldMkLst>
      </pc:sldChg>
      <pc:sldChg chg="addSp delSp modSp mod ord delAnim modAnim">
        <pc:chgData name="Tegischer Lukas" userId="f78daebb-0565-485c-bd0e-1cd035e796ff" providerId="ADAL" clId="{10B342DC-4D2C-4A5A-8D6D-B5D0A11AB82E}" dt="2022-04-10T14:03:47.375" v="477"/>
        <pc:sldMkLst>
          <pc:docMk/>
          <pc:sldMk cId="1871498295" sldId="354"/>
        </pc:sldMkLst>
        <pc:spChg chg="del">
          <ac:chgData name="Tegischer Lukas" userId="f78daebb-0565-485c-bd0e-1cd035e796ff" providerId="ADAL" clId="{10B342DC-4D2C-4A5A-8D6D-B5D0A11AB82E}" dt="2022-04-10T13:58:54.974" v="370" actId="478"/>
          <ac:spMkLst>
            <pc:docMk/>
            <pc:sldMk cId="1871498295" sldId="35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342DC-4D2C-4A5A-8D6D-B5D0A11AB82E}" dt="2022-04-10T13:59:07.417" v="385" actId="20577"/>
          <ac:spMkLst>
            <pc:docMk/>
            <pc:sldMk cId="1871498295" sldId="354"/>
            <ac:spMk id="6" creationId="{CE9B9202-3B8C-4A3C-9C8C-2F9128EB3306}"/>
          </ac:spMkLst>
        </pc:spChg>
        <pc:spChg chg="del">
          <ac:chgData name="Tegischer Lukas" userId="f78daebb-0565-485c-bd0e-1cd035e796ff" providerId="ADAL" clId="{10B342DC-4D2C-4A5A-8D6D-B5D0A11AB82E}" dt="2022-04-10T13:58:55.395" v="371" actId="478"/>
          <ac:spMkLst>
            <pc:docMk/>
            <pc:sldMk cId="1871498295" sldId="354"/>
            <ac:spMk id="7" creationId="{AE60270F-D5FA-41FC-98E6-1D99BE671A93}"/>
          </ac:spMkLst>
        </pc:spChg>
        <pc:spChg chg="del">
          <ac:chgData name="Tegischer Lukas" userId="f78daebb-0565-485c-bd0e-1cd035e796ff" providerId="ADAL" clId="{10B342DC-4D2C-4A5A-8D6D-B5D0A11AB82E}" dt="2022-04-10T13:58:56.395" v="372" actId="478"/>
          <ac:spMkLst>
            <pc:docMk/>
            <pc:sldMk cId="1871498295" sldId="354"/>
            <ac:spMk id="8" creationId="{38A45AE9-08B6-4125-AB24-F1FA59D216CC}"/>
          </ac:spMkLst>
        </pc:spChg>
        <pc:spChg chg="add mod ord">
          <ac:chgData name="Tegischer Lukas" userId="f78daebb-0565-485c-bd0e-1cd035e796ff" providerId="ADAL" clId="{10B342DC-4D2C-4A5A-8D6D-B5D0A11AB82E}" dt="2022-04-10T14:00:20.910" v="412" actId="1076"/>
          <ac:spMkLst>
            <pc:docMk/>
            <pc:sldMk cId="1871498295" sldId="354"/>
            <ac:spMk id="9" creationId="{DD8D1DAE-A281-4146-861A-197D3266FA61}"/>
          </ac:spMkLst>
        </pc:spChg>
        <pc:spChg chg="add mod">
          <ac:chgData name="Tegischer Lukas" userId="f78daebb-0565-485c-bd0e-1cd035e796ff" providerId="ADAL" clId="{10B342DC-4D2C-4A5A-8D6D-B5D0A11AB82E}" dt="2022-04-10T14:00:50.624" v="424" actId="1076"/>
          <ac:spMkLst>
            <pc:docMk/>
            <pc:sldMk cId="1871498295" sldId="354"/>
            <ac:spMk id="12" creationId="{6A464870-981E-446F-8568-A973BE2761AA}"/>
          </ac:spMkLst>
        </pc:spChg>
        <pc:picChg chg="add mod">
          <ac:chgData name="Tegischer Lukas" userId="f78daebb-0565-485c-bd0e-1cd035e796ff" providerId="ADAL" clId="{10B342DC-4D2C-4A5A-8D6D-B5D0A11AB82E}" dt="2022-04-10T14:00:53.437" v="425" actId="1076"/>
          <ac:picMkLst>
            <pc:docMk/>
            <pc:sldMk cId="1871498295" sldId="354"/>
            <ac:picMk id="5" creationId="{A4AAB763-2A2C-4818-9CE7-BC3D7B2A310D}"/>
          </ac:picMkLst>
        </pc:picChg>
        <pc:cxnChg chg="add mod">
          <ac:chgData name="Tegischer Lukas" userId="f78daebb-0565-485c-bd0e-1cd035e796ff" providerId="ADAL" clId="{10B342DC-4D2C-4A5A-8D6D-B5D0A11AB82E}" dt="2022-04-10T14:01:20.507" v="428" actId="1582"/>
          <ac:cxnSpMkLst>
            <pc:docMk/>
            <pc:sldMk cId="1871498295" sldId="354"/>
            <ac:cxnSpMk id="13" creationId="{462518A8-A514-4610-AB4C-A9D8DB4B799A}"/>
          </ac:cxnSpMkLst>
        </pc:cxnChg>
        <pc:cxnChg chg="add mod">
          <ac:chgData name="Tegischer Lukas" userId="f78daebb-0565-485c-bd0e-1cd035e796ff" providerId="ADAL" clId="{10B342DC-4D2C-4A5A-8D6D-B5D0A11AB82E}" dt="2022-04-10T14:01:31.367" v="431" actId="14100"/>
          <ac:cxnSpMkLst>
            <pc:docMk/>
            <pc:sldMk cId="1871498295" sldId="354"/>
            <ac:cxnSpMk id="15" creationId="{87FAA1AF-0E97-424C-8E3E-097B068C09AF}"/>
          </ac:cxnSpMkLst>
        </pc:cxnChg>
        <pc:cxnChg chg="add mod">
          <ac:chgData name="Tegischer Lukas" userId="f78daebb-0565-485c-bd0e-1cd035e796ff" providerId="ADAL" clId="{10B342DC-4D2C-4A5A-8D6D-B5D0A11AB82E}" dt="2022-04-10T14:01:47.856" v="437" actId="14100"/>
          <ac:cxnSpMkLst>
            <pc:docMk/>
            <pc:sldMk cId="1871498295" sldId="354"/>
            <ac:cxnSpMk id="17" creationId="{6C61C259-3452-4926-B303-81D7BF794621}"/>
          </ac:cxnSpMkLst>
        </pc:cxnChg>
        <pc:cxnChg chg="add mod">
          <ac:chgData name="Tegischer Lukas" userId="f78daebb-0565-485c-bd0e-1cd035e796ff" providerId="ADAL" clId="{10B342DC-4D2C-4A5A-8D6D-B5D0A11AB82E}" dt="2022-04-10T14:01:51.355" v="439" actId="1076"/>
          <ac:cxnSpMkLst>
            <pc:docMk/>
            <pc:sldMk cId="1871498295" sldId="354"/>
            <ac:cxnSpMk id="20" creationId="{B4DB16C1-1DBD-4B81-8876-C4AAF1A0F081}"/>
          </ac:cxnSpMkLst>
        </pc:cxnChg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3336815274" sldId="355"/>
        </pc:sldMkLst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567404836" sldId="356"/>
        </pc:sldMkLst>
      </pc:sldChg>
      <pc:sldChg chg="addSp delSp modSp add mod modAnim">
        <pc:chgData name="Tegischer Lukas" userId="f78daebb-0565-485c-bd0e-1cd035e796ff" providerId="ADAL" clId="{10B342DC-4D2C-4A5A-8D6D-B5D0A11AB82E}" dt="2022-04-10T14:04:45.807" v="514" actId="1076"/>
        <pc:sldMkLst>
          <pc:docMk/>
          <pc:sldMk cId="479272749" sldId="357"/>
        </pc:sldMkLst>
        <pc:spChg chg="mod">
          <ac:chgData name="Tegischer Lukas" userId="f78daebb-0565-485c-bd0e-1cd035e796ff" providerId="ADAL" clId="{10B342DC-4D2C-4A5A-8D6D-B5D0A11AB82E}" dt="2022-04-10T14:04:19.675" v="512" actId="20577"/>
          <ac:spMkLst>
            <pc:docMk/>
            <pc:sldMk cId="479272749" sldId="357"/>
            <ac:spMk id="4" creationId="{C427B5BC-E2AB-4596-857C-DA06F86C68EB}"/>
          </ac:spMkLst>
        </pc:spChg>
        <pc:spChg chg="mod">
          <ac:chgData name="Tegischer Lukas" userId="f78daebb-0565-485c-bd0e-1cd035e796ff" providerId="ADAL" clId="{10B342DC-4D2C-4A5A-8D6D-B5D0A11AB82E}" dt="2022-04-10T13:58:35.274" v="365" actId="20577"/>
          <ac:spMkLst>
            <pc:docMk/>
            <pc:sldMk cId="479272749" sldId="357"/>
            <ac:spMk id="6" creationId="{A69D1BE3-C847-4F10-B34B-BD1DE7444468}"/>
          </ac:spMkLst>
        </pc:spChg>
        <pc:spChg chg="add del">
          <ac:chgData name="Tegischer Lukas" userId="f78daebb-0565-485c-bd0e-1cd035e796ff" providerId="ADAL" clId="{10B342DC-4D2C-4A5A-8D6D-B5D0A11AB82E}" dt="2022-04-10T13:56:06.190" v="265" actId="21"/>
          <ac:spMkLst>
            <pc:docMk/>
            <pc:sldMk cId="479272749" sldId="357"/>
            <ac:spMk id="21" creationId="{6AE03907-A7D6-4AEF-8D74-1E84DF482535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2" creationId="{133C6FA2-FAD0-4C9B-A786-782DB4A427CA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3" creationId="{7A22B7DA-F61C-4863-B1DC-1BF52D774940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4" creationId="{F8620F1C-0768-45DA-B237-5ACF2A546BCB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5" creationId="{DEB01F6D-8156-4073-8A18-664ED97FB1D8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6" creationId="{EF3D4C76-8EC4-48AC-9A86-A595B9F6BC86}"/>
          </ac:spMkLst>
        </pc:spChg>
        <pc:spChg chg="mod">
          <ac:chgData name="Tegischer Lukas" userId="f78daebb-0565-485c-bd0e-1cd035e796ff" providerId="ADAL" clId="{10B342DC-4D2C-4A5A-8D6D-B5D0A11AB82E}" dt="2022-04-10T14:04:45.807" v="514" actId="1076"/>
          <ac:spMkLst>
            <pc:docMk/>
            <pc:sldMk cId="479272749" sldId="357"/>
            <ac:spMk id="39" creationId="{37CB9131-E8C9-4434-B801-151B17C9C489}"/>
          </ac:spMkLst>
        </pc:spChg>
      </pc:sldChg>
      <pc:sldChg chg="new del">
        <pc:chgData name="Tegischer Lukas" userId="f78daebb-0565-485c-bd0e-1cd035e796ff" providerId="ADAL" clId="{10B342DC-4D2C-4A5A-8D6D-B5D0A11AB82E}" dt="2022-04-10T13:58:50.374" v="367" actId="680"/>
        <pc:sldMkLst>
          <pc:docMk/>
          <pc:sldMk cId="677577052" sldId="358"/>
        </pc:sldMkLst>
      </pc:sldChg>
      <pc:sldChg chg="addSp delSp modSp add mod modAnim">
        <pc:chgData name="Tegischer Lukas" userId="f78daebb-0565-485c-bd0e-1cd035e796ff" providerId="ADAL" clId="{10B342DC-4D2C-4A5A-8D6D-B5D0A11AB82E}" dt="2022-04-10T14:03:43.569" v="476"/>
        <pc:sldMkLst>
          <pc:docMk/>
          <pc:sldMk cId="4193571293" sldId="358"/>
        </pc:sldMkLst>
        <pc:spChg chg="del">
          <ac:chgData name="Tegischer Lukas" userId="f78daebb-0565-485c-bd0e-1cd035e796ff" providerId="ADAL" clId="{10B342DC-4D2C-4A5A-8D6D-B5D0A11AB82E}" dt="2022-04-10T14:02:17.001" v="443" actId="478"/>
          <ac:spMkLst>
            <pc:docMk/>
            <pc:sldMk cId="4193571293" sldId="358"/>
            <ac:spMk id="9" creationId="{DD8D1DAE-A281-4146-861A-197D3266FA61}"/>
          </ac:spMkLst>
        </pc:spChg>
        <pc:spChg chg="add mod">
          <ac:chgData name="Tegischer Lukas" userId="f78daebb-0565-485c-bd0e-1cd035e796ff" providerId="ADAL" clId="{10B342DC-4D2C-4A5A-8D6D-B5D0A11AB82E}" dt="2022-04-10T14:02:38.682" v="458" actId="1076"/>
          <ac:spMkLst>
            <pc:docMk/>
            <pc:sldMk cId="4193571293" sldId="358"/>
            <ac:spMk id="16" creationId="{EC01C2C6-0E88-46A5-801E-AEC0DCD7E793}"/>
          </ac:spMkLst>
        </pc:spChg>
        <pc:cxnChg chg="mod">
          <ac:chgData name="Tegischer Lukas" userId="f78daebb-0565-485c-bd0e-1cd035e796ff" providerId="ADAL" clId="{10B342DC-4D2C-4A5A-8D6D-B5D0A11AB82E}" dt="2022-04-10T14:02:48.176" v="461" actId="14100"/>
          <ac:cxnSpMkLst>
            <pc:docMk/>
            <pc:sldMk cId="4193571293" sldId="358"/>
            <ac:cxnSpMk id="13" creationId="{462518A8-A514-4610-AB4C-A9D8DB4B799A}"/>
          </ac:cxnSpMkLst>
        </pc:cxnChg>
        <pc:cxnChg chg="mod">
          <ac:chgData name="Tegischer Lukas" userId="f78daebb-0565-485c-bd0e-1cd035e796ff" providerId="ADAL" clId="{10B342DC-4D2C-4A5A-8D6D-B5D0A11AB82E}" dt="2022-04-10T14:03:01.206" v="466" actId="14100"/>
          <ac:cxnSpMkLst>
            <pc:docMk/>
            <pc:sldMk cId="4193571293" sldId="358"/>
            <ac:cxnSpMk id="15" creationId="{87FAA1AF-0E97-424C-8E3E-097B068C09AF}"/>
          </ac:cxnSpMkLst>
        </pc:cxnChg>
        <pc:cxnChg chg="mod">
          <ac:chgData name="Tegischer Lukas" userId="f78daebb-0565-485c-bd0e-1cd035e796ff" providerId="ADAL" clId="{10B342DC-4D2C-4A5A-8D6D-B5D0A11AB82E}" dt="2022-04-10T14:03:22.058" v="472" actId="14100"/>
          <ac:cxnSpMkLst>
            <pc:docMk/>
            <pc:sldMk cId="4193571293" sldId="358"/>
            <ac:cxnSpMk id="17" creationId="{6C61C259-3452-4926-B303-81D7BF794621}"/>
          </ac:cxnSpMkLst>
        </pc:cxnChg>
        <pc:cxnChg chg="mod">
          <ac:chgData name="Tegischer Lukas" userId="f78daebb-0565-485c-bd0e-1cd035e796ff" providerId="ADAL" clId="{10B342DC-4D2C-4A5A-8D6D-B5D0A11AB82E}" dt="2022-04-10T14:03:32.522" v="475" actId="14100"/>
          <ac:cxnSpMkLst>
            <pc:docMk/>
            <pc:sldMk cId="4193571293" sldId="358"/>
            <ac:cxnSpMk id="20" creationId="{B4DB16C1-1DBD-4B81-8876-C4AAF1A0F081}"/>
          </ac:cxnSpMkLst>
        </pc:cxnChg>
      </pc:sldChg>
      <pc:sldChg chg="addSp delSp modSp add mod modAnim">
        <pc:chgData name="Tegischer Lukas" userId="f78daebb-0565-485c-bd0e-1cd035e796ff" providerId="ADAL" clId="{10B342DC-4D2C-4A5A-8D6D-B5D0A11AB82E}" dt="2022-04-10T14:08:29.076" v="600"/>
        <pc:sldMkLst>
          <pc:docMk/>
          <pc:sldMk cId="2585587108" sldId="359"/>
        </pc:sldMkLst>
        <pc:spChg chg="mod">
          <ac:chgData name="Tegischer Lukas" userId="f78daebb-0565-485c-bd0e-1cd035e796ff" providerId="ADAL" clId="{10B342DC-4D2C-4A5A-8D6D-B5D0A11AB82E}" dt="2022-04-10T14:04:56.904" v="526" actId="20577"/>
          <ac:spMkLst>
            <pc:docMk/>
            <pc:sldMk cId="2585587108" sldId="359"/>
            <ac:spMk id="6" creationId="{CE9B9202-3B8C-4A3C-9C8C-2F9128EB3306}"/>
          </ac:spMkLst>
        </pc:spChg>
        <pc:spChg chg="del mod">
          <ac:chgData name="Tegischer Lukas" userId="f78daebb-0565-485c-bd0e-1cd035e796ff" providerId="ADAL" clId="{10B342DC-4D2C-4A5A-8D6D-B5D0A11AB82E}" dt="2022-04-10T14:06:25.667" v="550" actId="478"/>
          <ac:spMkLst>
            <pc:docMk/>
            <pc:sldMk cId="2585587108" sldId="359"/>
            <ac:spMk id="9" creationId="{DD8D1DAE-A281-4146-861A-197D3266FA61}"/>
          </ac:spMkLst>
        </pc:spChg>
        <pc:spChg chg="del">
          <ac:chgData name="Tegischer Lukas" userId="f78daebb-0565-485c-bd0e-1cd035e796ff" providerId="ADAL" clId="{10B342DC-4D2C-4A5A-8D6D-B5D0A11AB82E}" dt="2022-04-10T14:05:14.744" v="528" actId="478"/>
          <ac:spMkLst>
            <pc:docMk/>
            <pc:sldMk cId="2585587108" sldId="359"/>
            <ac:spMk id="12" creationId="{6A464870-981E-446F-8568-A973BE2761AA}"/>
          </ac:spMkLst>
        </pc:spChg>
        <pc:spChg chg="add mod">
          <ac:chgData name="Tegischer Lukas" userId="f78daebb-0565-485c-bd0e-1cd035e796ff" providerId="ADAL" clId="{10B342DC-4D2C-4A5A-8D6D-B5D0A11AB82E}" dt="2022-04-10T14:05:24.088" v="533" actId="1076"/>
          <ac:spMkLst>
            <pc:docMk/>
            <pc:sldMk cId="2585587108" sldId="359"/>
            <ac:spMk id="16" creationId="{5AD52544-1CD0-4E3D-BC0C-91B026A02843}"/>
          </ac:spMkLst>
        </pc:spChg>
        <pc:spChg chg="add mod">
          <ac:chgData name="Tegischer Lukas" userId="f78daebb-0565-485c-bd0e-1cd035e796ff" providerId="ADAL" clId="{10B342DC-4D2C-4A5A-8D6D-B5D0A11AB82E}" dt="2022-04-10T14:06:52.185" v="570" actId="1076"/>
          <ac:spMkLst>
            <pc:docMk/>
            <pc:sldMk cId="2585587108" sldId="359"/>
            <ac:spMk id="18" creationId="{563574BF-F35C-4EB9-A8B6-29B9DFD1DE9F}"/>
          </ac:spMkLst>
        </pc:spChg>
        <pc:picChg chg="add mod ord">
          <ac:chgData name="Tegischer Lukas" userId="f78daebb-0565-485c-bd0e-1cd035e796ff" providerId="ADAL" clId="{10B342DC-4D2C-4A5A-8D6D-B5D0A11AB82E}" dt="2022-04-10T14:06:20.518" v="548" actId="1076"/>
          <ac:picMkLst>
            <pc:docMk/>
            <pc:sldMk cId="2585587108" sldId="359"/>
            <ac:picMk id="4" creationId="{52C8F0BE-71EE-4B90-A11D-DB85E9DD0AB3}"/>
          </ac:picMkLst>
        </pc:picChg>
        <pc:picChg chg="del">
          <ac:chgData name="Tegischer Lukas" userId="f78daebb-0565-485c-bd0e-1cd035e796ff" providerId="ADAL" clId="{10B342DC-4D2C-4A5A-8D6D-B5D0A11AB82E}" dt="2022-04-10T14:05:01.162" v="527" actId="478"/>
          <ac:picMkLst>
            <pc:docMk/>
            <pc:sldMk cId="2585587108" sldId="359"/>
            <ac:picMk id="5" creationId="{A4AAB763-2A2C-4818-9CE7-BC3D7B2A310D}"/>
          </ac:picMkLst>
        </pc:picChg>
        <pc:cxnChg chg="mod">
          <ac:chgData name="Tegischer Lukas" userId="f78daebb-0565-485c-bd0e-1cd035e796ff" providerId="ADAL" clId="{10B342DC-4D2C-4A5A-8D6D-B5D0A11AB82E}" dt="2022-04-10T14:07:02.526" v="572" actId="1076"/>
          <ac:cxnSpMkLst>
            <pc:docMk/>
            <pc:sldMk cId="2585587108" sldId="359"/>
            <ac:cxnSpMk id="13" creationId="{462518A8-A514-4610-AB4C-A9D8DB4B799A}"/>
          </ac:cxnSpMkLst>
        </pc:cxnChg>
        <pc:cxnChg chg="mod">
          <ac:chgData name="Tegischer Lukas" userId="f78daebb-0565-485c-bd0e-1cd035e796ff" providerId="ADAL" clId="{10B342DC-4D2C-4A5A-8D6D-B5D0A11AB82E}" dt="2022-04-10T14:07:07.271" v="574" actId="14100"/>
          <ac:cxnSpMkLst>
            <pc:docMk/>
            <pc:sldMk cId="2585587108" sldId="359"/>
            <ac:cxnSpMk id="15" creationId="{87FAA1AF-0E97-424C-8E3E-097B068C09AF}"/>
          </ac:cxnSpMkLst>
        </pc:cxnChg>
        <pc:cxnChg chg="mod">
          <ac:chgData name="Tegischer Lukas" userId="f78daebb-0565-485c-bd0e-1cd035e796ff" providerId="ADAL" clId="{10B342DC-4D2C-4A5A-8D6D-B5D0A11AB82E}" dt="2022-04-10T14:07:09.860" v="575" actId="1076"/>
          <ac:cxnSpMkLst>
            <pc:docMk/>
            <pc:sldMk cId="2585587108" sldId="359"/>
            <ac:cxnSpMk id="17" creationId="{6C61C259-3452-4926-B303-81D7BF794621}"/>
          </ac:cxnSpMkLst>
        </pc:cxnChg>
        <pc:cxnChg chg="add mod">
          <ac:chgData name="Tegischer Lukas" userId="f78daebb-0565-485c-bd0e-1cd035e796ff" providerId="ADAL" clId="{10B342DC-4D2C-4A5A-8D6D-B5D0A11AB82E}" dt="2022-04-10T14:07:36.957" v="587" actId="1076"/>
          <ac:cxnSpMkLst>
            <pc:docMk/>
            <pc:sldMk cId="2585587108" sldId="359"/>
            <ac:cxnSpMk id="19" creationId="{181990DA-1A77-4A5F-8BAB-2B2D0B3DA336}"/>
          </ac:cxnSpMkLst>
        </pc:cxnChg>
        <pc:cxnChg chg="mod">
          <ac:chgData name="Tegischer Lukas" userId="f78daebb-0565-485c-bd0e-1cd035e796ff" providerId="ADAL" clId="{10B342DC-4D2C-4A5A-8D6D-B5D0A11AB82E}" dt="2022-04-10T14:07:12.741" v="576" actId="1076"/>
          <ac:cxnSpMkLst>
            <pc:docMk/>
            <pc:sldMk cId="2585587108" sldId="359"/>
            <ac:cxnSpMk id="20" creationId="{B4DB16C1-1DBD-4B81-8876-C4AAF1A0F081}"/>
          </ac:cxnSpMkLst>
        </pc:cxnChg>
        <pc:cxnChg chg="add mod">
          <ac:chgData name="Tegischer Lukas" userId="f78daebb-0565-485c-bd0e-1cd035e796ff" providerId="ADAL" clId="{10B342DC-4D2C-4A5A-8D6D-B5D0A11AB82E}" dt="2022-04-10T14:07:34.384" v="586" actId="1076"/>
          <ac:cxnSpMkLst>
            <pc:docMk/>
            <pc:sldMk cId="2585587108" sldId="359"/>
            <ac:cxnSpMk id="21" creationId="{6EB1F9DA-AF8E-41B6-8BEA-E6228D7F2791}"/>
          </ac:cxnSpMkLst>
        </pc:cxnChg>
        <pc:cxnChg chg="add mod">
          <ac:chgData name="Tegischer Lukas" userId="f78daebb-0565-485c-bd0e-1cd035e796ff" providerId="ADAL" clId="{10B342DC-4D2C-4A5A-8D6D-B5D0A11AB82E}" dt="2022-04-10T14:07:43.805" v="590" actId="14100"/>
          <ac:cxnSpMkLst>
            <pc:docMk/>
            <pc:sldMk cId="2585587108" sldId="359"/>
            <ac:cxnSpMk id="23" creationId="{C2717F83-C040-4604-A5BC-83BAE78A7966}"/>
          </ac:cxnSpMkLst>
        </pc:cxnChg>
        <pc:cxnChg chg="add mod">
          <ac:chgData name="Tegischer Lukas" userId="f78daebb-0565-485c-bd0e-1cd035e796ff" providerId="ADAL" clId="{10B342DC-4D2C-4A5A-8D6D-B5D0A11AB82E}" dt="2022-04-10T14:07:50.216" v="592" actId="1076"/>
          <ac:cxnSpMkLst>
            <pc:docMk/>
            <pc:sldMk cId="2585587108" sldId="359"/>
            <ac:cxnSpMk id="26" creationId="{1343E812-0D86-4019-9E58-0F7C45655E7E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93FEE672-55AD-4490-8888-954E85801BE8}"/>
    <pc:docChg chg="custSel delSld modSld">
      <pc:chgData name="Tegischer Lukas" userId="f78daebb-0565-485c-bd0e-1cd035e796ff" providerId="ADAL" clId="{93FEE672-55AD-4490-8888-954E85801BE8}" dt="2022-11-04T11:20:39.996" v="2" actId="47"/>
      <pc:docMkLst>
        <pc:docMk/>
      </pc:docMkLst>
      <pc:sldChg chg="delSp mod delAnim">
        <pc:chgData name="Tegischer Lukas" userId="f78daebb-0565-485c-bd0e-1cd035e796ff" providerId="ADAL" clId="{93FEE672-55AD-4490-8888-954E85801BE8}" dt="2022-11-04T11:20:36.93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93FEE672-55AD-4490-8888-954E85801BE8}" dt="2022-11-04T11:20:36.930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93FEE672-55AD-4490-8888-954E85801BE8}" dt="2022-11-04T11:20:36.03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3FEE672-55AD-4490-8888-954E85801BE8}" dt="2022-11-04T11:20:39.996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407586E2-B024-4F67-B859-4581EC59BB4A}"/>
    <pc:docChg chg="undo custSel addSld delSld modSld">
      <pc:chgData name="Tegischer Lukas" userId="f78daebb-0565-485c-bd0e-1cd035e796ff" providerId="ADAL" clId="{407586E2-B024-4F67-B859-4581EC59BB4A}" dt="2022-04-20T21:27:05.586" v="282"/>
      <pc:docMkLst>
        <pc:docMk/>
      </pc:docMkLst>
      <pc:sldChg chg="modSp mod">
        <pc:chgData name="Tegischer Lukas" userId="f78daebb-0565-485c-bd0e-1cd035e796ff" providerId="ADAL" clId="{407586E2-B024-4F67-B859-4581EC59BB4A}" dt="2022-04-10T14:51:13.261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07586E2-B024-4F67-B859-4581EC59BB4A}" dt="2022-04-10T14:51:13.261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07586E2-B024-4F67-B859-4581EC59BB4A}" dt="2022-04-10T14:51:20.470" v="16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407586E2-B024-4F67-B859-4581EC59BB4A}" dt="2022-04-10T14:51:20.470" v="16" actId="47"/>
        <pc:sldMkLst>
          <pc:docMk/>
          <pc:sldMk cId="1871498295" sldId="354"/>
        </pc:sldMkLst>
      </pc:sldChg>
      <pc:sldChg chg="addSp modSp mod modAnim">
        <pc:chgData name="Tegischer Lukas" userId="f78daebb-0565-485c-bd0e-1cd035e796ff" providerId="ADAL" clId="{407586E2-B024-4F67-B859-4581EC59BB4A}" dt="2022-04-10T14:54:09.174" v="92"/>
        <pc:sldMkLst>
          <pc:docMk/>
          <pc:sldMk cId="4193571293" sldId="358"/>
        </pc:sldMkLst>
        <pc:spChg chg="add mod">
          <ac:chgData name="Tegischer Lukas" userId="f78daebb-0565-485c-bd0e-1cd035e796ff" providerId="ADAL" clId="{407586E2-B024-4F67-B859-4581EC59BB4A}" dt="2022-04-10T14:54:09.174" v="92"/>
          <ac:spMkLst>
            <pc:docMk/>
            <pc:sldMk cId="4193571293" sldId="358"/>
            <ac:spMk id="6" creationId="{491C51B2-C4D8-4941-92E9-846AFA173038}"/>
          </ac:spMkLst>
        </pc:spChg>
        <pc:spChg chg="mod">
          <ac:chgData name="Tegischer Lukas" userId="f78daebb-0565-485c-bd0e-1cd035e796ff" providerId="ADAL" clId="{407586E2-B024-4F67-B859-4581EC59BB4A}" dt="2022-04-10T14:52:52.265" v="56" actId="6549"/>
          <ac:spMkLst>
            <pc:docMk/>
            <pc:sldMk cId="4193571293" sldId="358"/>
            <ac:spMk id="19" creationId="{99178F9F-FC4E-4208-88DE-709CEB951D62}"/>
          </ac:spMkLst>
        </pc:spChg>
      </pc:sldChg>
      <pc:sldChg chg="del">
        <pc:chgData name="Tegischer Lukas" userId="f78daebb-0565-485c-bd0e-1cd035e796ff" providerId="ADAL" clId="{407586E2-B024-4F67-B859-4581EC59BB4A}" dt="2022-04-10T14:51:20.470" v="16" actId="47"/>
        <pc:sldMkLst>
          <pc:docMk/>
          <pc:sldMk cId="3802889941" sldId="360"/>
        </pc:sldMkLst>
      </pc:sldChg>
      <pc:sldChg chg="addSp delSp modSp mod modAnim">
        <pc:chgData name="Tegischer Lukas" userId="f78daebb-0565-485c-bd0e-1cd035e796ff" providerId="ADAL" clId="{407586E2-B024-4F67-B859-4581EC59BB4A}" dt="2022-04-20T21:27:05.586" v="282"/>
        <pc:sldMkLst>
          <pc:docMk/>
          <pc:sldMk cId="885367258" sldId="361"/>
        </pc:sldMkLst>
        <pc:spChg chg="add mod">
          <ac:chgData name="Tegischer Lukas" userId="f78daebb-0565-485c-bd0e-1cd035e796ff" providerId="ADAL" clId="{407586E2-B024-4F67-B859-4581EC59BB4A}" dt="2022-04-10T14:56:14.706" v="122" actId="1076"/>
          <ac:spMkLst>
            <pc:docMk/>
            <pc:sldMk cId="885367258" sldId="361"/>
            <ac:spMk id="5" creationId="{E8F5C8C7-86EB-4F28-BABB-FFA098F44B2D}"/>
          </ac:spMkLst>
        </pc:spChg>
        <pc:spChg chg="del">
          <ac:chgData name="Tegischer Lukas" userId="f78daebb-0565-485c-bd0e-1cd035e796ff" providerId="ADAL" clId="{407586E2-B024-4F67-B859-4581EC59BB4A}" dt="2022-04-10T14:52:10.089" v="17" actId="478"/>
          <ac:spMkLst>
            <pc:docMk/>
            <pc:sldMk cId="885367258" sldId="361"/>
            <ac:spMk id="6" creationId="{8206A6EE-938C-485B-9E04-43B55CC01EFD}"/>
          </ac:spMkLst>
        </pc:spChg>
        <pc:spChg chg="add del mod">
          <ac:chgData name="Tegischer Lukas" userId="f78daebb-0565-485c-bd0e-1cd035e796ff" providerId="ADAL" clId="{407586E2-B024-4F67-B859-4581EC59BB4A}" dt="2022-04-10T14:52:22.514" v="38" actId="478"/>
          <ac:spMkLst>
            <pc:docMk/>
            <pc:sldMk cId="885367258" sldId="361"/>
            <ac:spMk id="7" creationId="{D5941F74-4241-4EDC-BB34-D2625B4B31BF}"/>
          </ac:spMkLst>
        </pc:spChg>
        <pc:spChg chg="add mod">
          <ac:chgData name="Tegischer Lukas" userId="f78daebb-0565-485c-bd0e-1cd035e796ff" providerId="ADAL" clId="{407586E2-B024-4F67-B859-4581EC59BB4A}" dt="2022-04-10T14:56:14.706" v="122" actId="1076"/>
          <ac:spMkLst>
            <pc:docMk/>
            <pc:sldMk cId="885367258" sldId="361"/>
            <ac:spMk id="8" creationId="{012D7125-C715-4295-A587-AB1715FE05DC}"/>
          </ac:spMkLst>
        </pc:spChg>
        <pc:spChg chg="add mod">
          <ac:chgData name="Tegischer Lukas" userId="f78daebb-0565-485c-bd0e-1cd035e796ff" providerId="ADAL" clId="{407586E2-B024-4F67-B859-4581EC59BB4A}" dt="2022-04-10T14:56:14.706" v="122" actId="1076"/>
          <ac:spMkLst>
            <pc:docMk/>
            <pc:sldMk cId="885367258" sldId="361"/>
            <ac:spMk id="10" creationId="{A4E4AD2E-9608-4E96-94B2-BA87FEC3AD75}"/>
          </ac:spMkLst>
        </pc:spChg>
        <pc:spChg chg="add mod">
          <ac:chgData name="Tegischer Lukas" userId="f78daebb-0565-485c-bd0e-1cd035e796ff" providerId="ADAL" clId="{407586E2-B024-4F67-B859-4581EC59BB4A}" dt="2022-04-10T14:56:14.706" v="122" actId="1076"/>
          <ac:spMkLst>
            <pc:docMk/>
            <pc:sldMk cId="885367258" sldId="361"/>
            <ac:spMk id="14" creationId="{640C6A31-F643-4DB7-87E9-5D594969158E}"/>
          </ac:spMkLst>
        </pc:spChg>
        <pc:graphicFrameChg chg="del">
          <ac:chgData name="Tegischer Lukas" userId="f78daebb-0565-485c-bd0e-1cd035e796ff" providerId="ADAL" clId="{407586E2-B024-4F67-B859-4581EC59BB4A}" dt="2022-04-10T14:52:31.295" v="42" actId="478"/>
          <ac:graphicFrameMkLst>
            <pc:docMk/>
            <pc:sldMk cId="885367258" sldId="361"/>
            <ac:graphicFrameMk id="3" creationId="{364741AD-2567-4FF9-AB83-B20CFE353D0B}"/>
          </ac:graphicFrameMkLst>
        </pc:graphicFrameChg>
        <pc:cxnChg chg="add mod">
          <ac:chgData name="Tegischer Lukas" userId="f78daebb-0565-485c-bd0e-1cd035e796ff" providerId="ADAL" clId="{407586E2-B024-4F67-B859-4581EC59BB4A}" dt="2022-04-10T14:56:14.706" v="122" actId="1076"/>
          <ac:cxnSpMkLst>
            <pc:docMk/>
            <pc:sldMk cId="885367258" sldId="361"/>
            <ac:cxnSpMk id="12" creationId="{C75E4E69-80ED-4748-9A66-301543388A64}"/>
          </ac:cxnSpMkLst>
        </pc:cxnChg>
      </pc:sldChg>
      <pc:sldChg chg="addSp delSp modSp mod modAnim">
        <pc:chgData name="Tegischer Lukas" userId="f78daebb-0565-485c-bd0e-1cd035e796ff" providerId="ADAL" clId="{407586E2-B024-4F67-B859-4581EC59BB4A}" dt="2022-04-10T15:01:34.902" v="246"/>
        <pc:sldMkLst>
          <pc:docMk/>
          <pc:sldMk cId="654090317" sldId="362"/>
        </pc:sldMkLst>
        <pc:spChg chg="del">
          <ac:chgData name="Tegischer Lukas" userId="f78daebb-0565-485c-bd0e-1cd035e796ff" providerId="ADAL" clId="{407586E2-B024-4F67-B859-4581EC59BB4A}" dt="2022-04-10T14:56:33.470" v="123" actId="478"/>
          <ac:spMkLst>
            <pc:docMk/>
            <pc:sldMk cId="654090317" sldId="362"/>
            <ac:spMk id="5" creationId="{22D7E5F1-0210-4353-BDC4-85D8BB09BA51}"/>
          </ac:spMkLst>
        </pc:spChg>
        <pc:spChg chg="add del mod">
          <ac:chgData name="Tegischer Lukas" userId="f78daebb-0565-485c-bd0e-1cd035e796ff" providerId="ADAL" clId="{407586E2-B024-4F67-B859-4581EC59BB4A}" dt="2022-04-10T14:57:06.427" v="131" actId="478"/>
          <ac:spMkLst>
            <pc:docMk/>
            <pc:sldMk cId="654090317" sldId="362"/>
            <ac:spMk id="6" creationId="{AF1BEC5F-674E-47F4-828A-8C3DE4AD9641}"/>
          </ac:spMkLst>
        </pc:spChg>
        <pc:spChg chg="del">
          <ac:chgData name="Tegischer Lukas" userId="f78daebb-0565-485c-bd0e-1cd035e796ff" providerId="ADAL" clId="{407586E2-B024-4F67-B859-4581EC59BB4A}" dt="2022-04-10T14:56:36.589" v="125" actId="478"/>
          <ac:spMkLst>
            <pc:docMk/>
            <pc:sldMk cId="654090317" sldId="362"/>
            <ac:spMk id="8" creationId="{762A5D4C-807B-4F16-BCF8-20E37903D769}"/>
          </ac:spMkLst>
        </pc:spChg>
        <pc:spChg chg="add mod">
          <ac:chgData name="Tegischer Lukas" userId="f78daebb-0565-485c-bd0e-1cd035e796ff" providerId="ADAL" clId="{407586E2-B024-4F67-B859-4581EC59BB4A}" dt="2022-04-10T14:57:47.368" v="139" actId="21"/>
          <ac:spMkLst>
            <pc:docMk/>
            <pc:sldMk cId="654090317" sldId="362"/>
            <ac:spMk id="9" creationId="{54063507-FEA7-4F02-A16E-6AA82C3955FC}"/>
          </ac:spMkLst>
        </pc:spChg>
        <pc:spChg chg="add mod">
          <ac:chgData name="Tegischer Lukas" userId="f78daebb-0565-485c-bd0e-1cd035e796ff" providerId="ADAL" clId="{407586E2-B024-4F67-B859-4581EC59BB4A}" dt="2022-04-10T14:57:56.441" v="145" actId="1076"/>
          <ac:spMkLst>
            <pc:docMk/>
            <pc:sldMk cId="654090317" sldId="362"/>
            <ac:spMk id="10" creationId="{6BFF5D11-1580-44A5-8E21-26EA13C2C783}"/>
          </ac:spMkLst>
        </pc:spChg>
        <pc:spChg chg="add mod">
          <ac:chgData name="Tegischer Lukas" userId="f78daebb-0565-485c-bd0e-1cd035e796ff" providerId="ADAL" clId="{407586E2-B024-4F67-B859-4581EC59BB4A}" dt="2022-04-10T15:00:48.688" v="241" actId="1076"/>
          <ac:spMkLst>
            <pc:docMk/>
            <pc:sldMk cId="654090317" sldId="362"/>
            <ac:spMk id="13" creationId="{95977D9B-9ABA-47B1-BE9F-67C2C44E6121}"/>
          </ac:spMkLst>
        </pc:spChg>
        <pc:spChg chg="add mod">
          <ac:chgData name="Tegischer Lukas" userId="f78daebb-0565-485c-bd0e-1cd035e796ff" providerId="ADAL" clId="{407586E2-B024-4F67-B859-4581EC59BB4A}" dt="2022-04-10T15:01:11.329" v="245" actId="1076"/>
          <ac:spMkLst>
            <pc:docMk/>
            <pc:sldMk cId="654090317" sldId="362"/>
            <ac:spMk id="14" creationId="{30332DF8-EC6C-483F-9AFA-B1DF9C47EDE7}"/>
          </ac:spMkLst>
        </pc:spChg>
        <pc:spChg chg="add mod">
          <ac:chgData name="Tegischer Lukas" userId="f78daebb-0565-485c-bd0e-1cd035e796ff" providerId="ADAL" clId="{407586E2-B024-4F67-B859-4581EC59BB4A}" dt="2022-04-10T15:00:26.129" v="233" actId="1076"/>
          <ac:spMkLst>
            <pc:docMk/>
            <pc:sldMk cId="654090317" sldId="362"/>
            <ac:spMk id="15" creationId="{D545E428-1273-4289-B8DD-F887B8591733}"/>
          </ac:spMkLst>
        </pc:spChg>
        <pc:spChg chg="add mod">
          <ac:chgData name="Tegischer Lukas" userId="f78daebb-0565-485c-bd0e-1cd035e796ff" providerId="ADAL" clId="{407586E2-B024-4F67-B859-4581EC59BB4A}" dt="2022-04-10T15:00:30.769" v="235" actId="1076"/>
          <ac:spMkLst>
            <pc:docMk/>
            <pc:sldMk cId="654090317" sldId="362"/>
            <ac:spMk id="16" creationId="{231BAFC5-44A4-484A-9DCB-2DC515354CDE}"/>
          </ac:spMkLst>
        </pc:spChg>
        <pc:spChg chg="add mod">
          <ac:chgData name="Tegischer Lukas" userId="f78daebb-0565-485c-bd0e-1cd035e796ff" providerId="ADAL" clId="{407586E2-B024-4F67-B859-4581EC59BB4A}" dt="2022-04-10T15:00:35.099" v="237" actId="1076"/>
          <ac:spMkLst>
            <pc:docMk/>
            <pc:sldMk cId="654090317" sldId="362"/>
            <ac:spMk id="17" creationId="{C271BFF3-DE01-4348-8B50-583BBF989A5A}"/>
          </ac:spMkLst>
        </pc:spChg>
        <pc:spChg chg="add mod">
          <ac:chgData name="Tegischer Lukas" userId="f78daebb-0565-485c-bd0e-1cd035e796ff" providerId="ADAL" clId="{407586E2-B024-4F67-B859-4581EC59BB4A}" dt="2022-04-10T15:00:35.099" v="237" actId="1076"/>
          <ac:spMkLst>
            <pc:docMk/>
            <pc:sldMk cId="654090317" sldId="362"/>
            <ac:spMk id="18" creationId="{EF9BD398-CE44-4E06-B3C2-A29908FB828C}"/>
          </ac:spMkLst>
        </pc:spChg>
        <pc:graphicFrameChg chg="del">
          <ac:chgData name="Tegischer Lukas" userId="f78daebb-0565-485c-bd0e-1cd035e796ff" providerId="ADAL" clId="{407586E2-B024-4F67-B859-4581EC59BB4A}" dt="2022-04-10T14:56:35.585" v="124" actId="478"/>
          <ac:graphicFrameMkLst>
            <pc:docMk/>
            <pc:sldMk cId="654090317" sldId="362"/>
            <ac:graphicFrameMk id="4" creationId="{5B91EEEE-6D36-4828-BF92-B7B015A9366A}"/>
          </ac:graphicFrameMkLst>
        </pc:graphicFrameChg>
        <pc:picChg chg="add del mod">
          <ac:chgData name="Tegischer Lukas" userId="f78daebb-0565-485c-bd0e-1cd035e796ff" providerId="ADAL" clId="{407586E2-B024-4F67-B859-4581EC59BB4A}" dt="2022-04-10T14:59:31.768" v="149"/>
          <ac:picMkLst>
            <pc:docMk/>
            <pc:sldMk cId="654090317" sldId="362"/>
            <ac:picMk id="11" creationId="{8DCB5604-EBF2-42FF-AB76-0E6A53A91A26}"/>
          </ac:picMkLst>
        </pc:picChg>
        <pc:picChg chg="add mod">
          <ac:chgData name="Tegischer Lukas" userId="f78daebb-0565-485c-bd0e-1cd035e796ff" providerId="ADAL" clId="{407586E2-B024-4F67-B859-4581EC59BB4A}" dt="2022-04-10T14:59:42.310" v="150"/>
          <ac:picMkLst>
            <pc:docMk/>
            <pc:sldMk cId="654090317" sldId="362"/>
            <ac:picMk id="12" creationId="{78C37C82-5BBB-4E54-8B45-BCFCAB2DB7B9}"/>
          </ac:picMkLst>
        </pc:picChg>
      </pc:sldChg>
      <pc:sldChg chg="del">
        <pc:chgData name="Tegischer Lukas" userId="f78daebb-0565-485c-bd0e-1cd035e796ff" providerId="ADAL" clId="{407586E2-B024-4F67-B859-4581EC59BB4A}" dt="2022-04-10T15:02:52.785" v="281" actId="47"/>
        <pc:sldMkLst>
          <pc:docMk/>
          <pc:sldMk cId="451905572" sldId="363"/>
        </pc:sldMkLst>
      </pc:sldChg>
      <pc:sldChg chg="del">
        <pc:chgData name="Tegischer Lukas" userId="f78daebb-0565-485c-bd0e-1cd035e796ff" providerId="ADAL" clId="{407586E2-B024-4F67-B859-4581EC59BB4A}" dt="2022-04-10T15:02:52.785" v="281" actId="47"/>
        <pc:sldMkLst>
          <pc:docMk/>
          <pc:sldMk cId="293786520" sldId="364"/>
        </pc:sldMkLst>
      </pc:sldChg>
      <pc:sldChg chg="addSp delSp modSp add mod delAnim modAnim">
        <pc:chgData name="Tegischer Lukas" userId="f78daebb-0565-485c-bd0e-1cd035e796ff" providerId="ADAL" clId="{407586E2-B024-4F67-B859-4581EC59BB4A}" dt="2022-04-10T15:02:50.005" v="280"/>
        <pc:sldMkLst>
          <pc:docMk/>
          <pc:sldMk cId="526565752" sldId="365"/>
        </pc:sldMkLst>
        <pc:spChg chg="del">
          <ac:chgData name="Tegischer Lukas" userId="f78daebb-0565-485c-bd0e-1cd035e796ff" providerId="ADAL" clId="{407586E2-B024-4F67-B859-4581EC59BB4A}" dt="2022-04-10T15:02:01.547" v="248" actId="478"/>
          <ac:spMkLst>
            <pc:docMk/>
            <pc:sldMk cId="526565752" sldId="365"/>
            <ac:spMk id="9" creationId="{54063507-FEA7-4F02-A16E-6AA82C3955FC}"/>
          </ac:spMkLst>
        </pc:spChg>
        <pc:spChg chg="del">
          <ac:chgData name="Tegischer Lukas" userId="f78daebb-0565-485c-bd0e-1cd035e796ff" providerId="ADAL" clId="{407586E2-B024-4F67-B859-4581EC59BB4A}" dt="2022-04-10T15:02:03.351" v="249" actId="478"/>
          <ac:spMkLst>
            <pc:docMk/>
            <pc:sldMk cId="526565752" sldId="365"/>
            <ac:spMk id="10" creationId="{6BFF5D11-1580-44A5-8E21-26EA13C2C783}"/>
          </ac:spMkLst>
        </pc:spChg>
        <pc:spChg chg="mod">
          <ac:chgData name="Tegischer Lukas" userId="f78daebb-0565-485c-bd0e-1cd035e796ff" providerId="ADAL" clId="{407586E2-B024-4F67-B859-4581EC59BB4A}" dt="2022-04-10T15:02:39.369" v="278" actId="1076"/>
          <ac:spMkLst>
            <pc:docMk/>
            <pc:sldMk cId="526565752" sldId="365"/>
            <ac:spMk id="13" creationId="{95977D9B-9ABA-47B1-BE9F-67C2C44E6121}"/>
          </ac:spMkLst>
        </pc:spChg>
        <pc:spChg chg="mod">
          <ac:chgData name="Tegischer Lukas" userId="f78daebb-0565-485c-bd0e-1cd035e796ff" providerId="ADAL" clId="{407586E2-B024-4F67-B859-4581EC59BB4A}" dt="2022-04-10T15:02:36.505" v="276" actId="1076"/>
          <ac:spMkLst>
            <pc:docMk/>
            <pc:sldMk cId="526565752" sldId="365"/>
            <ac:spMk id="14" creationId="{30332DF8-EC6C-483F-9AFA-B1DF9C47EDE7}"/>
          </ac:spMkLst>
        </pc:spChg>
        <pc:spChg chg="add mod">
          <ac:chgData name="Tegischer Lukas" userId="f78daebb-0565-485c-bd0e-1cd035e796ff" providerId="ADAL" clId="{407586E2-B024-4F67-B859-4581EC59BB4A}" dt="2022-04-10T15:02:15.975" v="255" actId="21"/>
          <ac:spMkLst>
            <pc:docMk/>
            <pc:sldMk cId="526565752" sldId="365"/>
            <ac:spMk id="19" creationId="{102CCEC0-A01B-4279-A3B4-ACCE5E58204D}"/>
          </ac:spMkLst>
        </pc:spChg>
        <pc:spChg chg="add mod">
          <ac:chgData name="Tegischer Lukas" userId="f78daebb-0565-485c-bd0e-1cd035e796ff" providerId="ADAL" clId="{407586E2-B024-4F67-B859-4581EC59BB4A}" dt="2022-04-10T15:02:41.694" v="279" actId="5793"/>
          <ac:spMkLst>
            <pc:docMk/>
            <pc:sldMk cId="526565752" sldId="365"/>
            <ac:spMk id="20" creationId="{9D04AEA4-398F-42FB-B611-F97DBB61009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287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518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6563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6269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von Bayes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F48D90C0-C219-417C-8798-BD1C43E7FF3E}"/>
                  </a:ext>
                </a:extLst>
              </p:cNvPr>
              <p:cNvSpPr txBox="1"/>
              <p:nvPr/>
            </p:nvSpPr>
            <p:spPr>
              <a:xfrm>
                <a:off x="2008872" y="344727"/>
                <a:ext cx="8174255" cy="157697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bedingte Wahrscheinlichkeit</a:t>
                </a:r>
                <a:r>
                  <a:rPr lang="de-AT" sz="18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beschreibt die Wahrscheinlichkeit, dass ein Ereignis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eintritt, wenn man weiß, dass ein anderes Ereignis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bereits eingetreten ist: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Sprechweise: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Wahrscheinlichkeit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unter der Bedingung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F48D90C0-C219-417C-8798-BD1C43E7F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872" y="344727"/>
                <a:ext cx="8174255" cy="1576970"/>
              </a:xfrm>
              <a:prstGeom prst="rect">
                <a:avLst/>
              </a:prstGeom>
              <a:blipFill>
                <a:blip r:embed="rId3"/>
                <a:stretch>
                  <a:fillRect t="-1141" r="-149" b="-456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48F5C157-2B8B-472E-8501-57D0D77FB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485" y="2134391"/>
            <a:ext cx="6563752" cy="43788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99178F9F-FC4E-4208-88DE-709CEB951D62}"/>
                  </a:ext>
                </a:extLst>
              </p:cNvPr>
              <p:cNvSpPr txBox="1"/>
              <p:nvPr/>
            </p:nvSpPr>
            <p:spPr>
              <a:xfrm>
                <a:off x="6562725" y="2310524"/>
                <a:ext cx="6096000" cy="10177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de-AT" sz="24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  <m: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∩</m:t>
                              </m:r>
                              <m: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de-A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99178F9F-FC4E-4208-88DE-709CEB951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725" y="2310524"/>
                <a:ext cx="6096000" cy="10177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91C51B2-C4D8-4941-92E9-846AFA173038}"/>
                  </a:ext>
                </a:extLst>
              </p:cNvPr>
              <p:cNvSpPr txBox="1"/>
              <p:nvPr/>
            </p:nvSpPr>
            <p:spPr>
              <a:xfrm>
                <a:off x="6765131" y="4320623"/>
                <a:ext cx="6329362" cy="1631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  <a:p>
                <a:endParaRPr lang="de-AT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91C51B2-C4D8-4941-92E9-846AFA173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131" y="4320623"/>
                <a:ext cx="6329362" cy="16312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57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E8F5C8C7-86EB-4F28-BABB-FFA098F44B2D}"/>
              </a:ext>
            </a:extLst>
          </p:cNvPr>
          <p:cNvSpPr txBox="1"/>
          <p:nvPr/>
        </p:nvSpPr>
        <p:spPr>
          <a:xfrm>
            <a:off x="3048000" y="128218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Satz von Bayes</a:t>
            </a:r>
            <a:endParaRPr lang="de-AT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12D7125-C715-4295-A587-AB1715FE05DC}"/>
                  </a:ext>
                </a:extLst>
              </p:cNvPr>
              <p:cNvSpPr txBox="1"/>
              <p:nvPr/>
            </p:nvSpPr>
            <p:spPr>
              <a:xfrm>
                <a:off x="123825" y="2243849"/>
                <a:ext cx="6096000" cy="10177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∩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12D7125-C715-4295-A587-AB1715FE0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25" y="2243849"/>
                <a:ext cx="6096000" cy="1017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4E4AD2E-9608-4E96-94B2-BA87FEC3AD75}"/>
                  </a:ext>
                </a:extLst>
              </p:cNvPr>
              <p:cNvSpPr txBox="1"/>
              <p:nvPr/>
            </p:nvSpPr>
            <p:spPr>
              <a:xfrm>
                <a:off x="5441156" y="2429572"/>
                <a:ext cx="623411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de-AT" sz="2000" b="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de-AT" sz="2000" b="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4E4AD2E-9608-4E96-94B2-BA87FEC3A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156" y="2429572"/>
                <a:ext cx="6234112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C75E4E69-80ED-4748-9A66-301543388A64}"/>
              </a:ext>
            </a:extLst>
          </p:cNvPr>
          <p:cNvCxnSpPr/>
          <p:nvPr/>
        </p:nvCxnSpPr>
        <p:spPr>
          <a:xfrm flipH="1" flipV="1">
            <a:off x="4610100" y="2543175"/>
            <a:ext cx="2352675" cy="45720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640C6A31-F643-4DB7-87E9-5D594969158E}"/>
                  </a:ext>
                </a:extLst>
              </p:cNvPr>
              <p:cNvSpPr txBox="1"/>
              <p:nvPr/>
            </p:nvSpPr>
            <p:spPr>
              <a:xfrm>
                <a:off x="4151709" y="3700073"/>
                <a:ext cx="3888581" cy="86132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de-AT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4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de-AT" sz="24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4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e>
                              <m:r>
                                <a:rPr lang="de-AT" sz="24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de-AT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640C6A31-F643-4DB7-87E9-5D5949691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709" y="3700073"/>
                <a:ext cx="3888581" cy="8613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36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54063507-FEA7-4F02-A16E-6AA82C3955FC}"/>
              </a:ext>
            </a:extLst>
          </p:cNvPr>
          <p:cNvSpPr txBox="1"/>
          <p:nvPr/>
        </p:nvSpPr>
        <p:spPr>
          <a:xfrm>
            <a:off x="514350" y="396067"/>
            <a:ext cx="11144250" cy="2338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Etwa 7 % der erwachsenen Menschen leiden an einer Gluten-Unverträglichkeit. Ein Stuhltest liefert das korrekte Ergebnis zu 80 % bei einem betroffenen Menschen. Leider liefert der Stuhltest auch zu 3 % einen falsch-positiven Test bei gesunden Menschen.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 ein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zweistufiges Baumdiagramm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(Stufe 1: Unverträglichkeit/keine Unverträglichkeit, Stufe 2: Test positiv/negativ) und trage die Wahrscheinlichkeiten ein.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BFF5D11-1580-44A5-8E21-26EA13C2C783}"/>
              </a:ext>
            </a:extLst>
          </p:cNvPr>
          <p:cNvSpPr txBox="1"/>
          <p:nvPr/>
        </p:nvSpPr>
        <p:spPr>
          <a:xfrm>
            <a:off x="5886450" y="2293831"/>
            <a:ext cx="6096000" cy="1965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weiterer Folge wird eine Person zufällig ausgewählt. Berechne jeweils mit dem Satz von Bayes: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Wie groß ist die Wahrscheinlichkeit, dass die Person keine Gluten-Unverträglichkeit hat, wenn der Test ein positives Ergebnis geliefert hat?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Grafik 11" descr="einfache wahrscheinlichkeit">
            <a:extLst>
              <a:ext uri="{FF2B5EF4-FFF2-40B4-BE49-F238E27FC236}">
                <a16:creationId xmlns:a16="http://schemas.microsoft.com/office/drawing/2014/main" id="{78C37C82-5BBB-4E54-8B45-BCFCAB2DB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23230" y="2300163"/>
            <a:ext cx="3429941" cy="396526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2">
            <a:extLst>
              <a:ext uri="{FF2B5EF4-FFF2-40B4-BE49-F238E27FC236}">
                <a16:creationId xmlns:a16="http://schemas.microsoft.com/office/drawing/2014/main" id="{95977D9B-9ABA-47B1-BE9F-67C2C44E6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570" y="4032475"/>
            <a:ext cx="1654716" cy="4537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Unverträglichkeit</a:t>
            </a:r>
          </a:p>
        </p:txBody>
      </p:sp>
      <p:sp>
        <p:nvSpPr>
          <p:cNvPr id="14" name="Textfeld 2">
            <a:extLst>
              <a:ext uri="{FF2B5EF4-FFF2-40B4-BE49-F238E27FC236}">
                <a16:creationId xmlns:a16="http://schemas.microsoft.com/office/drawing/2014/main" id="{30332DF8-EC6C-483F-9AFA-B1DF9C47E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8136" y="4032475"/>
            <a:ext cx="2226189" cy="4537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Unverträglichkeit</a:t>
            </a:r>
          </a:p>
        </p:txBody>
      </p:sp>
      <p:sp>
        <p:nvSpPr>
          <p:cNvPr id="15" name="Textfeld 2">
            <a:extLst>
              <a:ext uri="{FF2B5EF4-FFF2-40B4-BE49-F238E27FC236}">
                <a16:creationId xmlns:a16="http://schemas.microsoft.com/office/drawing/2014/main" id="{D545E428-1273-4289-B8DD-F887B8591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76" y="5436873"/>
            <a:ext cx="949626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</a:t>
            </a:r>
            <a:b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</a:t>
            </a:r>
          </a:p>
        </p:txBody>
      </p:sp>
      <p:sp>
        <p:nvSpPr>
          <p:cNvPr id="16" name="Textfeld 2">
            <a:extLst>
              <a:ext uri="{FF2B5EF4-FFF2-40B4-BE49-F238E27FC236}">
                <a16:creationId xmlns:a16="http://schemas.microsoft.com/office/drawing/2014/main" id="{231BAFC5-44A4-484A-9DCB-2DC515354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196" y="5449808"/>
            <a:ext cx="949626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2">
            <a:extLst>
              <a:ext uri="{FF2B5EF4-FFF2-40B4-BE49-F238E27FC236}">
                <a16:creationId xmlns:a16="http://schemas.microsoft.com/office/drawing/2014/main" id="{C271BFF3-DE01-4348-8B50-583BBF989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720" y="5436873"/>
            <a:ext cx="949626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</a:t>
            </a:r>
            <a:b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</a:t>
            </a:r>
          </a:p>
        </p:txBody>
      </p:sp>
      <p:sp>
        <p:nvSpPr>
          <p:cNvPr id="18" name="Textfeld 2">
            <a:extLst>
              <a:ext uri="{FF2B5EF4-FFF2-40B4-BE49-F238E27FC236}">
                <a16:creationId xmlns:a16="http://schemas.microsoft.com/office/drawing/2014/main" id="{EF9BD398-CE44-4E06-B3C2-A29908FB8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840" y="5449808"/>
            <a:ext cx="949626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09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einfache wahrscheinlichkeit">
            <a:extLst>
              <a:ext uri="{FF2B5EF4-FFF2-40B4-BE49-F238E27FC236}">
                <a16:creationId xmlns:a16="http://schemas.microsoft.com/office/drawing/2014/main" id="{78C37C82-5BBB-4E54-8B45-BCFCAB2DB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23230" y="2300163"/>
            <a:ext cx="3429941" cy="396526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2">
            <a:extLst>
              <a:ext uri="{FF2B5EF4-FFF2-40B4-BE49-F238E27FC236}">
                <a16:creationId xmlns:a16="http://schemas.microsoft.com/office/drawing/2014/main" id="{95977D9B-9ABA-47B1-BE9F-67C2C44E6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298" y="4032475"/>
            <a:ext cx="1437232" cy="4537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Allergie</a:t>
            </a:r>
          </a:p>
        </p:txBody>
      </p:sp>
      <p:sp>
        <p:nvSpPr>
          <p:cNvPr id="14" name="Textfeld 2">
            <a:extLst>
              <a:ext uri="{FF2B5EF4-FFF2-40B4-BE49-F238E27FC236}">
                <a16:creationId xmlns:a16="http://schemas.microsoft.com/office/drawing/2014/main" id="{30332DF8-EC6C-483F-9AFA-B1DF9C47E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5789" y="4032475"/>
            <a:ext cx="1519114" cy="4537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Allergie</a:t>
            </a:r>
          </a:p>
        </p:txBody>
      </p:sp>
      <p:sp>
        <p:nvSpPr>
          <p:cNvPr id="15" name="Textfeld 2">
            <a:extLst>
              <a:ext uri="{FF2B5EF4-FFF2-40B4-BE49-F238E27FC236}">
                <a16:creationId xmlns:a16="http://schemas.microsoft.com/office/drawing/2014/main" id="{D545E428-1273-4289-B8DD-F887B8591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76" y="5436873"/>
            <a:ext cx="949626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</a:t>
            </a:r>
            <a:b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</a:t>
            </a:r>
          </a:p>
        </p:txBody>
      </p:sp>
      <p:sp>
        <p:nvSpPr>
          <p:cNvPr id="16" name="Textfeld 2">
            <a:extLst>
              <a:ext uri="{FF2B5EF4-FFF2-40B4-BE49-F238E27FC236}">
                <a16:creationId xmlns:a16="http://schemas.microsoft.com/office/drawing/2014/main" id="{231BAFC5-44A4-484A-9DCB-2DC515354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196" y="5449808"/>
            <a:ext cx="949626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2">
            <a:extLst>
              <a:ext uri="{FF2B5EF4-FFF2-40B4-BE49-F238E27FC236}">
                <a16:creationId xmlns:a16="http://schemas.microsoft.com/office/drawing/2014/main" id="{C271BFF3-DE01-4348-8B50-583BBF989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720" y="5436873"/>
            <a:ext cx="949626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</a:t>
            </a:r>
            <a:b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</a:t>
            </a:r>
          </a:p>
        </p:txBody>
      </p:sp>
      <p:sp>
        <p:nvSpPr>
          <p:cNvPr id="18" name="Textfeld 2">
            <a:extLst>
              <a:ext uri="{FF2B5EF4-FFF2-40B4-BE49-F238E27FC236}">
                <a16:creationId xmlns:a16="http://schemas.microsoft.com/office/drawing/2014/main" id="{EF9BD398-CE44-4E06-B3C2-A29908FB8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840" y="5449808"/>
            <a:ext cx="949626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02CCEC0-A01B-4279-A3B4-ACCE5E58204D}"/>
              </a:ext>
            </a:extLst>
          </p:cNvPr>
          <p:cNvSpPr txBox="1"/>
          <p:nvPr/>
        </p:nvSpPr>
        <p:spPr>
          <a:xfrm>
            <a:off x="361950" y="238637"/>
            <a:ext cx="11449050" cy="1846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ist bekannt, dass 14 % aller Kinder auf Gräser allergisch sind. Ein Allergietest auf Gräser zeigt bei 99,2 % aller betroffenen Kinder eine positive Reaktion. Fälschlicherweise liefert der Allergie-Test aber auch bei 3,2 % der gesunden Kinder einen positiven Test.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 ein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zweistufiges Baumdiagramm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(Stufe 1: Allergie auf Gräser/keine Allergie, Stufe 2: Test positiv/negativ) und trage die Wahrscheinlichkeiten ein.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D04AEA4-398F-42FB-B611-F97DBB610090}"/>
              </a:ext>
            </a:extLst>
          </p:cNvPr>
          <p:cNvSpPr txBox="1"/>
          <p:nvPr/>
        </p:nvSpPr>
        <p:spPr>
          <a:xfrm>
            <a:off x="5943818" y="1965487"/>
            <a:ext cx="6096000" cy="1965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weiterer Folge wird ein Kind zufällig ausgewählt. Berechne mit Hilfe des Satz von Bayes: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groß ist die Wahrscheinlichkeit, dass das Kind diese Allergie nicht hat, obwohl der Allergie-Test ein positives Ergebnis geliefert hat?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6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378</Words>
  <Application>Microsoft Office PowerPoint</Application>
  <PresentationFormat>Breitbild</PresentationFormat>
  <Paragraphs>36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Satz von Bayes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2022-11-04T11:20:40Z</dcterms:modified>
</cp:coreProperties>
</file>