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24" r:id="rId3"/>
    <p:sldId id="348" r:id="rId4"/>
    <p:sldId id="349" r:id="rId5"/>
    <p:sldId id="350" r:id="rId6"/>
    <p:sldId id="351" r:id="rId7"/>
    <p:sldId id="315" r:id="rId8"/>
    <p:sldId id="344" r:id="rId9"/>
    <p:sldId id="345" r:id="rId10"/>
    <p:sldId id="346" r:id="rId11"/>
    <p:sldId id="352" r:id="rId12"/>
    <p:sldId id="353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DACAA72-FDC8-4927-8DE7-C378C0E8FF9A}"/>
    <pc:docChg chg="custSel delSld modSld">
      <pc:chgData name="Tegischer Lukas" userId="f78daebb-0565-485c-bd0e-1cd035e796ff" providerId="ADAL" clId="{BDACAA72-FDC8-4927-8DE7-C378C0E8FF9A}" dt="2022-11-03T09:55:33.840" v="22" actId="47"/>
      <pc:docMkLst>
        <pc:docMk/>
      </pc:docMkLst>
      <pc:sldChg chg="delSp modSp mod delAnim">
        <pc:chgData name="Tegischer Lukas" userId="f78daebb-0565-485c-bd0e-1cd035e796ff" providerId="ADAL" clId="{BDACAA72-FDC8-4927-8DE7-C378C0E8FF9A}" dt="2022-11-03T09:55:03.574" v="2" actId="1076"/>
        <pc:sldMkLst>
          <pc:docMk/>
          <pc:sldMk cId="336392357" sldId="256"/>
        </pc:sldMkLst>
        <pc:spChg chg="mod">
          <ac:chgData name="Tegischer Lukas" userId="f78daebb-0565-485c-bd0e-1cd035e796ff" providerId="ADAL" clId="{BDACAA72-FDC8-4927-8DE7-C378C0E8FF9A}" dt="2022-11-03T09:55:03.574" v="2" actId="1076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BDACAA72-FDC8-4927-8DE7-C378C0E8FF9A}" dt="2022-11-03T09:55:01.004" v="0" actId="478"/>
          <ac:spMkLst>
            <pc:docMk/>
            <pc:sldMk cId="336392357" sldId="256"/>
            <ac:spMk id="4" creationId="{92BFC548-5607-461F-A14D-160FE4569C03}"/>
          </ac:spMkLst>
        </pc:spChg>
        <pc:picChg chg="del">
          <ac:chgData name="Tegischer Lukas" userId="f78daebb-0565-485c-bd0e-1cd035e796ff" providerId="ADAL" clId="{BDACAA72-FDC8-4927-8DE7-C378C0E8FF9A}" dt="2022-11-03T09:55:01.396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DACAA72-FDC8-4927-8DE7-C378C0E8FF9A}" dt="2022-11-03T09:55:33.840" v="22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DACAA72-FDC8-4927-8DE7-C378C0E8FF9A}" dt="2022-11-03T09:55:19.328" v="13" actId="478"/>
        <pc:sldMkLst>
          <pc:docMk/>
          <pc:sldMk cId="954121800" sldId="315"/>
        </pc:sldMkLst>
        <pc:picChg chg="del">
          <ac:chgData name="Tegischer Lukas" userId="f78daebb-0565-485c-bd0e-1cd035e796ff" providerId="ADAL" clId="{BDACAA72-FDC8-4927-8DE7-C378C0E8FF9A}" dt="2022-11-03T09:55:18.374" v="12" actId="478"/>
          <ac:picMkLst>
            <pc:docMk/>
            <pc:sldMk cId="954121800" sldId="315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19.328" v="13" actId="478"/>
          <ac:inkMkLst>
            <pc:docMk/>
            <pc:sldMk cId="954121800" sldId="315"/>
            <ac:inkMk id="3" creationId="{838028EF-AC45-438C-824D-6332B86CD18D}"/>
          </ac:inkMkLst>
        </pc:inkChg>
      </pc:sldChg>
      <pc:sldChg chg="delSp mod">
        <pc:chgData name="Tegischer Lukas" userId="f78daebb-0565-485c-bd0e-1cd035e796ff" providerId="ADAL" clId="{BDACAA72-FDC8-4927-8DE7-C378C0E8FF9A}" dt="2022-11-03T09:55:07.623" v="4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BDACAA72-FDC8-4927-8DE7-C378C0E8FF9A}" dt="2022-11-03T09:55:07.623" v="4" actId="478"/>
          <ac:picMkLst>
            <pc:docMk/>
            <pc:sldMk cId="2738696002" sldId="324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05.826" v="3" actId="478"/>
          <ac:inkMkLst>
            <pc:docMk/>
            <pc:sldMk cId="2738696002" sldId="324"/>
            <ac:inkMk id="3" creationId="{3E5CB8A3-7DC2-45AC-95CD-D7B0D4B87B78}"/>
          </ac:inkMkLst>
        </pc:inkChg>
      </pc:sldChg>
      <pc:sldChg chg="delSp mod">
        <pc:chgData name="Tegischer Lukas" userId="f78daebb-0565-485c-bd0e-1cd035e796ff" providerId="ADAL" clId="{BDACAA72-FDC8-4927-8DE7-C378C0E8FF9A}" dt="2022-11-03T09:55:22.083" v="15" actId="478"/>
        <pc:sldMkLst>
          <pc:docMk/>
          <pc:sldMk cId="4250304530" sldId="344"/>
        </pc:sldMkLst>
        <pc:picChg chg="del">
          <ac:chgData name="Tegischer Lukas" userId="f78daebb-0565-485c-bd0e-1cd035e796ff" providerId="ADAL" clId="{BDACAA72-FDC8-4927-8DE7-C378C0E8FF9A}" dt="2022-11-03T09:55:21.114" v="14" actId="478"/>
          <ac:picMkLst>
            <pc:docMk/>
            <pc:sldMk cId="4250304530" sldId="344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22.083" v="15" actId="478"/>
          <ac:inkMkLst>
            <pc:docMk/>
            <pc:sldMk cId="4250304530" sldId="344"/>
            <ac:inkMk id="3" creationId="{055F1315-104A-44E9-83A3-DB70EBBCA9A9}"/>
          </ac:inkMkLst>
        </pc:inkChg>
      </pc:sldChg>
      <pc:sldChg chg="delSp mod">
        <pc:chgData name="Tegischer Lukas" userId="f78daebb-0565-485c-bd0e-1cd035e796ff" providerId="ADAL" clId="{BDACAA72-FDC8-4927-8DE7-C378C0E8FF9A}" dt="2022-11-03T09:55:24.695" v="17" actId="478"/>
        <pc:sldMkLst>
          <pc:docMk/>
          <pc:sldMk cId="1254637125" sldId="345"/>
        </pc:sldMkLst>
        <pc:picChg chg="del">
          <ac:chgData name="Tegischer Lukas" userId="f78daebb-0565-485c-bd0e-1cd035e796ff" providerId="ADAL" clId="{BDACAA72-FDC8-4927-8DE7-C378C0E8FF9A}" dt="2022-11-03T09:55:23.668" v="16" actId="478"/>
          <ac:picMkLst>
            <pc:docMk/>
            <pc:sldMk cId="1254637125" sldId="345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24.695" v="17" actId="478"/>
          <ac:inkMkLst>
            <pc:docMk/>
            <pc:sldMk cId="1254637125" sldId="345"/>
            <ac:inkMk id="3" creationId="{F08A15FC-240C-4BA7-AA7B-8E8A2859A2D4}"/>
          </ac:inkMkLst>
        </pc:inkChg>
      </pc:sldChg>
      <pc:sldChg chg="delSp mod">
        <pc:chgData name="Tegischer Lukas" userId="f78daebb-0565-485c-bd0e-1cd035e796ff" providerId="ADAL" clId="{BDACAA72-FDC8-4927-8DE7-C378C0E8FF9A}" dt="2022-11-03T09:55:26.402" v="18" actId="478"/>
        <pc:sldMkLst>
          <pc:docMk/>
          <pc:sldMk cId="4651882" sldId="346"/>
        </pc:sldMkLst>
        <pc:picChg chg="del">
          <ac:chgData name="Tegischer Lukas" userId="f78daebb-0565-485c-bd0e-1cd035e796ff" providerId="ADAL" clId="{BDACAA72-FDC8-4927-8DE7-C378C0E8FF9A}" dt="2022-11-03T09:55:26.402" v="18" actId="478"/>
          <ac:picMkLst>
            <pc:docMk/>
            <pc:sldMk cId="4651882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DACAA72-FDC8-4927-8DE7-C378C0E8FF9A}" dt="2022-11-03T09:55:09.992" v="6" actId="478"/>
        <pc:sldMkLst>
          <pc:docMk/>
          <pc:sldMk cId="3885772052" sldId="348"/>
        </pc:sldMkLst>
        <pc:picChg chg="del">
          <ac:chgData name="Tegischer Lukas" userId="f78daebb-0565-485c-bd0e-1cd035e796ff" providerId="ADAL" clId="{BDACAA72-FDC8-4927-8DE7-C378C0E8FF9A}" dt="2022-11-03T09:55:09.085" v="5" actId="478"/>
          <ac:picMkLst>
            <pc:docMk/>
            <pc:sldMk cId="3885772052" sldId="348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09.992" v="6" actId="478"/>
          <ac:inkMkLst>
            <pc:docMk/>
            <pc:sldMk cId="3885772052" sldId="348"/>
            <ac:inkMk id="2" creationId="{E68A4FD7-0222-4484-BB86-D9597686E5A0}"/>
          </ac:inkMkLst>
        </pc:inkChg>
      </pc:sldChg>
      <pc:sldChg chg="delSp mod">
        <pc:chgData name="Tegischer Lukas" userId="f78daebb-0565-485c-bd0e-1cd035e796ff" providerId="ADAL" clId="{BDACAA72-FDC8-4927-8DE7-C378C0E8FF9A}" dt="2022-11-03T09:55:12.726" v="8" actId="478"/>
        <pc:sldMkLst>
          <pc:docMk/>
          <pc:sldMk cId="204874965" sldId="349"/>
        </pc:sldMkLst>
        <pc:picChg chg="del">
          <ac:chgData name="Tegischer Lukas" userId="f78daebb-0565-485c-bd0e-1cd035e796ff" providerId="ADAL" clId="{BDACAA72-FDC8-4927-8DE7-C378C0E8FF9A}" dt="2022-11-03T09:55:11.533" v="7" actId="478"/>
          <ac:picMkLst>
            <pc:docMk/>
            <pc:sldMk cId="204874965" sldId="349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12.726" v="8" actId="478"/>
          <ac:inkMkLst>
            <pc:docMk/>
            <pc:sldMk cId="204874965" sldId="349"/>
            <ac:inkMk id="2" creationId="{2BCBC0E2-3A23-456B-8C56-6B78891B43B0}"/>
          </ac:inkMkLst>
        </pc:inkChg>
      </pc:sldChg>
      <pc:sldChg chg="delSp mod">
        <pc:chgData name="Tegischer Lukas" userId="f78daebb-0565-485c-bd0e-1cd035e796ff" providerId="ADAL" clId="{BDACAA72-FDC8-4927-8DE7-C378C0E8FF9A}" dt="2022-11-03T09:55:15.125" v="10" actId="478"/>
        <pc:sldMkLst>
          <pc:docMk/>
          <pc:sldMk cId="4156243569" sldId="350"/>
        </pc:sldMkLst>
        <pc:picChg chg="del">
          <ac:chgData name="Tegischer Lukas" userId="f78daebb-0565-485c-bd0e-1cd035e796ff" providerId="ADAL" clId="{BDACAA72-FDC8-4927-8DE7-C378C0E8FF9A}" dt="2022-11-03T09:55:14.201" v="9" actId="478"/>
          <ac:picMkLst>
            <pc:docMk/>
            <pc:sldMk cId="4156243569" sldId="350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BDACAA72-FDC8-4927-8DE7-C378C0E8FF9A}" dt="2022-11-03T09:55:15.125" v="10" actId="478"/>
          <ac:inkMkLst>
            <pc:docMk/>
            <pc:sldMk cId="4156243569" sldId="350"/>
            <ac:inkMk id="2" creationId="{43C9D52F-8C72-466A-8714-DDA0363830C2}"/>
          </ac:inkMkLst>
        </pc:inkChg>
      </pc:sldChg>
      <pc:sldChg chg="delSp mod">
        <pc:chgData name="Tegischer Lukas" userId="f78daebb-0565-485c-bd0e-1cd035e796ff" providerId="ADAL" clId="{BDACAA72-FDC8-4927-8DE7-C378C0E8FF9A}" dt="2022-11-03T09:55:17.090" v="11" actId="478"/>
        <pc:sldMkLst>
          <pc:docMk/>
          <pc:sldMk cId="1355016239" sldId="351"/>
        </pc:sldMkLst>
        <pc:picChg chg="del">
          <ac:chgData name="Tegischer Lukas" userId="f78daebb-0565-485c-bd0e-1cd035e796ff" providerId="ADAL" clId="{BDACAA72-FDC8-4927-8DE7-C378C0E8FF9A}" dt="2022-11-03T09:55:17.090" v="11" actId="478"/>
          <ac:picMkLst>
            <pc:docMk/>
            <pc:sldMk cId="1355016239" sldId="3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DACAA72-FDC8-4927-8DE7-C378C0E8FF9A}" dt="2022-11-03T09:55:30.681" v="20" actId="478"/>
        <pc:sldMkLst>
          <pc:docMk/>
          <pc:sldMk cId="2019816328" sldId="352"/>
        </pc:sldMkLst>
        <pc:picChg chg="del">
          <ac:chgData name="Tegischer Lukas" userId="f78daebb-0565-485c-bd0e-1cd035e796ff" providerId="ADAL" clId="{BDACAA72-FDC8-4927-8DE7-C378C0E8FF9A}" dt="2022-11-03T09:55:30.009" v="19" actId="478"/>
          <ac:picMkLst>
            <pc:docMk/>
            <pc:sldMk cId="2019816328" sldId="352"/>
            <ac:picMk id="6" creationId="{1B08B3A3-9219-479F-8834-4D32320530FC}"/>
          </ac:picMkLst>
        </pc:picChg>
        <pc:inkChg chg="del">
          <ac:chgData name="Tegischer Lukas" userId="f78daebb-0565-485c-bd0e-1cd035e796ff" providerId="ADAL" clId="{BDACAA72-FDC8-4927-8DE7-C378C0E8FF9A}" dt="2022-11-03T09:55:30.681" v="20" actId="478"/>
          <ac:inkMkLst>
            <pc:docMk/>
            <pc:sldMk cId="2019816328" sldId="352"/>
            <ac:inkMk id="2" creationId="{55080185-C335-4487-A054-04BA20404FCB}"/>
          </ac:inkMkLst>
        </pc:inkChg>
      </pc:sldChg>
      <pc:sldChg chg="delSp mod">
        <pc:chgData name="Tegischer Lukas" userId="f78daebb-0565-485c-bd0e-1cd035e796ff" providerId="ADAL" clId="{BDACAA72-FDC8-4927-8DE7-C378C0E8FF9A}" dt="2022-11-03T09:55:31.806" v="21" actId="478"/>
        <pc:sldMkLst>
          <pc:docMk/>
          <pc:sldMk cId="3585693272" sldId="353"/>
        </pc:sldMkLst>
        <pc:picChg chg="del">
          <ac:chgData name="Tegischer Lukas" userId="f78daebb-0565-485c-bd0e-1cd035e796ff" providerId="ADAL" clId="{BDACAA72-FDC8-4927-8DE7-C378C0E8FF9A}" dt="2022-11-03T09:55:31.806" v="21" actId="478"/>
          <ac:picMkLst>
            <pc:docMk/>
            <pc:sldMk cId="3585693272" sldId="353"/>
            <ac:picMk id="6" creationId="{1B08B3A3-9219-479F-8834-4D32320530FC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9803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1759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3928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2232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936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319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318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8293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9823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5.png"/><Relationship Id="rId4" Type="http://schemas.openxmlformats.org/officeDocument/2006/relationships/image" Target="../media/image2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image" Target="../media/image260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1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9.png"/><Relationship Id="rId4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9.png"/><Relationship Id="rId4" Type="http://schemas.openxmlformats.org/officeDocument/2006/relationships/image" Target="../media/image160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2714" y="179018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Reelle Intervalle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3] 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ist größer als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𝒐𝒅𝒆𝒓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05FC34EB-C9F7-4407-A025-F3AADAEAA38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7" t="38820" r="4737" b="44954"/>
          <a:stretch/>
        </p:blipFill>
        <p:spPr bwMode="auto">
          <a:xfrm>
            <a:off x="4260063" y="3201765"/>
            <a:ext cx="6896358" cy="15118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A1D93D2-779C-43E6-B20A-099514D198B6}"/>
              </a:ext>
            </a:extLst>
          </p:cNvPr>
          <p:cNvSpPr txBox="1"/>
          <p:nvPr/>
        </p:nvSpPr>
        <p:spPr>
          <a:xfrm>
            <a:off x="406400" y="320224"/>
            <a:ext cx="8496300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auf einem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Zahlenstrahl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in Mengen-/Intervallschreibweise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541B44F-470A-4A87-9991-AADC4F846782}"/>
                  </a:ext>
                </a:extLst>
              </p:cNvPr>
              <p:cNvSpPr txBox="1"/>
              <p:nvPr/>
            </p:nvSpPr>
            <p:spPr>
              <a:xfrm>
                <a:off x="685800" y="12504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endChr m:val="]"/>
                          <m:sepChr m:val=";"/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541B44F-470A-4A87-9991-AADC4F846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25043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94B07C04-E778-424C-B9CC-70AED400E3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107066" y="2173719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9228EF6-6C49-4800-A17B-57792D00D989}"/>
              </a:ext>
            </a:extLst>
          </p:cNvPr>
          <p:cNvCxnSpPr>
            <a:cxnSpLocks/>
          </p:cNvCxnSpPr>
          <p:nvPr/>
        </p:nvCxnSpPr>
        <p:spPr>
          <a:xfrm>
            <a:off x="3213100" y="2480676"/>
            <a:ext cx="46355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FD38D32-59A0-45C2-971E-49F01AA6BA07}"/>
                  </a:ext>
                </a:extLst>
              </p:cNvPr>
              <p:cNvSpPr txBox="1"/>
              <p:nvPr/>
            </p:nvSpPr>
            <p:spPr>
              <a:xfrm>
                <a:off x="685800" y="4071138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∞;2)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FD38D32-59A0-45C2-971E-49F01AA6BA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071138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l="-500"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>
            <a:extLst>
              <a:ext uri="{FF2B5EF4-FFF2-40B4-BE49-F238E27FC236}">
                <a16:creationId xmlns:a16="http://schemas.microsoft.com/office/drawing/2014/main" id="{6488CB7B-C14A-4858-BD6E-BC1DE1CFE60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146300" y="5182031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D85F016-6199-4262-B03A-06376664D8B1}"/>
              </a:ext>
            </a:extLst>
          </p:cNvPr>
          <p:cNvCxnSpPr>
            <a:cxnSpLocks/>
          </p:cNvCxnSpPr>
          <p:nvPr/>
        </p:nvCxnSpPr>
        <p:spPr>
          <a:xfrm>
            <a:off x="2146300" y="5517598"/>
            <a:ext cx="49911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81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A1D93D2-779C-43E6-B20A-099514D198B6}"/>
              </a:ext>
            </a:extLst>
          </p:cNvPr>
          <p:cNvSpPr txBox="1"/>
          <p:nvPr/>
        </p:nvSpPr>
        <p:spPr>
          <a:xfrm>
            <a:off x="406400" y="320224"/>
            <a:ext cx="921385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auf einem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Zahlenstrahl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in Mengen-/Intervallschreibweise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4B07C04-E778-424C-B9CC-70AED400E3B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107066" y="2173719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9228EF6-6C49-4800-A17B-57792D00D989}"/>
              </a:ext>
            </a:extLst>
          </p:cNvPr>
          <p:cNvCxnSpPr>
            <a:cxnSpLocks/>
          </p:cNvCxnSpPr>
          <p:nvPr/>
        </p:nvCxnSpPr>
        <p:spPr>
          <a:xfrm>
            <a:off x="1854200" y="2442576"/>
            <a:ext cx="2921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6488CB7B-C14A-4858-BD6E-BC1DE1CFE6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146300" y="5182031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D85F016-6199-4262-B03A-06376664D8B1}"/>
              </a:ext>
            </a:extLst>
          </p:cNvPr>
          <p:cNvCxnSpPr>
            <a:cxnSpLocks/>
          </p:cNvCxnSpPr>
          <p:nvPr/>
        </p:nvCxnSpPr>
        <p:spPr>
          <a:xfrm>
            <a:off x="4000500" y="5454098"/>
            <a:ext cx="31369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B77D4E6-B3B0-454D-BAA9-BB6637BFB8B2}"/>
                  </a:ext>
                </a:extLst>
              </p:cNvPr>
              <p:cNvSpPr txBox="1"/>
              <p:nvPr/>
            </p:nvSpPr>
            <p:spPr>
              <a:xfrm>
                <a:off x="952500" y="112736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B77D4E6-B3B0-454D-BAA9-BB6637BFB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1127369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E1559AE-401A-4436-9EF8-3A2D7AD1474D}"/>
              </a:ext>
            </a:extLst>
          </p:cNvPr>
          <p:cNvCxnSpPr>
            <a:cxnSpLocks/>
          </p:cNvCxnSpPr>
          <p:nvPr/>
        </p:nvCxnSpPr>
        <p:spPr>
          <a:xfrm>
            <a:off x="6359759" y="2446752"/>
            <a:ext cx="2921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E6AB3BD-65CE-40CA-81CA-FAD00EADB24A}"/>
                  </a:ext>
                </a:extLst>
              </p:cNvPr>
              <p:cNvSpPr txBox="1"/>
              <p:nvPr/>
            </p:nvSpPr>
            <p:spPr>
              <a:xfrm>
                <a:off x="952500" y="4071138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&lt;2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E6AB3BD-65CE-40CA-81CA-FAD00EADB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4071138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69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95323" y="302475"/>
            <a:ext cx="26013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Reelle Intervalle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497A530-B683-403C-BB4B-FB5469E762B2}"/>
              </a:ext>
            </a:extLst>
          </p:cNvPr>
          <p:cNvSpPr txBox="1"/>
          <p:nvPr/>
        </p:nvSpPr>
        <p:spPr>
          <a:xfrm>
            <a:off x="1533624" y="989620"/>
            <a:ext cx="9124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Reelle Zahlenmengen können in der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beschreibenden Mengenschreibweise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oder als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Reelle Intervalle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dargestellt werden.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EA5E9A1-8B6D-40A6-9E1F-8424E66E8DF3}"/>
              </a:ext>
            </a:extLst>
          </p:cNvPr>
          <p:cNvSpPr txBox="1"/>
          <p:nvPr/>
        </p:nvSpPr>
        <p:spPr>
          <a:xfrm>
            <a:off x="1533624" y="4462735"/>
            <a:ext cx="9124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Ist eine Darstellung im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Aufzählenden Verfahren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möglich?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C38BC14-DF98-4C96-90A2-9B262B70A03C}"/>
                  </a:ext>
                </a:extLst>
              </p:cNvPr>
              <p:cNvSpPr txBox="1"/>
              <p:nvPr/>
            </p:nvSpPr>
            <p:spPr>
              <a:xfrm>
                <a:off x="-705050" y="2149043"/>
                <a:ext cx="60976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ℝ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1≤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C38BC14-DF98-4C96-90A2-9B262B70A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5050" y="2149043"/>
                <a:ext cx="6097604" cy="369332"/>
              </a:xfrm>
              <a:prstGeom prst="rect">
                <a:avLst/>
              </a:prstGeom>
              <a:blipFill>
                <a:blip r:embed="rId4"/>
                <a:stretch>
                  <a:fillRect t="-120000" b="-19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27A1A93-190E-43E3-A7AF-50AC12CB486A}"/>
                  </a:ext>
                </a:extLst>
              </p:cNvPr>
              <p:cNvSpPr txBox="1"/>
              <p:nvPr/>
            </p:nvSpPr>
            <p:spPr>
              <a:xfrm>
                <a:off x="-774031" y="5499048"/>
                <a:ext cx="60976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ℝ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1≤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27A1A93-190E-43E3-A7AF-50AC12CB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74031" y="5499048"/>
                <a:ext cx="6097604" cy="369332"/>
              </a:xfrm>
              <a:prstGeom prst="rect">
                <a:avLst/>
              </a:prstGeom>
              <a:blipFill>
                <a:blip r:embed="rId5"/>
                <a:stretch>
                  <a:fillRect t="-118033" b="-185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Grafik 14">
            <a:extLst>
              <a:ext uri="{FF2B5EF4-FFF2-40B4-BE49-F238E27FC236}">
                <a16:creationId xmlns:a16="http://schemas.microsoft.com/office/drawing/2014/main" id="{AC23FCA3-AFD1-434D-BBC1-5DA05C2706F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509152" y="2909110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CFE46B41-FACE-494A-9303-695CAF0115A1}"/>
              </a:ext>
            </a:extLst>
          </p:cNvPr>
          <p:cNvPicPr/>
          <p:nvPr/>
        </p:nvPicPr>
        <p:blipFill rotWithShape="1">
          <a:blip r:embed="rId7"/>
          <a:srcRect l="13529" t="62637" r="18953" b="25986"/>
          <a:stretch/>
        </p:blipFill>
        <p:spPr bwMode="auto">
          <a:xfrm>
            <a:off x="6516303" y="1977444"/>
            <a:ext cx="4142071" cy="7078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8925013-2312-47F0-8FF0-AE194D85B8C8}"/>
              </a:ext>
            </a:extLst>
          </p:cNvPr>
          <p:cNvCxnSpPr>
            <a:cxnSpLocks/>
          </p:cNvCxnSpPr>
          <p:nvPr/>
        </p:nvCxnSpPr>
        <p:spPr>
          <a:xfrm>
            <a:off x="6728059" y="3231975"/>
            <a:ext cx="153041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933707" y="200039"/>
            <a:ext cx="4324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1] Endliche Reelle Intervalle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8DCD0A5-D082-4DE1-B242-6D333DB52E4A}"/>
                  </a:ext>
                </a:extLst>
              </p:cNvPr>
              <p:cNvSpPr txBox="1"/>
              <p:nvPr/>
            </p:nvSpPr>
            <p:spPr>
              <a:xfrm>
                <a:off x="690613" y="1172500"/>
                <a:ext cx="8780646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  <a:tabLst>
                    <a:tab pos="228600" algn="l"/>
                  </a:tabLst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1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abgeschlossenes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Intervall (a und b gehören dazu)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8DCD0A5-D082-4DE1-B242-6D333DB52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13" y="1172500"/>
                <a:ext cx="8780646" cy="391454"/>
              </a:xfrm>
              <a:prstGeom prst="rect">
                <a:avLst/>
              </a:prstGeom>
              <a:blipFill>
                <a:blip r:embed="rId4"/>
                <a:stretch>
                  <a:fillRect l="-416" t="-1538" b="-230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7973FD90-9897-415B-8F34-0C2E0ADE91DC}"/>
                  </a:ext>
                </a:extLst>
              </p:cNvPr>
              <p:cNvSpPr txBox="1"/>
              <p:nvPr/>
            </p:nvSpPr>
            <p:spPr>
              <a:xfrm>
                <a:off x="690613" y="1889017"/>
                <a:ext cx="6097604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8600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−3;2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7973FD90-9897-415B-8F34-0C2E0ADE9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13" y="1889017"/>
                <a:ext cx="6097604" cy="374846"/>
              </a:xfrm>
              <a:prstGeom prst="rect">
                <a:avLst/>
              </a:prstGeom>
              <a:blipFill>
                <a:blip r:embed="rId5"/>
                <a:stretch>
                  <a:fillRect l="-799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Grafik 19">
            <a:extLst>
              <a:ext uri="{FF2B5EF4-FFF2-40B4-BE49-F238E27FC236}">
                <a16:creationId xmlns:a16="http://schemas.microsoft.com/office/drawing/2014/main" id="{F743932F-CECD-4A29-90A2-C03CA8A34BC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297566" y="2486256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BB56D83E-1351-44D9-B637-B1DF31782467}"/>
              </a:ext>
            </a:extLst>
          </p:cNvPr>
          <p:cNvCxnSpPr>
            <a:cxnSpLocks/>
          </p:cNvCxnSpPr>
          <p:nvPr/>
        </p:nvCxnSpPr>
        <p:spPr>
          <a:xfrm>
            <a:off x="3407343" y="2805913"/>
            <a:ext cx="38693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>
            <a:extLst>
              <a:ext uri="{FF2B5EF4-FFF2-40B4-BE49-F238E27FC236}">
                <a16:creationId xmlns:a16="http://schemas.microsoft.com/office/drawing/2014/main" id="{3F0BE61D-DA8D-4E69-84E3-87C636B7314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509153" y="5685500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6FEBEBB-9383-4358-9E87-4554503C156C}"/>
              </a:ext>
            </a:extLst>
          </p:cNvPr>
          <p:cNvCxnSpPr>
            <a:cxnSpLocks/>
          </p:cNvCxnSpPr>
          <p:nvPr/>
        </p:nvCxnSpPr>
        <p:spPr>
          <a:xfrm>
            <a:off x="2857500" y="5992890"/>
            <a:ext cx="3835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0F6E5B4E-DE83-4EDA-9FA5-A8B7AB344AB7}"/>
                  </a:ext>
                </a:extLst>
              </p:cNvPr>
              <p:cNvSpPr txBox="1"/>
              <p:nvPr/>
            </p:nvSpPr>
            <p:spPr>
              <a:xfrm>
                <a:off x="691647" y="4062464"/>
                <a:ext cx="9723922" cy="12720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  <a:tabLst>
                    <a:tab pos="228600" algn="l"/>
                  </a:tabLst>
                </a:pPr>
                <a14:m>
                  <m:oMath xmlns:m="http://schemas.openxmlformats.org/officeDocument/2006/math">
                    <m:d>
                      <m:dPr>
                        <m:ctrlPr>
                          <a:rPr lang="de-AT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offenes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Intervall (a und b gehören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dazu)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  <a:tabLst>
                    <a:tab pos="228600" algn="l"/>
                  </a:tabLs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8600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−4;1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0F6E5B4E-DE83-4EDA-9FA5-A8B7AB344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47" y="4062464"/>
                <a:ext cx="9723922" cy="1272015"/>
              </a:xfrm>
              <a:prstGeom prst="rect">
                <a:avLst/>
              </a:prstGeom>
              <a:blipFill>
                <a:blip r:embed="rId7"/>
                <a:stretch>
                  <a:fillRect l="-501" t="-478" b="-66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77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933707" y="200039"/>
            <a:ext cx="4324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1] Endliche Reelle Intervalle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F743932F-CECD-4A29-90A2-C03CA8A34BC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297566" y="2486256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BB56D83E-1351-44D9-B637-B1DF31782467}"/>
              </a:ext>
            </a:extLst>
          </p:cNvPr>
          <p:cNvCxnSpPr>
            <a:cxnSpLocks/>
          </p:cNvCxnSpPr>
          <p:nvPr/>
        </p:nvCxnSpPr>
        <p:spPr>
          <a:xfrm>
            <a:off x="4978400" y="2805913"/>
            <a:ext cx="15113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>
            <a:extLst>
              <a:ext uri="{FF2B5EF4-FFF2-40B4-BE49-F238E27FC236}">
                <a16:creationId xmlns:a16="http://schemas.microsoft.com/office/drawing/2014/main" id="{3F0BE61D-DA8D-4E69-84E3-87C636B731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7" t="42197" b="48718"/>
          <a:stretch/>
        </p:blipFill>
        <p:spPr bwMode="auto">
          <a:xfrm>
            <a:off x="2509153" y="5673233"/>
            <a:ext cx="7173693" cy="85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6FEBEBB-9383-4358-9E87-4554503C156C}"/>
              </a:ext>
            </a:extLst>
          </p:cNvPr>
          <p:cNvCxnSpPr>
            <a:cxnSpLocks/>
          </p:cNvCxnSpPr>
          <p:nvPr/>
        </p:nvCxnSpPr>
        <p:spPr>
          <a:xfrm>
            <a:off x="5181600" y="5992890"/>
            <a:ext cx="3886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CBFEDB8-BF58-4CBA-BD18-68E243B69A89}"/>
                  </a:ext>
                </a:extLst>
              </p:cNvPr>
              <p:cNvSpPr txBox="1"/>
              <p:nvPr/>
            </p:nvSpPr>
            <p:spPr>
              <a:xfrm>
                <a:off x="691647" y="1049386"/>
                <a:ext cx="9544553" cy="11692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  <a:tabLst>
                    <a:tab pos="228600" algn="l"/>
                  </a:tabLst>
                </a:pP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de-AT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"/>
                        <m:endChr m:val="]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halb offenes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Intervall (a gehört nicht dazu, b gehört dazu)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8600" algn="l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8600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14:m>
                  <m:oMath xmlns:m="http://schemas.openxmlformats.org/officeDocument/2006/math">
                    <m:d>
                      <m:dPr>
                        <m:endChr m:val="]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−1;1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CBFEDB8-BF58-4CBA-BD18-68E243B69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47" y="1049386"/>
                <a:ext cx="9544553" cy="1169294"/>
              </a:xfrm>
              <a:prstGeom prst="rect">
                <a:avLst/>
              </a:prstGeom>
              <a:blipFill>
                <a:blip r:embed="rId5"/>
                <a:stretch>
                  <a:fillRect l="-511" t="-38021" b="-72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967A68E-9E30-4047-8FF1-63D12B03A47F}"/>
                  </a:ext>
                </a:extLst>
              </p:cNvPr>
              <p:cNvSpPr txBox="1"/>
              <p:nvPr/>
            </p:nvSpPr>
            <p:spPr>
              <a:xfrm>
                <a:off x="691646" y="4122786"/>
                <a:ext cx="10348409" cy="12205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  <a:tabLst>
                    <a:tab pos="228600" algn="l"/>
                  </a:tabLst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halb offenes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Intervall (a gehört dazu, b gehört nicht dazu)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8600" algn="l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8600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−1;4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967A68E-9E30-4047-8FF1-63D12B03A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46" y="4122786"/>
                <a:ext cx="10348409" cy="1220591"/>
              </a:xfrm>
              <a:prstGeom prst="rect">
                <a:avLst/>
              </a:prstGeom>
              <a:blipFill>
                <a:blip r:embed="rId6"/>
                <a:stretch>
                  <a:fillRect l="-471" t="-498" b="-696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7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717302" y="333698"/>
            <a:ext cx="4757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2] Unendliche Reelle Intervalle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E04ADAB-9789-409C-8D86-0DF5E4B204BA}"/>
                  </a:ext>
                </a:extLst>
              </p:cNvPr>
              <p:cNvSpPr txBox="1"/>
              <p:nvPr/>
            </p:nvSpPr>
            <p:spPr>
              <a:xfrm>
                <a:off x="546100" y="1244847"/>
                <a:ext cx="10252656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;∞)=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links abgeschlossenes Intervall von a bis unendlich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E04ADAB-9789-409C-8D86-0DF5E4B20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00" y="1244847"/>
                <a:ext cx="10252656" cy="391454"/>
              </a:xfrm>
              <a:prstGeom prst="rect">
                <a:avLst/>
              </a:prstGeom>
              <a:blipFill>
                <a:blip r:embed="rId4"/>
                <a:stretch>
                  <a:fillRect l="-416" t="-1563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7EE15F56-5977-4579-ABA1-9FB43C4A8DF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1" t="38166" r="4040" b="47874"/>
          <a:stretch/>
        </p:blipFill>
        <p:spPr bwMode="auto">
          <a:xfrm>
            <a:off x="3378682" y="2024230"/>
            <a:ext cx="5434636" cy="13095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FD6F7ED-5997-44BA-B628-B88ECAA06B18}"/>
                  </a:ext>
                </a:extLst>
              </p:cNvPr>
              <p:cNvSpPr txBox="1"/>
              <p:nvPr/>
            </p:nvSpPr>
            <p:spPr>
              <a:xfrm>
                <a:off x="317982" y="3912225"/>
                <a:ext cx="9321318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(−∞;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rechts abgeschlossenes Intervall von minus unendlich bis b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FD6F7ED-5997-44BA-B628-B88ECAA06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82" y="3912225"/>
                <a:ext cx="9321318" cy="391454"/>
              </a:xfrm>
              <a:prstGeom prst="rect">
                <a:avLst/>
              </a:prstGeom>
              <a:blipFill>
                <a:blip r:embed="rId6"/>
                <a:stretch>
                  <a:fillRect l="-392" t="-3125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Grafik 16">
            <a:extLst>
              <a:ext uri="{FF2B5EF4-FFF2-40B4-BE49-F238E27FC236}">
                <a16:creationId xmlns:a16="http://schemas.microsoft.com/office/drawing/2014/main" id="{96E45B75-AE11-438D-A2C3-892AC801D08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09" t="10943" r="-239" b="70910"/>
          <a:stretch/>
        </p:blipFill>
        <p:spPr bwMode="auto">
          <a:xfrm>
            <a:off x="3608190" y="4611369"/>
            <a:ext cx="4975619" cy="17910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624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717302" y="333698"/>
            <a:ext cx="4757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2] Unendliche Reelle Intervalle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E04ADAB-9789-409C-8D86-0DF5E4B204BA}"/>
                  </a:ext>
                </a:extLst>
              </p:cNvPr>
              <p:cNvSpPr txBox="1"/>
              <p:nvPr/>
            </p:nvSpPr>
            <p:spPr>
              <a:xfrm>
                <a:off x="546100" y="1244847"/>
                <a:ext cx="10252656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;∞)=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links abgeschlossenes Intervall von a bis unendlich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E04ADAB-9789-409C-8D86-0DF5E4B20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00" y="1244847"/>
                <a:ext cx="10252656" cy="391454"/>
              </a:xfrm>
              <a:prstGeom prst="rect">
                <a:avLst/>
              </a:prstGeom>
              <a:blipFill>
                <a:blip r:embed="rId4"/>
                <a:stretch>
                  <a:fillRect l="-416" t="-1563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7EE15F56-5977-4579-ABA1-9FB43C4A8DF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1" t="38166" r="4040" b="47874"/>
          <a:stretch/>
        </p:blipFill>
        <p:spPr bwMode="auto">
          <a:xfrm>
            <a:off x="3378682" y="2024230"/>
            <a:ext cx="5434636" cy="13095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FD6F7ED-5997-44BA-B628-B88ECAA06B18}"/>
                  </a:ext>
                </a:extLst>
              </p:cNvPr>
              <p:cNvSpPr txBox="1"/>
              <p:nvPr/>
            </p:nvSpPr>
            <p:spPr>
              <a:xfrm>
                <a:off x="317982" y="3912225"/>
                <a:ext cx="9321318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(−∞;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 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rechts abgeschlossenes Intervall von minus unendlich bis b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8FD6F7ED-5997-44BA-B628-B88ECAA06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82" y="3912225"/>
                <a:ext cx="9321318" cy="391454"/>
              </a:xfrm>
              <a:prstGeom prst="rect">
                <a:avLst/>
              </a:prstGeom>
              <a:blipFill>
                <a:blip r:embed="rId6"/>
                <a:stretch>
                  <a:fillRect l="-392" t="-3125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Grafik 16">
            <a:extLst>
              <a:ext uri="{FF2B5EF4-FFF2-40B4-BE49-F238E27FC236}">
                <a16:creationId xmlns:a16="http://schemas.microsoft.com/office/drawing/2014/main" id="{96E45B75-AE11-438D-A2C3-892AC801D08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09" t="10943" r="-239" b="70910"/>
          <a:stretch/>
        </p:blipFill>
        <p:spPr bwMode="auto">
          <a:xfrm>
            <a:off x="3608190" y="4611369"/>
            <a:ext cx="4975619" cy="17910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5501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3] 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ist kleiner als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8A0C1CF6-9B18-4F16-BA87-F264B0A0DE3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6" t="38878" r="11778" b="45137"/>
          <a:stretch/>
        </p:blipFill>
        <p:spPr bwMode="auto">
          <a:xfrm>
            <a:off x="4733874" y="2936904"/>
            <a:ext cx="6339469" cy="18261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32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3] 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ist höchstens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40FBDB9D-D9E6-401D-A35F-DAE5BEEA2ED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76" t="37520" r="3772" b="44693"/>
          <a:stretch/>
        </p:blipFill>
        <p:spPr bwMode="auto">
          <a:xfrm>
            <a:off x="4286831" y="3025928"/>
            <a:ext cx="6753225" cy="16480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030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3] Betragsungleichungen - Fälle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/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b="1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F4E681-3460-4542-8130-521168215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005738"/>
                <a:ext cx="2003497" cy="469039"/>
              </a:xfrm>
              <a:prstGeom prst="rect">
                <a:avLst/>
              </a:prstGeom>
              <a:blipFill>
                <a:blip r:embed="rId4"/>
                <a:stretch>
                  <a:fillRect l="-4878" t="-9091" r="-3659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/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AT" sz="24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Der Abstand der Zahl x von 0 beträgt mindestens a, also: </a:t>
                </a:r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⇔ 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&lt;−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𝒐𝒅𝒆𝒓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8BC9650-1E3D-4ADA-9F16-CFF3BFA46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738975"/>
                <a:ext cx="9200607" cy="1269065"/>
              </a:xfrm>
              <a:prstGeom prst="rect">
                <a:avLst/>
              </a:prstGeom>
              <a:blipFill>
                <a:blip r:embed="rId5"/>
                <a:stretch>
                  <a:fillRect l="-928" t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32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2">
                <a:extLst>
                  <a:ext uri="{FF2B5EF4-FFF2-40B4-BE49-F238E27FC236}">
                    <a16:creationId xmlns:a16="http://schemas.microsoft.com/office/drawing/2014/main" id="{FE7B39A2-2944-4B81-A9CA-8D0802CA3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5579" y="3561098"/>
                <a:ext cx="1802074" cy="577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A181ED2F-0CAA-4811-BF2D-898716E3B03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5" t="38299" r="4593" b="43523"/>
          <a:stretch/>
        </p:blipFill>
        <p:spPr bwMode="auto">
          <a:xfrm>
            <a:off x="4270036" y="3272238"/>
            <a:ext cx="6886385" cy="16910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463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406</Words>
  <Application>Microsoft Office PowerPoint</Application>
  <PresentationFormat>Breitbild</PresentationFormat>
  <Paragraphs>58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Calibri</vt:lpstr>
      <vt:lpstr>Cambria Math</vt:lpstr>
      <vt:lpstr>Georgia</vt:lpstr>
      <vt:lpstr>Trebuchet MS</vt:lpstr>
      <vt:lpstr>Wingdings</vt:lpstr>
      <vt:lpstr>Holzart</vt:lpstr>
      <vt:lpstr>Reelle Intervalle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125</cp:revision>
  <dcterms:created xsi:type="dcterms:W3CDTF">2020-04-09T06:13:57Z</dcterms:created>
  <dcterms:modified xsi:type="dcterms:W3CDTF">2022-11-03T09:55:37Z</dcterms:modified>
</cp:coreProperties>
</file>