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90" r:id="rId3"/>
    <p:sldId id="380" r:id="rId4"/>
    <p:sldId id="399" r:id="rId5"/>
    <p:sldId id="400" r:id="rId6"/>
    <p:sldId id="40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3B3B780-42F1-48CD-8C49-5D7066F3DFCB}"/>
    <pc:docChg chg="undo custSel addSld delSld modSld">
      <pc:chgData name="Tegischer Lukas" userId="f78daebb-0565-485c-bd0e-1cd035e796ff" providerId="ADAL" clId="{A3B3B780-42F1-48CD-8C49-5D7066F3DFCB}" dt="2021-10-03T18:25:26.877" v="143" actId="1076"/>
      <pc:docMkLst>
        <pc:docMk/>
      </pc:docMkLst>
      <pc:sldChg chg="modSp">
        <pc:chgData name="Tegischer Lukas" userId="f78daebb-0565-485c-bd0e-1cd035e796ff" providerId="ADAL" clId="{A3B3B780-42F1-48CD-8C49-5D7066F3DFCB}" dt="2021-10-03T18:20:55.036" v="24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3B3B780-42F1-48CD-8C49-5D7066F3DFCB}" dt="2021-10-03T18:20:55.036" v="24" actId="20577"/>
          <ac:spMkLst>
            <pc:docMk/>
            <pc:sldMk cId="15827720" sldId="380"/>
            <ac:spMk id="11" creationId="{F3B17923-8975-44FA-B2AD-E8F70C0CEA08}"/>
          </ac:spMkLst>
        </pc:spChg>
        <pc:spChg chg="mod">
          <ac:chgData name="Tegischer Lukas" userId="f78daebb-0565-485c-bd0e-1cd035e796ff" providerId="ADAL" clId="{A3B3B780-42F1-48CD-8C49-5D7066F3DFCB}" dt="2021-10-03T18:20:50.627" v="21" actId="20577"/>
          <ac:spMkLst>
            <pc:docMk/>
            <pc:sldMk cId="15827720" sldId="380"/>
            <ac:spMk id="12" creationId="{E7EB284A-7FD9-409F-9F36-E0B0D6BCEF04}"/>
          </ac:spMkLst>
        </pc:spChg>
      </pc:sldChg>
      <pc:sldChg chg="delSp modSp add mod delAnim">
        <pc:chgData name="Tegischer Lukas" userId="f78daebb-0565-485c-bd0e-1cd035e796ff" providerId="ADAL" clId="{A3B3B780-42F1-48CD-8C49-5D7066F3DFCB}" dt="2021-10-03T18:20:38.266" v="9" actId="20577"/>
        <pc:sldMkLst>
          <pc:docMk/>
          <pc:sldMk cId="551739112" sldId="390"/>
        </pc:sldMkLst>
        <pc:spChg chg="mod">
          <ac:chgData name="Tegischer Lukas" userId="f78daebb-0565-485c-bd0e-1cd035e796ff" providerId="ADAL" clId="{A3B3B780-42F1-48CD-8C49-5D7066F3DFCB}" dt="2021-10-03T18:20:29.962" v="3" actId="20577"/>
          <ac:spMkLst>
            <pc:docMk/>
            <pc:sldMk cId="551739112" sldId="390"/>
            <ac:spMk id="11" creationId="{4370FEE3-9467-4E20-B09D-B4D529503B0F}"/>
          </ac:spMkLst>
        </pc:spChg>
        <pc:spChg chg="mod">
          <ac:chgData name="Tegischer Lukas" userId="f78daebb-0565-485c-bd0e-1cd035e796ff" providerId="ADAL" clId="{A3B3B780-42F1-48CD-8C49-5D7066F3DFCB}" dt="2021-10-03T18:20:34.650" v="7" actId="20577"/>
          <ac:spMkLst>
            <pc:docMk/>
            <pc:sldMk cId="551739112" sldId="390"/>
            <ac:spMk id="12" creationId="{C90D2B1C-1E48-434F-B651-7816CD75AA7F}"/>
          </ac:spMkLst>
        </pc:spChg>
        <pc:spChg chg="mod">
          <ac:chgData name="Tegischer Lukas" userId="f78daebb-0565-485c-bd0e-1cd035e796ff" providerId="ADAL" clId="{A3B3B780-42F1-48CD-8C49-5D7066F3DFCB}" dt="2021-10-03T18:20:38.266" v="9" actId="20577"/>
          <ac:spMkLst>
            <pc:docMk/>
            <pc:sldMk cId="551739112" sldId="390"/>
            <ac:spMk id="13" creationId="{FEDFC1BF-DE9F-42FC-A850-B378A9097398}"/>
          </ac:spMkLst>
        </pc:spChg>
        <pc:spChg chg="del">
          <ac:chgData name="Tegischer Lukas" userId="f78daebb-0565-485c-bd0e-1cd035e796ff" providerId="ADAL" clId="{A3B3B780-42F1-48CD-8C49-5D7066F3DFCB}" dt="2021-10-03T18:20:23.729" v="2" actId="478"/>
          <ac:spMkLst>
            <pc:docMk/>
            <pc:sldMk cId="551739112" sldId="390"/>
            <ac:spMk id="15" creationId="{69AFB7D4-D6C9-43A7-A557-BCAF3B065715}"/>
          </ac:spMkLst>
        </pc:spChg>
      </pc:sldChg>
      <pc:sldChg chg="addSp delSp modSp mod delAnim modAnim">
        <pc:chgData name="Tegischer Lukas" userId="f78daebb-0565-485c-bd0e-1cd035e796ff" providerId="ADAL" clId="{A3B3B780-42F1-48CD-8C49-5D7066F3DFCB}" dt="2021-10-03T18:22:59.168" v="87" actId="207"/>
        <pc:sldMkLst>
          <pc:docMk/>
          <pc:sldMk cId="2971880466" sldId="391"/>
        </pc:sldMkLst>
        <pc:spChg chg="del">
          <ac:chgData name="Tegischer Lukas" userId="f78daebb-0565-485c-bd0e-1cd035e796ff" providerId="ADAL" clId="{A3B3B780-42F1-48CD-8C49-5D7066F3DFCB}" dt="2021-10-03T18:21:27.557" v="37" actId="478"/>
          <ac:spMkLst>
            <pc:docMk/>
            <pc:sldMk cId="2971880466" sldId="391"/>
            <ac:spMk id="7" creationId="{CD348463-1C79-483E-80F5-709228C2FD02}"/>
          </ac:spMkLst>
        </pc:spChg>
        <pc:spChg chg="del">
          <ac:chgData name="Tegischer Lukas" userId="f78daebb-0565-485c-bd0e-1cd035e796ff" providerId="ADAL" clId="{A3B3B780-42F1-48CD-8C49-5D7066F3DFCB}" dt="2021-10-03T18:21:27.059" v="36" actId="478"/>
          <ac:spMkLst>
            <pc:docMk/>
            <pc:sldMk cId="2971880466" sldId="391"/>
            <ac:spMk id="9" creationId="{685CEC33-55D2-4ADC-BABD-AB9DE83925B2}"/>
          </ac:spMkLst>
        </pc:spChg>
        <pc:spChg chg="del">
          <ac:chgData name="Tegischer Lukas" userId="f78daebb-0565-485c-bd0e-1cd035e796ff" providerId="ADAL" clId="{A3B3B780-42F1-48CD-8C49-5D7066F3DFCB}" dt="2021-10-03T18:21:26.525" v="35" actId="478"/>
          <ac:spMkLst>
            <pc:docMk/>
            <pc:sldMk cId="2971880466" sldId="391"/>
            <ac:spMk id="10" creationId="{BD63693B-8CDE-4373-98F4-A73F9D9FCC56}"/>
          </ac:spMkLst>
        </pc:spChg>
        <pc:spChg chg="del">
          <ac:chgData name="Tegischer Lukas" userId="f78daebb-0565-485c-bd0e-1cd035e796ff" providerId="ADAL" clId="{A3B3B780-42F1-48CD-8C49-5D7066F3DFCB}" dt="2021-10-03T18:21:26.117" v="34" actId="478"/>
          <ac:spMkLst>
            <pc:docMk/>
            <pc:sldMk cId="2971880466" sldId="391"/>
            <ac:spMk id="11" creationId="{C7AB80A4-EDBF-4219-A1ED-E8165E9820AC}"/>
          </ac:spMkLst>
        </pc:spChg>
        <pc:spChg chg="add mod">
          <ac:chgData name="Tegischer Lukas" userId="f78daebb-0565-485c-bd0e-1cd035e796ff" providerId="ADAL" clId="{A3B3B780-42F1-48CD-8C49-5D7066F3DFCB}" dt="2021-10-03T18:22:59.168" v="87" actId="207"/>
          <ac:spMkLst>
            <pc:docMk/>
            <pc:sldMk cId="2971880466" sldId="391"/>
            <ac:spMk id="12" creationId="{41BDBB3F-E9CF-4DD4-A7D6-727416391D6C}"/>
          </ac:spMkLst>
        </pc:spChg>
      </pc:sldChg>
      <pc:sldChg chg="modSp">
        <pc:chgData name="Tegischer Lukas" userId="f78daebb-0565-485c-bd0e-1cd035e796ff" providerId="ADAL" clId="{A3B3B780-42F1-48CD-8C49-5D7066F3DFCB}" dt="2021-10-03T18:21:11.127" v="33" actId="20577"/>
        <pc:sldMkLst>
          <pc:docMk/>
          <pc:sldMk cId="3743340262" sldId="394"/>
        </pc:sldMkLst>
        <pc:spChg chg="mod">
          <ac:chgData name="Tegischer Lukas" userId="f78daebb-0565-485c-bd0e-1cd035e796ff" providerId="ADAL" clId="{A3B3B780-42F1-48CD-8C49-5D7066F3DFCB}" dt="2021-10-03T18:21:11.127" v="33" actId="20577"/>
          <ac:spMkLst>
            <pc:docMk/>
            <pc:sldMk cId="3743340262" sldId="394"/>
            <ac:spMk id="11" creationId="{F3B17923-8975-44FA-B2AD-E8F70C0CEA08}"/>
          </ac:spMkLst>
        </pc:spChg>
        <pc:spChg chg="mod">
          <ac:chgData name="Tegischer Lukas" userId="f78daebb-0565-485c-bd0e-1cd035e796ff" providerId="ADAL" clId="{A3B3B780-42F1-48CD-8C49-5D7066F3DFCB}" dt="2021-10-03T18:21:03.608" v="29" actId="20577"/>
          <ac:spMkLst>
            <pc:docMk/>
            <pc:sldMk cId="3743340262" sldId="394"/>
            <ac:spMk id="12" creationId="{E7EB284A-7FD9-409F-9F36-E0B0D6BCEF04}"/>
          </ac:spMkLst>
        </pc:spChg>
      </pc:sldChg>
      <pc:sldChg chg="addSp delSp modSp mod">
        <pc:chgData name="Tegischer Lukas" userId="f78daebb-0565-485c-bd0e-1cd035e796ff" providerId="ADAL" clId="{A3B3B780-42F1-48CD-8C49-5D7066F3DFCB}" dt="2021-10-03T18:23:31.446" v="102" actId="1076"/>
        <pc:sldMkLst>
          <pc:docMk/>
          <pc:sldMk cId="2607514237" sldId="395"/>
        </pc:sldMkLst>
        <pc:spChg chg="add mod">
          <ac:chgData name="Tegischer Lukas" userId="f78daebb-0565-485c-bd0e-1cd035e796ff" providerId="ADAL" clId="{A3B3B780-42F1-48CD-8C49-5D7066F3DFCB}" dt="2021-10-03T18:23:14.751" v="95" actId="1076"/>
          <ac:spMkLst>
            <pc:docMk/>
            <pc:sldMk cId="2607514237" sldId="395"/>
            <ac:spMk id="7" creationId="{930E11A1-21F9-4572-B377-F43DA5EFD189}"/>
          </ac:spMkLst>
        </pc:spChg>
        <pc:spChg chg="add mod">
          <ac:chgData name="Tegischer Lukas" userId="f78daebb-0565-485c-bd0e-1cd035e796ff" providerId="ADAL" clId="{A3B3B780-42F1-48CD-8C49-5D7066F3DFCB}" dt="2021-10-03T18:23:31.446" v="102" actId="1076"/>
          <ac:spMkLst>
            <pc:docMk/>
            <pc:sldMk cId="2607514237" sldId="395"/>
            <ac:spMk id="9" creationId="{62E951EE-75FE-43F9-8BDF-5A2A15A12960}"/>
          </ac:spMkLst>
        </pc:spChg>
        <pc:spChg chg="del">
          <ac:chgData name="Tegischer Lukas" userId="f78daebb-0565-485c-bd0e-1cd035e796ff" providerId="ADAL" clId="{A3B3B780-42F1-48CD-8C49-5D7066F3DFCB}" dt="2021-10-03T18:23:02.932" v="90" actId="478"/>
          <ac:spMkLst>
            <pc:docMk/>
            <pc:sldMk cId="2607514237" sldId="395"/>
            <ac:spMk id="12" creationId="{ED11ABEA-1791-4D53-B6FA-9EE1CEFFF6A2}"/>
          </ac:spMkLst>
        </pc:spChg>
        <pc:spChg chg="del">
          <ac:chgData name="Tegischer Lukas" userId="f78daebb-0565-485c-bd0e-1cd035e796ff" providerId="ADAL" clId="{A3B3B780-42F1-48CD-8C49-5D7066F3DFCB}" dt="2021-10-03T18:23:02.378" v="89" actId="478"/>
          <ac:spMkLst>
            <pc:docMk/>
            <pc:sldMk cId="2607514237" sldId="395"/>
            <ac:spMk id="13" creationId="{F1AC1365-D077-4716-AF96-56C9B7E79021}"/>
          </ac:spMkLst>
        </pc:spChg>
        <pc:spChg chg="del">
          <ac:chgData name="Tegischer Lukas" userId="f78daebb-0565-485c-bd0e-1cd035e796ff" providerId="ADAL" clId="{A3B3B780-42F1-48CD-8C49-5D7066F3DFCB}" dt="2021-10-03T18:23:01.943" v="88" actId="478"/>
          <ac:spMkLst>
            <pc:docMk/>
            <pc:sldMk cId="2607514237" sldId="395"/>
            <ac:spMk id="15" creationId="{B39C5CA3-6287-4D7F-8440-AC295667A6F5}"/>
          </ac:spMkLst>
        </pc:spChg>
      </pc:sldChg>
      <pc:sldChg chg="del">
        <pc:chgData name="Tegischer Lukas" userId="f78daebb-0565-485c-bd0e-1cd035e796ff" providerId="ADAL" clId="{A3B3B780-42F1-48CD-8C49-5D7066F3DFCB}" dt="2021-10-03T18:20:20.266" v="1" actId="47"/>
        <pc:sldMkLst>
          <pc:docMk/>
          <pc:sldMk cId="2268674979" sldId="396"/>
        </pc:sldMkLst>
      </pc:sldChg>
      <pc:sldChg chg="addSp delSp modSp add mod">
        <pc:chgData name="Tegischer Lukas" userId="f78daebb-0565-485c-bd0e-1cd035e796ff" providerId="ADAL" clId="{A3B3B780-42F1-48CD-8C49-5D7066F3DFCB}" dt="2021-10-03T18:23:56.654" v="111" actId="1076"/>
        <pc:sldMkLst>
          <pc:docMk/>
          <pc:sldMk cId="3220036349" sldId="396"/>
        </pc:sldMkLst>
        <pc:spChg chg="add mod">
          <ac:chgData name="Tegischer Lukas" userId="f78daebb-0565-485c-bd0e-1cd035e796ff" providerId="ADAL" clId="{A3B3B780-42F1-48CD-8C49-5D7066F3DFCB}" dt="2021-10-03T18:23:56.654" v="111" actId="1076"/>
          <ac:spMkLst>
            <pc:docMk/>
            <pc:sldMk cId="3220036349" sldId="396"/>
            <ac:spMk id="6" creationId="{2C1F0F2C-2C8B-4966-950E-72F0E864E4EB}"/>
          </ac:spMkLst>
        </pc:spChg>
        <pc:spChg chg="mod">
          <ac:chgData name="Tegischer Lukas" userId="f78daebb-0565-485c-bd0e-1cd035e796ff" providerId="ADAL" clId="{A3B3B780-42F1-48CD-8C49-5D7066F3DFCB}" dt="2021-10-03T18:23:42.048" v="106" actId="20577"/>
          <ac:spMkLst>
            <pc:docMk/>
            <pc:sldMk cId="3220036349" sldId="396"/>
            <ac:spMk id="7" creationId="{930E11A1-21F9-4572-B377-F43DA5EFD189}"/>
          </ac:spMkLst>
        </pc:spChg>
        <pc:spChg chg="del">
          <ac:chgData name="Tegischer Lukas" userId="f78daebb-0565-485c-bd0e-1cd035e796ff" providerId="ADAL" clId="{A3B3B780-42F1-48CD-8C49-5D7066F3DFCB}" dt="2021-10-03T18:23:38.941" v="104" actId="478"/>
          <ac:spMkLst>
            <pc:docMk/>
            <pc:sldMk cId="3220036349" sldId="396"/>
            <ac:spMk id="9" creationId="{62E951EE-75FE-43F9-8BDF-5A2A15A12960}"/>
          </ac:spMkLst>
        </pc:spChg>
      </pc:sldChg>
      <pc:sldChg chg="addSp delSp modSp add mod">
        <pc:chgData name="Tegischer Lukas" userId="f78daebb-0565-485c-bd0e-1cd035e796ff" providerId="ADAL" clId="{A3B3B780-42F1-48CD-8C49-5D7066F3DFCB}" dt="2021-10-03T18:24:20.061" v="121" actId="207"/>
        <pc:sldMkLst>
          <pc:docMk/>
          <pc:sldMk cId="1166475495" sldId="397"/>
        </pc:sldMkLst>
        <pc:spChg chg="del">
          <ac:chgData name="Tegischer Lukas" userId="f78daebb-0565-485c-bd0e-1cd035e796ff" providerId="ADAL" clId="{A3B3B780-42F1-48CD-8C49-5D7066F3DFCB}" dt="2021-10-03T18:24:08.617" v="114" actId="478"/>
          <ac:spMkLst>
            <pc:docMk/>
            <pc:sldMk cId="1166475495" sldId="397"/>
            <ac:spMk id="6" creationId="{2C1F0F2C-2C8B-4966-950E-72F0E864E4EB}"/>
          </ac:spMkLst>
        </pc:spChg>
        <pc:spChg chg="mod">
          <ac:chgData name="Tegischer Lukas" userId="f78daebb-0565-485c-bd0e-1cd035e796ff" providerId="ADAL" clId="{A3B3B780-42F1-48CD-8C49-5D7066F3DFCB}" dt="2021-10-03T18:24:00.494" v="113" actId="20577"/>
          <ac:spMkLst>
            <pc:docMk/>
            <pc:sldMk cId="1166475495" sldId="397"/>
            <ac:spMk id="7" creationId="{930E11A1-21F9-4572-B377-F43DA5EFD189}"/>
          </ac:spMkLst>
        </pc:spChg>
        <pc:spChg chg="add mod">
          <ac:chgData name="Tegischer Lukas" userId="f78daebb-0565-485c-bd0e-1cd035e796ff" providerId="ADAL" clId="{A3B3B780-42F1-48CD-8C49-5D7066F3DFCB}" dt="2021-10-03T18:24:20.061" v="121" actId="207"/>
          <ac:spMkLst>
            <pc:docMk/>
            <pc:sldMk cId="1166475495" sldId="397"/>
            <ac:spMk id="9" creationId="{2B930A7A-F207-4FEA-88DE-730523E4CCB1}"/>
          </ac:spMkLst>
        </pc:spChg>
      </pc:sldChg>
      <pc:sldChg chg="addSp delSp modSp add mod">
        <pc:chgData name="Tegischer Lukas" userId="f78daebb-0565-485c-bd0e-1cd035e796ff" providerId="ADAL" clId="{A3B3B780-42F1-48CD-8C49-5D7066F3DFCB}" dt="2021-10-03T18:25:26.877" v="143" actId="1076"/>
        <pc:sldMkLst>
          <pc:docMk/>
          <pc:sldMk cId="2329122401" sldId="398"/>
        </pc:sldMkLst>
        <pc:spChg chg="add mod">
          <ac:chgData name="Tegischer Lukas" userId="f78daebb-0565-485c-bd0e-1cd035e796ff" providerId="ADAL" clId="{A3B3B780-42F1-48CD-8C49-5D7066F3DFCB}" dt="2021-10-03T18:24:57.255" v="129" actId="403"/>
          <ac:spMkLst>
            <pc:docMk/>
            <pc:sldMk cId="2329122401" sldId="398"/>
            <ac:spMk id="6" creationId="{AE47A96D-509B-4A5C-AFDA-127D71B50EC8}"/>
          </ac:spMkLst>
        </pc:spChg>
        <pc:spChg chg="del">
          <ac:chgData name="Tegischer Lukas" userId="f78daebb-0565-485c-bd0e-1cd035e796ff" providerId="ADAL" clId="{A3B3B780-42F1-48CD-8C49-5D7066F3DFCB}" dt="2021-10-03T18:24:49.915" v="124" actId="478"/>
          <ac:spMkLst>
            <pc:docMk/>
            <pc:sldMk cId="2329122401" sldId="398"/>
            <ac:spMk id="7" creationId="{930E11A1-21F9-4572-B377-F43DA5EFD189}"/>
          </ac:spMkLst>
        </pc:spChg>
        <pc:spChg chg="del">
          <ac:chgData name="Tegischer Lukas" userId="f78daebb-0565-485c-bd0e-1cd035e796ff" providerId="ADAL" clId="{A3B3B780-42F1-48CD-8C49-5D7066F3DFCB}" dt="2021-10-03T18:24:49.163" v="123" actId="478"/>
          <ac:spMkLst>
            <pc:docMk/>
            <pc:sldMk cId="2329122401" sldId="398"/>
            <ac:spMk id="9" creationId="{2B930A7A-F207-4FEA-88DE-730523E4CCB1}"/>
          </ac:spMkLst>
        </pc:spChg>
        <pc:spChg chg="add mod">
          <ac:chgData name="Tegischer Lukas" userId="f78daebb-0565-485c-bd0e-1cd035e796ff" providerId="ADAL" clId="{A3B3B780-42F1-48CD-8C49-5D7066F3DFCB}" dt="2021-10-03T18:25:26.877" v="143" actId="1076"/>
          <ac:spMkLst>
            <pc:docMk/>
            <pc:sldMk cId="2329122401" sldId="398"/>
            <ac:spMk id="10" creationId="{4AF82CC5-57D6-422F-BE26-7CC04756383A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08E591FD-9F66-4D54-A6D8-87C939538E30}"/>
    <pc:docChg chg="undo custSel addSld delSld modSld">
      <pc:chgData name="Tegischer Lukas" userId="f78daebb-0565-485c-bd0e-1cd035e796ff" providerId="ADAL" clId="{08E591FD-9F66-4D54-A6D8-87C939538E30}" dt="2021-10-03T18:11:37.858" v="238"/>
      <pc:docMkLst>
        <pc:docMk/>
      </pc:docMkLst>
      <pc:sldChg chg="modSp mod">
        <pc:chgData name="Tegischer Lukas" userId="f78daebb-0565-485c-bd0e-1cd035e796ff" providerId="ADAL" clId="{08E591FD-9F66-4D54-A6D8-87C939538E30}" dt="2021-10-03T18:02:09.424" v="43" actId="207"/>
        <pc:sldMkLst>
          <pc:docMk/>
          <pc:sldMk cId="336392357" sldId="256"/>
        </pc:sldMkLst>
        <pc:spChg chg="mod">
          <ac:chgData name="Tegischer Lukas" userId="f78daebb-0565-485c-bd0e-1cd035e796ff" providerId="ADAL" clId="{08E591FD-9F66-4D54-A6D8-87C939538E30}" dt="2021-10-03T18:02:09.424" v="43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08E591FD-9F66-4D54-A6D8-87C939538E30}" dt="2021-10-03T18:11:22.390" v="236" actId="1076"/>
        <pc:sldMkLst>
          <pc:docMk/>
          <pc:sldMk cId="15827720" sldId="380"/>
        </pc:sldMkLst>
        <pc:spChg chg="mod">
          <ac:chgData name="Tegischer Lukas" userId="f78daebb-0565-485c-bd0e-1cd035e796ff" providerId="ADAL" clId="{08E591FD-9F66-4D54-A6D8-87C939538E30}" dt="2021-10-03T18:03:27.455" v="87" actId="20577"/>
          <ac:spMkLst>
            <pc:docMk/>
            <pc:sldMk cId="15827720" sldId="380"/>
            <ac:spMk id="6" creationId="{4E1E9BBE-ADC8-49C8-BC4E-7CDDBE735635}"/>
          </ac:spMkLst>
        </pc:spChg>
        <pc:spChg chg="add mod">
          <ac:chgData name="Tegischer Lukas" userId="f78daebb-0565-485c-bd0e-1cd035e796ff" providerId="ADAL" clId="{08E591FD-9F66-4D54-A6D8-87C939538E30}" dt="2021-10-03T18:04:04.365" v="104" actId="1076"/>
          <ac:spMkLst>
            <pc:docMk/>
            <pc:sldMk cId="15827720" sldId="380"/>
            <ac:spMk id="7" creationId="{1BC73DB9-3043-4CA9-9926-DE32550C3112}"/>
          </ac:spMkLst>
        </pc:spChg>
        <pc:spChg chg="del">
          <ac:chgData name="Tegischer Lukas" userId="f78daebb-0565-485c-bd0e-1cd035e796ff" providerId="ADAL" clId="{08E591FD-9F66-4D54-A6D8-87C939538E30}" dt="2021-10-03T18:03:18.584" v="44" actId="478"/>
          <ac:spMkLst>
            <pc:docMk/>
            <pc:sldMk cId="15827720" sldId="380"/>
            <ac:spMk id="9" creationId="{3C018407-9EA9-49EF-A0A4-E2A8B576147C}"/>
          </ac:spMkLst>
        </pc:spChg>
        <pc:spChg chg="add mod">
          <ac:chgData name="Tegischer Lukas" userId="f78daebb-0565-485c-bd0e-1cd035e796ff" providerId="ADAL" clId="{08E591FD-9F66-4D54-A6D8-87C939538E30}" dt="2021-10-03T18:11:22.390" v="236" actId="1076"/>
          <ac:spMkLst>
            <pc:docMk/>
            <pc:sldMk cId="15827720" sldId="380"/>
            <ac:spMk id="10" creationId="{81C4DA01-FD6A-453A-B69E-EC087AF4D423}"/>
          </ac:spMkLst>
        </pc:spChg>
        <pc:spChg chg="add del mod">
          <ac:chgData name="Tegischer Lukas" userId="f78daebb-0565-485c-bd0e-1cd035e796ff" providerId="ADAL" clId="{08E591FD-9F66-4D54-A6D8-87C939538E30}" dt="2021-10-03T18:11:19.040" v="232"/>
          <ac:spMkLst>
            <pc:docMk/>
            <pc:sldMk cId="15827720" sldId="380"/>
            <ac:spMk id="11" creationId="{27DBA331-287D-4F9C-B2CE-C4ED31F9B05F}"/>
          </ac:spMkLst>
        </pc:spChg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1575121" sldId="381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469872348" sldId="382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071173208" sldId="383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002967539" sldId="384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4028607491" sldId="385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02795162" sldId="386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14706316" sldId="387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344888132" sldId="388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889949112" sldId="389"/>
        </pc:sldMkLst>
      </pc:sldChg>
      <pc:sldChg chg="addSp delSp modSp add mod delAnim modAnim">
        <pc:chgData name="Tegischer Lukas" userId="f78daebb-0565-485c-bd0e-1cd035e796ff" providerId="ADAL" clId="{08E591FD-9F66-4D54-A6D8-87C939538E30}" dt="2021-10-03T18:06:32.906" v="152"/>
        <pc:sldMkLst>
          <pc:docMk/>
          <pc:sldMk cId="551739112" sldId="390"/>
        </pc:sldMkLst>
        <pc:spChg chg="del">
          <ac:chgData name="Tegischer Lukas" userId="f78daebb-0565-485c-bd0e-1cd035e796ff" providerId="ADAL" clId="{08E591FD-9F66-4D54-A6D8-87C939538E30}" dt="2021-10-03T18:04:15.985" v="106" actId="478"/>
          <ac:spMkLst>
            <pc:docMk/>
            <pc:sldMk cId="551739112" sldId="390"/>
            <ac:spMk id="7" creationId="{1BC73DB9-3043-4CA9-9926-DE32550C3112}"/>
          </ac:spMkLst>
        </pc:spChg>
        <pc:spChg chg="add mod">
          <ac:chgData name="Tegischer Lukas" userId="f78daebb-0565-485c-bd0e-1cd035e796ff" providerId="ADAL" clId="{08E591FD-9F66-4D54-A6D8-87C939538E30}" dt="2021-10-03T18:05:50.413" v="140" actId="1076"/>
          <ac:spMkLst>
            <pc:docMk/>
            <pc:sldMk cId="551739112" sldId="390"/>
            <ac:spMk id="9" creationId="{D3D0CB6C-C035-4B9E-BEA7-B36C91619369}"/>
          </ac:spMkLst>
        </pc:spChg>
        <pc:spChg chg="mod">
          <ac:chgData name="Tegischer Lukas" userId="f78daebb-0565-485c-bd0e-1cd035e796ff" providerId="ADAL" clId="{08E591FD-9F66-4D54-A6D8-87C939538E30}" dt="2021-10-03T18:05:55.461" v="141" actId="1076"/>
          <ac:spMkLst>
            <pc:docMk/>
            <pc:sldMk cId="551739112" sldId="390"/>
            <ac:spMk id="10" creationId="{81C4DA01-FD6A-453A-B69E-EC087AF4D423}"/>
          </ac:spMkLst>
        </pc:spChg>
        <pc:spChg chg="add mod">
          <ac:chgData name="Tegischer Lukas" userId="f78daebb-0565-485c-bd0e-1cd035e796ff" providerId="ADAL" clId="{08E591FD-9F66-4D54-A6D8-87C939538E30}" dt="2021-10-03T18:05:08.839" v="126" actId="403"/>
          <ac:spMkLst>
            <pc:docMk/>
            <pc:sldMk cId="551739112" sldId="390"/>
            <ac:spMk id="11" creationId="{4370FEE3-9467-4E20-B09D-B4D529503B0F}"/>
          </ac:spMkLst>
        </pc:spChg>
        <pc:spChg chg="add mod">
          <ac:chgData name="Tegischer Lukas" userId="f78daebb-0565-485c-bd0e-1cd035e796ff" providerId="ADAL" clId="{08E591FD-9F66-4D54-A6D8-87C939538E30}" dt="2021-10-03T18:05:25.645" v="132" actId="1076"/>
          <ac:spMkLst>
            <pc:docMk/>
            <pc:sldMk cId="551739112" sldId="390"/>
            <ac:spMk id="12" creationId="{C90D2B1C-1E48-434F-B651-7816CD75AA7F}"/>
          </ac:spMkLst>
        </pc:spChg>
        <pc:spChg chg="add mod">
          <ac:chgData name="Tegischer Lukas" userId="f78daebb-0565-485c-bd0e-1cd035e796ff" providerId="ADAL" clId="{08E591FD-9F66-4D54-A6D8-87C939538E30}" dt="2021-10-03T18:05:41.181" v="138" actId="1076"/>
          <ac:spMkLst>
            <pc:docMk/>
            <pc:sldMk cId="551739112" sldId="390"/>
            <ac:spMk id="13" creationId="{FEDFC1BF-DE9F-42FC-A850-B378A9097398}"/>
          </ac:spMkLst>
        </pc:spChg>
        <pc:spChg chg="add mod">
          <ac:chgData name="Tegischer Lukas" userId="f78daebb-0565-485c-bd0e-1cd035e796ff" providerId="ADAL" clId="{08E591FD-9F66-4D54-A6D8-87C939538E30}" dt="2021-10-03T18:06:30.653" v="151" actId="1076"/>
          <ac:spMkLst>
            <pc:docMk/>
            <pc:sldMk cId="551739112" sldId="390"/>
            <ac:spMk id="15" creationId="{69AFB7D4-D6C9-43A7-A557-BCAF3B065715}"/>
          </ac:spMkLst>
        </pc:spChg>
      </pc:sldChg>
      <pc:sldChg chg="addSp delSp modSp add mod delAnim modAnim">
        <pc:chgData name="Tegischer Lukas" userId="f78daebb-0565-485c-bd0e-1cd035e796ff" providerId="ADAL" clId="{08E591FD-9F66-4D54-A6D8-87C939538E30}" dt="2021-10-03T18:11:37.858" v="238"/>
        <pc:sldMkLst>
          <pc:docMk/>
          <pc:sldMk cId="2971880466" sldId="391"/>
        </pc:sldMkLst>
        <pc:spChg chg="del">
          <ac:chgData name="Tegischer Lukas" userId="f78daebb-0565-485c-bd0e-1cd035e796ff" providerId="ADAL" clId="{08E591FD-9F66-4D54-A6D8-87C939538E30}" dt="2021-10-03T18:06:42.363" v="160" actId="478"/>
          <ac:spMkLst>
            <pc:docMk/>
            <pc:sldMk cId="2971880466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08E591FD-9F66-4D54-A6D8-87C939538E30}" dt="2021-10-03T18:06:40.085" v="158" actId="478"/>
          <ac:spMkLst>
            <pc:docMk/>
            <pc:sldMk cId="2971880466" sldId="391"/>
            <ac:spMk id="9" creationId="{D3D0CB6C-C035-4B9E-BEA7-B36C91619369}"/>
          </ac:spMkLst>
        </pc:spChg>
        <pc:spChg chg="del">
          <ac:chgData name="Tegischer Lukas" userId="f78daebb-0565-485c-bd0e-1cd035e796ff" providerId="ADAL" clId="{08E591FD-9F66-4D54-A6D8-87C939538E30}" dt="2021-10-03T18:06:41.444" v="159" actId="478"/>
          <ac:spMkLst>
            <pc:docMk/>
            <pc:sldMk cId="2971880466" sldId="391"/>
            <ac:spMk id="10" creationId="{81C4DA01-FD6A-453A-B69E-EC087AF4D423}"/>
          </ac:spMkLst>
        </pc:spChg>
        <pc:spChg chg="del">
          <ac:chgData name="Tegischer Lukas" userId="f78daebb-0565-485c-bd0e-1cd035e796ff" providerId="ADAL" clId="{08E591FD-9F66-4D54-A6D8-87C939538E30}" dt="2021-10-03T18:06:39.486" v="157" actId="478"/>
          <ac:spMkLst>
            <pc:docMk/>
            <pc:sldMk cId="2971880466" sldId="391"/>
            <ac:spMk id="11" creationId="{4370FEE3-9467-4E20-B09D-B4D529503B0F}"/>
          </ac:spMkLst>
        </pc:spChg>
        <pc:spChg chg="del">
          <ac:chgData name="Tegischer Lukas" userId="f78daebb-0565-485c-bd0e-1cd035e796ff" providerId="ADAL" clId="{08E591FD-9F66-4D54-A6D8-87C939538E30}" dt="2021-10-03T18:06:38.837" v="156" actId="478"/>
          <ac:spMkLst>
            <pc:docMk/>
            <pc:sldMk cId="2971880466" sldId="391"/>
            <ac:spMk id="12" creationId="{C90D2B1C-1E48-434F-B651-7816CD75AA7F}"/>
          </ac:spMkLst>
        </pc:spChg>
        <pc:spChg chg="del">
          <ac:chgData name="Tegischer Lukas" userId="f78daebb-0565-485c-bd0e-1cd035e796ff" providerId="ADAL" clId="{08E591FD-9F66-4D54-A6D8-87C939538E30}" dt="2021-10-03T18:06:38.017" v="155" actId="478"/>
          <ac:spMkLst>
            <pc:docMk/>
            <pc:sldMk cId="2971880466" sldId="391"/>
            <ac:spMk id="13" creationId="{FEDFC1BF-DE9F-42FC-A850-B378A9097398}"/>
          </ac:spMkLst>
        </pc:spChg>
        <pc:spChg chg="add del mod">
          <ac:chgData name="Tegischer Lukas" userId="f78daebb-0565-485c-bd0e-1cd035e796ff" providerId="ADAL" clId="{08E591FD-9F66-4D54-A6D8-87C939538E30}" dt="2021-10-03T18:07:02.885" v="164" actId="478"/>
          <ac:spMkLst>
            <pc:docMk/>
            <pc:sldMk cId="2971880466" sldId="391"/>
            <ac:spMk id="14" creationId="{764C1C09-E200-4A66-9AD6-BAB38590BB0E}"/>
          </ac:spMkLst>
        </pc:spChg>
        <pc:spChg chg="del">
          <ac:chgData name="Tegischer Lukas" userId="f78daebb-0565-485c-bd0e-1cd035e796ff" providerId="ADAL" clId="{08E591FD-9F66-4D54-A6D8-87C939538E30}" dt="2021-10-03T18:06:37.353" v="154" actId="478"/>
          <ac:spMkLst>
            <pc:docMk/>
            <pc:sldMk cId="2971880466" sldId="391"/>
            <ac:spMk id="15" creationId="{69AFB7D4-D6C9-43A7-A557-BCAF3B065715}"/>
          </ac:spMkLst>
        </pc:spChg>
        <pc:spChg chg="add mod">
          <ac:chgData name="Tegischer Lukas" userId="f78daebb-0565-485c-bd0e-1cd035e796ff" providerId="ADAL" clId="{08E591FD-9F66-4D54-A6D8-87C939538E30}" dt="2021-10-03T18:07:09.720" v="169" actId="403"/>
          <ac:spMkLst>
            <pc:docMk/>
            <pc:sldMk cId="2971880466" sldId="391"/>
            <ac:spMk id="16" creationId="{62FA177B-0488-4099-8642-E02C10168F91}"/>
          </ac:spMkLst>
        </pc:spChg>
        <pc:spChg chg="add mod">
          <ac:chgData name="Tegischer Lukas" userId="f78daebb-0565-485c-bd0e-1cd035e796ff" providerId="ADAL" clId="{08E591FD-9F66-4D54-A6D8-87C939538E30}" dt="2021-10-03T18:07:25.788" v="175" actId="1076"/>
          <ac:spMkLst>
            <pc:docMk/>
            <pc:sldMk cId="2971880466" sldId="391"/>
            <ac:spMk id="17" creationId="{CAA98DB8-E178-4E2E-ADE0-A998E866A179}"/>
          </ac:spMkLst>
        </pc:spChg>
        <pc:spChg chg="add mod">
          <ac:chgData name="Tegischer Lukas" userId="f78daebb-0565-485c-bd0e-1cd035e796ff" providerId="ADAL" clId="{08E591FD-9F66-4D54-A6D8-87C939538E30}" dt="2021-10-03T18:11:37.149" v="237" actId="1076"/>
          <ac:spMkLst>
            <pc:docMk/>
            <pc:sldMk cId="2971880466" sldId="391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8:40.061" v="204" actId="1076"/>
        <pc:sldMkLst>
          <pc:docMk/>
          <pc:sldMk cId="2784666792" sldId="392"/>
        </pc:sldMkLst>
        <pc:spChg chg="add mod">
          <ac:chgData name="Tegischer Lukas" userId="f78daebb-0565-485c-bd0e-1cd035e796ff" providerId="ADAL" clId="{08E591FD-9F66-4D54-A6D8-87C939538E30}" dt="2021-10-03T18:08:20.174" v="194" actId="14100"/>
          <ac:spMkLst>
            <pc:docMk/>
            <pc:sldMk cId="2784666792" sldId="392"/>
            <ac:spMk id="7" creationId="{EA58E55A-8C98-4743-A6C5-CE808122F0C6}"/>
          </ac:spMkLst>
        </pc:spChg>
        <pc:spChg chg="add mod">
          <ac:chgData name="Tegischer Lukas" userId="f78daebb-0565-485c-bd0e-1cd035e796ff" providerId="ADAL" clId="{08E591FD-9F66-4D54-A6D8-87C939538E30}" dt="2021-10-03T18:08:40.061" v="204" actId="1076"/>
          <ac:spMkLst>
            <pc:docMk/>
            <pc:sldMk cId="2784666792" sldId="392"/>
            <ac:spMk id="9" creationId="{B7E13A93-5DEE-4160-9FD6-CAC27C38F7E2}"/>
          </ac:spMkLst>
        </pc:spChg>
        <pc:spChg chg="del">
          <ac:chgData name="Tegischer Lukas" userId="f78daebb-0565-485c-bd0e-1cd035e796ff" providerId="ADAL" clId="{08E591FD-9F66-4D54-A6D8-87C939538E30}" dt="2021-10-03T18:08:11.222" v="188" actId="478"/>
          <ac:spMkLst>
            <pc:docMk/>
            <pc:sldMk cId="2784666792" sldId="392"/>
            <ac:spMk id="16" creationId="{62FA177B-0488-4099-8642-E02C10168F91}"/>
          </ac:spMkLst>
        </pc:spChg>
        <pc:spChg chg="del">
          <ac:chgData name="Tegischer Lukas" userId="f78daebb-0565-485c-bd0e-1cd035e796ff" providerId="ADAL" clId="{08E591FD-9F66-4D54-A6D8-87C939538E30}" dt="2021-10-03T18:08:09.768" v="186" actId="478"/>
          <ac:spMkLst>
            <pc:docMk/>
            <pc:sldMk cId="2784666792" sldId="392"/>
            <ac:spMk id="17" creationId="{CAA98DB8-E178-4E2E-ADE0-A998E866A179}"/>
          </ac:spMkLst>
        </pc:spChg>
        <pc:spChg chg="del">
          <ac:chgData name="Tegischer Lukas" userId="f78daebb-0565-485c-bd0e-1cd035e796ff" providerId="ADAL" clId="{08E591FD-9F66-4D54-A6D8-87C939538E30}" dt="2021-10-03T18:08:10.451" v="187" actId="478"/>
          <ac:spMkLst>
            <pc:docMk/>
            <pc:sldMk cId="2784666792" sldId="392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9:49.365" v="222" actId="6549"/>
        <pc:sldMkLst>
          <pc:docMk/>
          <pc:sldMk cId="3674777410" sldId="393"/>
        </pc:sldMkLst>
        <pc:spChg chg="add mod">
          <ac:chgData name="Tegischer Lukas" userId="f78daebb-0565-485c-bd0e-1cd035e796ff" providerId="ADAL" clId="{08E591FD-9F66-4D54-A6D8-87C939538E30}" dt="2021-10-03T18:09:01.421" v="211" actId="1076"/>
          <ac:spMkLst>
            <pc:docMk/>
            <pc:sldMk cId="3674777410" sldId="393"/>
            <ac:spMk id="6" creationId="{0E90379E-4A91-4E4F-8B32-657FDA7080B3}"/>
          </ac:spMkLst>
        </pc:spChg>
        <pc:spChg chg="del">
          <ac:chgData name="Tegischer Lukas" userId="f78daebb-0565-485c-bd0e-1cd035e796ff" providerId="ADAL" clId="{08E591FD-9F66-4D54-A6D8-87C939538E30}" dt="2021-10-03T18:08:53.812" v="207" actId="478"/>
          <ac:spMkLst>
            <pc:docMk/>
            <pc:sldMk cId="3674777410" sldId="393"/>
            <ac:spMk id="7" creationId="{EA58E55A-8C98-4743-A6C5-CE808122F0C6}"/>
          </ac:spMkLst>
        </pc:spChg>
        <pc:spChg chg="del">
          <ac:chgData name="Tegischer Lukas" userId="f78daebb-0565-485c-bd0e-1cd035e796ff" providerId="ADAL" clId="{08E591FD-9F66-4D54-A6D8-87C939538E30}" dt="2021-10-03T18:08:53.220" v="206" actId="478"/>
          <ac:spMkLst>
            <pc:docMk/>
            <pc:sldMk cId="3674777410" sldId="393"/>
            <ac:spMk id="9" creationId="{B7E13A93-5DEE-4160-9FD6-CAC27C38F7E2}"/>
          </ac:spMkLst>
        </pc:spChg>
        <pc:spChg chg="add mod">
          <ac:chgData name="Tegischer Lukas" userId="f78daebb-0565-485c-bd0e-1cd035e796ff" providerId="ADAL" clId="{08E591FD-9F66-4D54-A6D8-87C939538E30}" dt="2021-10-03T18:09:49.365" v="222" actId="6549"/>
          <ac:spMkLst>
            <pc:docMk/>
            <pc:sldMk cId="3674777410" sldId="393"/>
            <ac:spMk id="10" creationId="{B084A252-8E57-4A6A-96C2-EBA11AC57D5F}"/>
          </ac:spMkLst>
        </pc:spChg>
        <pc:graphicFrameChg chg="add del mod">
          <ac:chgData name="Tegischer Lukas" userId="f78daebb-0565-485c-bd0e-1cd035e796ff" providerId="ADAL" clId="{08E591FD-9F66-4D54-A6D8-87C939538E30}" dt="2021-10-03T18:09:18.785" v="213"/>
          <ac:graphicFrameMkLst>
            <pc:docMk/>
            <pc:sldMk cId="3674777410" sldId="393"/>
            <ac:graphicFrameMk id="3" creationId="{AE410E72-C2B3-4DF0-97FE-50112E4484C0}"/>
          </ac:graphicFrameMkLst>
        </pc:graphicFrame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A17488C9-96C6-4378-BA7D-7C040EE2F914}"/>
    <pc:docChg chg="undo custSel addSld delSld modSld">
      <pc:chgData name="Tegischer Lukas" userId="f78daebb-0565-485c-bd0e-1cd035e796ff" providerId="ADAL" clId="{A17488C9-96C6-4378-BA7D-7C040EE2F914}" dt="2021-10-03T13:02:19.638" v="599" actId="1076"/>
      <pc:docMkLst>
        <pc:docMk/>
      </pc:docMkLst>
      <pc:sldChg chg="modSp mod">
        <pc:chgData name="Tegischer Lukas" userId="f78daebb-0565-485c-bd0e-1cd035e796ff" providerId="ADAL" clId="{A17488C9-96C6-4378-BA7D-7C040EE2F914}" dt="2021-10-03T08:17:40.844" v="59" actId="404"/>
        <pc:sldMkLst>
          <pc:docMk/>
          <pc:sldMk cId="336392357" sldId="256"/>
        </pc:sldMkLst>
        <pc:spChg chg="mod">
          <ac:chgData name="Tegischer Lukas" userId="f78daebb-0565-485c-bd0e-1cd035e796ff" providerId="ADAL" clId="{A17488C9-96C6-4378-BA7D-7C040EE2F914}" dt="2021-10-03T08:17:40.844" v="5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A17488C9-96C6-4378-BA7D-7C040EE2F914}" dt="2021-10-03T08:17:10.989" v="42" actId="47"/>
        <pc:sldMkLst>
          <pc:docMk/>
          <pc:sldMk cId="3423344192" sldId="367"/>
        </pc:sldMkLst>
      </pc:sldChg>
      <pc:sldChg chg="addSp delSp modSp mod">
        <pc:chgData name="Tegischer Lukas" userId="f78daebb-0565-485c-bd0e-1cd035e796ff" providerId="ADAL" clId="{A17488C9-96C6-4378-BA7D-7C040EE2F914}" dt="2021-10-03T08:20:34.532" v="293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17488C9-96C6-4378-BA7D-7C040EE2F914}" dt="2021-10-03T08:18:22.620" v="98" actId="16959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18:03.666" v="92" actId="478"/>
          <ac:spMkLst>
            <pc:docMk/>
            <pc:sldMk cId="15827720" sldId="380"/>
            <ac:spMk id="7" creationId="{7BFA41BB-8C09-42A9-83DA-E40BAC465E87}"/>
          </ac:spMkLst>
        </pc:spChg>
        <pc:spChg chg="add mod">
          <ac:chgData name="Tegischer Lukas" userId="f78daebb-0565-485c-bd0e-1cd035e796ff" providerId="ADAL" clId="{A17488C9-96C6-4378-BA7D-7C040EE2F914}" dt="2021-10-03T08:20:34.532" v="293" actId="20577"/>
          <ac:spMkLst>
            <pc:docMk/>
            <pc:sldMk cId="15827720" sldId="380"/>
            <ac:spMk id="9" creationId="{3C018407-9EA9-49EF-A0A4-E2A8B576147C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28:29.673" v="368"/>
        <pc:sldMkLst>
          <pc:docMk/>
          <pc:sldMk cId="21575121" sldId="381"/>
        </pc:sldMkLst>
        <pc:spChg chg="add mod">
          <ac:chgData name="Tegischer Lukas" userId="f78daebb-0565-485c-bd0e-1cd035e796ff" providerId="ADAL" clId="{A17488C9-96C6-4378-BA7D-7C040EE2F914}" dt="2021-10-03T08:21:41.151" v="345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A17488C9-96C6-4378-BA7D-7C040EE2F914}" dt="2021-10-03T08:20:48.911" v="295" actId="478"/>
          <ac:spMkLst>
            <pc:docMk/>
            <pc:sldMk cId="21575121" sldId="381"/>
            <ac:spMk id="9" creationId="{3C018407-9EA9-49EF-A0A4-E2A8B576147C}"/>
          </ac:spMkLst>
        </pc:spChg>
        <pc:spChg chg="add mod">
          <ac:chgData name="Tegischer Lukas" userId="f78daebb-0565-485c-bd0e-1cd035e796ff" providerId="ADAL" clId="{A17488C9-96C6-4378-BA7D-7C040EE2F914}" dt="2021-10-03T08:28:23.287" v="366" actId="1076"/>
          <ac:spMkLst>
            <pc:docMk/>
            <pc:sldMk cId="21575121" sldId="381"/>
            <ac:spMk id="11" creationId="{A26CD797-9268-4CF1-AC33-1D89AD8AD4D5}"/>
          </ac:spMkLst>
        </pc:spChg>
        <pc:picChg chg="add mod">
          <ac:chgData name="Tegischer Lukas" userId="f78daebb-0565-485c-bd0e-1cd035e796ff" providerId="ADAL" clId="{A17488C9-96C6-4378-BA7D-7C040EE2F914}" dt="2021-10-03T08:21:56.855" v="350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addSp delSp modSp add mod delAnim modAnim">
        <pc:chgData name="Tegischer Lukas" userId="f78daebb-0565-485c-bd0e-1cd035e796ff" providerId="ADAL" clId="{A17488C9-96C6-4378-BA7D-7C040EE2F914}" dt="2021-10-03T08:29:34.822" v="384"/>
        <pc:sldMkLst>
          <pc:docMk/>
          <pc:sldMk cId="1469872348" sldId="382"/>
        </pc:sldMkLst>
        <pc:spChg chg="add mod">
          <ac:chgData name="Tegischer Lukas" userId="f78daebb-0565-485c-bd0e-1cd035e796ff" providerId="ADAL" clId="{A17488C9-96C6-4378-BA7D-7C040EE2F914}" dt="2021-10-03T08:29:26.478" v="383" actId="113"/>
          <ac:spMkLst>
            <pc:docMk/>
            <pc:sldMk cId="1469872348" sldId="382"/>
            <ac:spMk id="9" creationId="{3DAB6BB5-555E-4CCD-87B7-2B990974C204}"/>
          </ac:spMkLst>
        </pc:spChg>
        <pc:spChg chg="del">
          <ac:chgData name="Tegischer Lukas" userId="f78daebb-0565-485c-bd0e-1cd035e796ff" providerId="ADAL" clId="{A17488C9-96C6-4378-BA7D-7C040EE2F914}" dt="2021-10-03T08:28:33.790" v="370" actId="478"/>
          <ac:spMkLst>
            <pc:docMk/>
            <pc:sldMk cId="1469872348" sldId="382"/>
            <ac:spMk id="11" creationId="{A26CD797-9268-4CF1-AC33-1D89AD8AD4D5}"/>
          </ac:spMkLst>
        </pc:spChg>
      </pc:sldChg>
      <pc:sldChg chg="addSp delSp modSp add mod delAnim">
        <pc:chgData name="Tegischer Lukas" userId="f78daebb-0565-485c-bd0e-1cd035e796ff" providerId="ADAL" clId="{A17488C9-96C6-4378-BA7D-7C040EE2F914}" dt="2021-10-03T08:30:02.497" v="394" actId="1076"/>
        <pc:sldMkLst>
          <pc:docMk/>
          <pc:sldMk cId="3071173208" sldId="383"/>
        </pc:sldMkLst>
        <pc:spChg chg="del">
          <ac:chgData name="Tegischer Lukas" userId="f78daebb-0565-485c-bd0e-1cd035e796ff" providerId="ADAL" clId="{A17488C9-96C6-4378-BA7D-7C040EE2F914}" dt="2021-10-03T08:29:45.194" v="386" actId="478"/>
          <ac:spMkLst>
            <pc:docMk/>
            <pc:sldMk cId="3071173208" sldId="383"/>
            <ac:spMk id="9" creationId="{3DAB6BB5-555E-4CCD-87B7-2B990974C204}"/>
          </ac:spMkLst>
        </pc:spChg>
        <pc:spChg chg="add mod">
          <ac:chgData name="Tegischer Lukas" userId="f78daebb-0565-485c-bd0e-1cd035e796ff" providerId="ADAL" clId="{A17488C9-96C6-4378-BA7D-7C040EE2F914}" dt="2021-10-03T08:30:02.497" v="394" actId="1076"/>
          <ac:spMkLst>
            <pc:docMk/>
            <pc:sldMk cId="3071173208" sldId="383"/>
            <ac:spMk id="11" creationId="{B2BB716D-4D86-4B0E-8DD4-1E7AEA16C359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32:55.385" v="453" actId="122"/>
        <pc:sldMkLst>
          <pc:docMk/>
          <pc:sldMk cId="1002967539" sldId="384"/>
        </pc:sldMkLst>
        <pc:spChg chg="del">
          <ac:chgData name="Tegischer Lukas" userId="f78daebb-0565-485c-bd0e-1cd035e796ff" providerId="ADAL" clId="{A17488C9-96C6-4378-BA7D-7C040EE2F914}" dt="2021-10-03T08:30:26.962" v="398" actId="478"/>
          <ac:spMkLst>
            <pc:docMk/>
            <pc:sldMk cId="1002967539" sldId="384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30:22.507" v="396" actId="478"/>
          <ac:spMkLst>
            <pc:docMk/>
            <pc:sldMk cId="1002967539" sldId="384"/>
            <ac:spMk id="7" creationId="{F85A18F1-0B90-48F1-9551-8C16E3EDB96E}"/>
          </ac:spMkLst>
        </pc:spChg>
        <pc:spChg chg="add mod">
          <ac:chgData name="Tegischer Lukas" userId="f78daebb-0565-485c-bd0e-1cd035e796ff" providerId="ADAL" clId="{A17488C9-96C6-4378-BA7D-7C040EE2F914}" dt="2021-10-03T08:32:55.385" v="453" actId="122"/>
          <ac:spMkLst>
            <pc:docMk/>
            <pc:sldMk cId="1002967539" sldId="384"/>
            <ac:spMk id="9" creationId="{67575E06-3D7B-4817-BE14-874C37309144}"/>
          </ac:spMkLst>
        </pc:spChg>
        <pc:spChg chg="del">
          <ac:chgData name="Tegischer Lukas" userId="f78daebb-0565-485c-bd0e-1cd035e796ff" providerId="ADAL" clId="{A17488C9-96C6-4378-BA7D-7C040EE2F914}" dt="2021-10-03T08:30:31.488" v="400" actId="478"/>
          <ac:spMkLst>
            <pc:docMk/>
            <pc:sldMk cId="1002967539" sldId="384"/>
            <ac:spMk id="11" creationId="{B2BB716D-4D86-4B0E-8DD4-1E7AEA16C359}"/>
          </ac:spMkLst>
        </pc:spChg>
        <pc:picChg chg="mod">
          <ac:chgData name="Tegischer Lukas" userId="f78daebb-0565-485c-bd0e-1cd035e796ff" providerId="ADAL" clId="{A17488C9-96C6-4378-BA7D-7C040EE2F914}" dt="2021-10-03T08:30:29.190" v="399" actId="1076"/>
          <ac:picMkLst>
            <pc:docMk/>
            <pc:sldMk cId="1002967539" sldId="384"/>
            <ac:picMk id="10" creationId="{F693C335-8DDD-4437-BE45-699A25A7BA7D}"/>
          </ac:picMkLst>
        </pc:picChg>
      </pc:sldChg>
      <pc:sldChg chg="addSp delSp modSp add mod delAnim">
        <pc:chgData name="Tegischer Lukas" userId="f78daebb-0565-485c-bd0e-1cd035e796ff" providerId="ADAL" clId="{A17488C9-96C6-4378-BA7D-7C040EE2F914}" dt="2021-10-03T08:33:56.523" v="469" actId="1076"/>
        <pc:sldMkLst>
          <pc:docMk/>
          <pc:sldMk cId="4028607491" sldId="385"/>
        </pc:sldMkLst>
        <pc:spChg chg="add mod">
          <ac:chgData name="Tegischer Lukas" userId="f78daebb-0565-485c-bd0e-1cd035e796ff" providerId="ADAL" clId="{A17488C9-96C6-4378-BA7D-7C040EE2F914}" dt="2021-10-03T08:33:56.523" v="469" actId="1076"/>
          <ac:spMkLst>
            <pc:docMk/>
            <pc:sldMk cId="4028607491" sldId="385"/>
            <ac:spMk id="6" creationId="{A823D3C3-16E9-49E5-BB25-799091ECAF57}"/>
          </ac:spMkLst>
        </pc:spChg>
        <pc:spChg chg="del">
          <ac:chgData name="Tegischer Lukas" userId="f78daebb-0565-485c-bd0e-1cd035e796ff" providerId="ADAL" clId="{A17488C9-96C6-4378-BA7D-7C040EE2F914}" dt="2021-10-03T08:33:11.486" v="455" actId="478"/>
          <ac:spMkLst>
            <pc:docMk/>
            <pc:sldMk cId="4028607491" sldId="385"/>
            <ac:spMk id="9" creationId="{67575E06-3D7B-4817-BE14-874C37309144}"/>
          </ac:spMkLst>
        </pc:spChg>
        <pc:picChg chg="add mod">
          <ac:chgData name="Tegischer Lukas" userId="f78daebb-0565-485c-bd0e-1cd035e796ff" providerId="ADAL" clId="{A17488C9-96C6-4378-BA7D-7C040EE2F914}" dt="2021-10-03T08:33:37.528" v="463"/>
          <ac:picMkLst>
            <pc:docMk/>
            <pc:sldMk cId="4028607491" sldId="385"/>
            <ac:picMk id="7" creationId="{4E030F39-A5CA-40D4-8AB4-A390949CDB72}"/>
          </ac:picMkLst>
        </pc:picChg>
        <pc:picChg chg="del">
          <ac:chgData name="Tegischer Lukas" userId="f78daebb-0565-485c-bd0e-1cd035e796ff" providerId="ADAL" clId="{A17488C9-96C6-4378-BA7D-7C040EE2F914}" dt="2021-10-03T08:33:11.887" v="456" actId="478"/>
          <ac:picMkLst>
            <pc:docMk/>
            <pc:sldMk cId="4028607491" sldId="385"/>
            <ac:picMk id="10" creationId="{F693C335-8DDD-4437-BE45-699A25A7BA7D}"/>
          </ac:picMkLst>
        </pc:picChg>
        <pc:picChg chg="add mod">
          <ac:chgData name="Tegischer Lukas" userId="f78daebb-0565-485c-bd0e-1cd035e796ff" providerId="ADAL" clId="{A17488C9-96C6-4378-BA7D-7C040EE2F914}" dt="2021-10-03T08:33:53.488" v="468" actId="1076"/>
          <ac:picMkLst>
            <pc:docMk/>
            <pc:sldMk cId="4028607491" sldId="385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2.352" v="43" actId="47"/>
        <pc:sldMkLst>
          <pc:docMk/>
          <pc:sldMk cId="609291433" sldId="386"/>
        </pc:sldMkLst>
      </pc:sldChg>
      <pc:sldChg chg="addSp delSp modSp add mod modAnim">
        <pc:chgData name="Tegischer Lukas" userId="f78daebb-0565-485c-bd0e-1cd035e796ff" providerId="ADAL" clId="{A17488C9-96C6-4378-BA7D-7C040EE2F914}" dt="2021-10-03T12:58:32.326" v="513"/>
        <pc:sldMkLst>
          <pc:docMk/>
          <pc:sldMk cId="1702795162" sldId="386"/>
        </pc:sldMkLst>
        <pc:spChg chg="del">
          <ac:chgData name="Tegischer Lukas" userId="f78daebb-0565-485c-bd0e-1cd035e796ff" providerId="ADAL" clId="{A17488C9-96C6-4378-BA7D-7C040EE2F914}" dt="2021-10-03T08:34:09.784" v="472" actId="478"/>
          <ac:spMkLst>
            <pc:docMk/>
            <pc:sldMk cId="1702795162" sldId="386"/>
            <ac:spMk id="6" creationId="{A823D3C3-16E9-49E5-BB25-799091ECAF57}"/>
          </ac:spMkLst>
        </pc:spChg>
        <pc:spChg chg="add mod">
          <ac:chgData name="Tegischer Lukas" userId="f78daebb-0565-485c-bd0e-1cd035e796ff" providerId="ADAL" clId="{A17488C9-96C6-4378-BA7D-7C040EE2F914}" dt="2021-10-03T08:36:03.784" v="511" actId="20577"/>
          <ac:spMkLst>
            <pc:docMk/>
            <pc:sldMk cId="1702795162" sldId="386"/>
            <ac:spMk id="7" creationId="{C51B430B-692C-430B-B1D3-12EB1FC618EC}"/>
          </ac:spMkLst>
        </pc:spChg>
        <pc:spChg chg="add mod">
          <ac:chgData name="Tegischer Lukas" userId="f78daebb-0565-485c-bd0e-1cd035e796ff" providerId="ADAL" clId="{A17488C9-96C6-4378-BA7D-7C040EE2F914}" dt="2021-10-03T08:34:49.330" v="498" actId="1076"/>
          <ac:spMkLst>
            <pc:docMk/>
            <pc:sldMk cId="1702795162" sldId="386"/>
            <ac:spMk id="9" creationId="{FD6EC625-C078-46CB-877F-18CC86162780}"/>
          </ac:spMkLst>
        </pc:spChg>
        <pc:picChg chg="del">
          <ac:chgData name="Tegischer Lukas" userId="f78daebb-0565-485c-bd0e-1cd035e796ff" providerId="ADAL" clId="{A17488C9-96C6-4378-BA7D-7C040EE2F914}" dt="2021-10-03T08:34:08.272" v="471" actId="478"/>
          <ac:picMkLst>
            <pc:docMk/>
            <pc:sldMk cId="1702795162" sldId="386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336340650" sldId="387"/>
        </pc:sldMkLst>
      </pc:sldChg>
      <pc:sldChg chg="addSp delSp modSp add mod delAnim">
        <pc:chgData name="Tegischer Lukas" userId="f78daebb-0565-485c-bd0e-1cd035e796ff" providerId="ADAL" clId="{A17488C9-96C6-4378-BA7D-7C040EE2F914}" dt="2021-10-03T12:59:49.054" v="544" actId="20577"/>
        <pc:sldMkLst>
          <pc:docMk/>
          <pc:sldMk cId="1714706316" sldId="387"/>
        </pc:sldMkLst>
        <pc:spChg chg="add mod">
          <ac:chgData name="Tegischer Lukas" userId="f78daebb-0565-485c-bd0e-1cd035e796ff" providerId="ADAL" clId="{A17488C9-96C6-4378-BA7D-7C040EE2F914}" dt="2021-10-03T12:59:49.054" v="544" actId="20577"/>
          <ac:spMkLst>
            <pc:docMk/>
            <pc:sldMk cId="1714706316" sldId="387"/>
            <ac:spMk id="6" creationId="{179C1989-F78A-44DC-A2E7-984B5F78B2B2}"/>
          </ac:spMkLst>
        </pc:spChg>
        <pc:spChg chg="del">
          <ac:chgData name="Tegischer Lukas" userId="f78daebb-0565-485c-bd0e-1cd035e796ff" providerId="ADAL" clId="{A17488C9-96C6-4378-BA7D-7C040EE2F914}" dt="2021-10-03T12:58:43.999" v="516" actId="478"/>
          <ac:spMkLst>
            <pc:docMk/>
            <pc:sldMk cId="1714706316" sldId="387"/>
            <ac:spMk id="7" creationId="{C51B430B-692C-430B-B1D3-12EB1FC618EC}"/>
          </ac:spMkLst>
        </pc:spChg>
        <pc:spChg chg="del">
          <ac:chgData name="Tegischer Lukas" userId="f78daebb-0565-485c-bd0e-1cd035e796ff" providerId="ADAL" clId="{A17488C9-96C6-4378-BA7D-7C040EE2F914}" dt="2021-10-03T12:58:46.665" v="517" actId="478"/>
          <ac:spMkLst>
            <pc:docMk/>
            <pc:sldMk cId="1714706316" sldId="387"/>
            <ac:spMk id="9" creationId="{FD6EC625-C078-46CB-877F-18CC86162780}"/>
          </ac:spMkLst>
        </pc:spChg>
        <pc:graphicFrameChg chg="add mod modGraphic">
          <ac:chgData name="Tegischer Lukas" userId="f78daebb-0565-485c-bd0e-1cd035e796ff" providerId="ADAL" clId="{A17488C9-96C6-4378-BA7D-7C040EE2F914}" dt="2021-10-03T12:59:42.878" v="543" actId="1076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963358852" sldId="388"/>
        </pc:sldMkLst>
      </pc:sldChg>
      <pc:sldChg chg="addSp delSp modSp add mod">
        <pc:chgData name="Tegischer Lukas" userId="f78daebb-0565-485c-bd0e-1cd035e796ff" providerId="ADAL" clId="{A17488C9-96C6-4378-BA7D-7C040EE2F914}" dt="2021-10-03T13:00:35.614" v="572" actId="1076"/>
        <pc:sldMkLst>
          <pc:docMk/>
          <pc:sldMk cId="3344888132" sldId="388"/>
        </pc:sldMkLst>
        <pc:spChg chg="del">
          <ac:chgData name="Tegischer Lukas" userId="f78daebb-0565-485c-bd0e-1cd035e796ff" providerId="ADAL" clId="{A17488C9-96C6-4378-BA7D-7C040EE2F914}" dt="2021-10-03T13:00:01.027" v="547" actId="478"/>
          <ac:spMkLst>
            <pc:docMk/>
            <pc:sldMk cId="3344888132" sldId="388"/>
            <ac:spMk id="6" creationId="{179C1989-F78A-44DC-A2E7-984B5F78B2B2}"/>
          </ac:spMkLst>
        </pc:spChg>
        <pc:spChg chg="add mod">
          <ac:chgData name="Tegischer Lukas" userId="f78daebb-0565-485c-bd0e-1cd035e796ff" providerId="ADAL" clId="{A17488C9-96C6-4378-BA7D-7C040EE2F914}" dt="2021-10-03T13:00:35.614" v="572" actId="1076"/>
          <ac:spMkLst>
            <pc:docMk/>
            <pc:sldMk cId="3344888132" sldId="388"/>
            <ac:spMk id="7" creationId="{289CBA71-1F2E-407A-A7D1-9718BD10DEC0}"/>
          </ac:spMkLst>
        </pc:spChg>
        <pc:graphicFrameChg chg="del">
          <ac:chgData name="Tegischer Lukas" userId="f78daebb-0565-485c-bd0e-1cd035e796ff" providerId="ADAL" clId="{A17488C9-96C6-4378-BA7D-7C040EE2F914}" dt="2021-10-03T12:59:59.151" v="546" actId="478"/>
          <ac:graphicFrameMkLst>
            <pc:docMk/>
            <pc:sldMk cId="3344888132" sldId="388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394481060" sldId="389"/>
        </pc:sldMkLst>
      </pc:sldChg>
      <pc:sldChg chg="addSp delSp modSp add mod">
        <pc:chgData name="Tegischer Lukas" userId="f78daebb-0565-485c-bd0e-1cd035e796ff" providerId="ADAL" clId="{A17488C9-96C6-4378-BA7D-7C040EE2F914}" dt="2021-10-03T13:02:19.638" v="599" actId="1076"/>
        <pc:sldMkLst>
          <pc:docMk/>
          <pc:sldMk cId="2889949112" sldId="389"/>
        </pc:sldMkLst>
        <pc:spChg chg="add mod">
          <ac:chgData name="Tegischer Lukas" userId="f78daebb-0565-485c-bd0e-1cd035e796ff" providerId="ADAL" clId="{A17488C9-96C6-4378-BA7D-7C040EE2F914}" dt="2021-10-03T13:02:17.061" v="598" actId="20577"/>
          <ac:spMkLst>
            <pc:docMk/>
            <pc:sldMk cId="2889949112" sldId="389"/>
            <ac:spMk id="3" creationId="{FEDA3015-256C-4AAC-8CD8-353B76C3FD45}"/>
          </ac:spMkLst>
        </pc:spChg>
        <pc:spChg chg="del">
          <ac:chgData name="Tegischer Lukas" userId="f78daebb-0565-485c-bd0e-1cd035e796ff" providerId="ADAL" clId="{A17488C9-96C6-4378-BA7D-7C040EE2F914}" dt="2021-10-03T13:00:47.412" v="574" actId="478"/>
          <ac:spMkLst>
            <pc:docMk/>
            <pc:sldMk cId="2889949112" sldId="389"/>
            <ac:spMk id="7" creationId="{289CBA71-1F2E-407A-A7D1-9718BD10DEC0}"/>
          </ac:spMkLst>
        </pc:spChg>
        <pc:graphicFrameChg chg="add mod modGraphic">
          <ac:chgData name="Tegischer Lukas" userId="f78daebb-0565-485c-bd0e-1cd035e796ff" providerId="ADAL" clId="{A17488C9-96C6-4378-BA7D-7C040EE2F914}" dt="2021-10-03T13:02:19.638" v="599" actId="1076"/>
          <ac:graphicFrameMkLst>
            <pc:docMk/>
            <pc:sldMk cId="2889949112" sldId="389"/>
            <ac:graphicFrameMk id="2" creationId="{0C048BA2-51AB-4D30-9430-81DB144BE372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751453777" sldId="391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114423175" sldId="392"/>
        </pc:sldMkLst>
      </pc:sldChg>
    </pc:docChg>
  </pc:docChgLst>
  <pc:docChgLst>
    <pc:chgData name="Tegischer Lukas" userId="f78daebb-0565-485c-bd0e-1cd035e796ff" providerId="ADAL" clId="{345D2C77-2FC7-4CCB-B12A-329CB1DA6406}"/>
    <pc:docChg chg="custSel delSld modSld">
      <pc:chgData name="Tegischer Lukas" userId="f78daebb-0565-485c-bd0e-1cd035e796ff" providerId="ADAL" clId="{345D2C77-2FC7-4CCB-B12A-329CB1DA6406}" dt="2022-11-04T15:33:43.148" v="7" actId="47"/>
      <pc:docMkLst>
        <pc:docMk/>
      </pc:docMkLst>
      <pc:sldChg chg="delSp mod delAnim">
        <pc:chgData name="Tegischer Lukas" userId="f78daebb-0565-485c-bd0e-1cd035e796ff" providerId="ADAL" clId="{345D2C77-2FC7-4CCB-B12A-329CB1DA6406}" dt="2022-11-04T15:33:37.92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45D2C77-2FC7-4CCB-B12A-329CB1DA6406}" dt="2022-11-04T15:33:37.929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45D2C77-2FC7-4CCB-B12A-329CB1DA6406}" dt="2022-11-04T15:33:37.31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45D2C77-2FC7-4CCB-B12A-329CB1DA6406}" dt="2022-11-04T15:33:43.148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45D2C77-2FC7-4CCB-B12A-329CB1DA6406}" dt="2022-11-04T15:33:39.825" v="3" actId="478"/>
        <pc:sldMkLst>
          <pc:docMk/>
          <pc:sldMk cId="15827720" sldId="380"/>
        </pc:sldMkLst>
        <pc:picChg chg="del">
          <ac:chgData name="Tegischer Lukas" userId="f78daebb-0565-485c-bd0e-1cd035e796ff" providerId="ADAL" clId="{345D2C77-2FC7-4CCB-B12A-329CB1DA6406}" dt="2022-11-04T15:33:39.825" v="3" actId="478"/>
          <ac:picMkLst>
            <pc:docMk/>
            <pc:sldMk cId="15827720" sldId="38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345D2C77-2FC7-4CCB-B12A-329CB1DA6406}" dt="2022-11-04T15:33:39.117" v="2" actId="478"/>
        <pc:sldMkLst>
          <pc:docMk/>
          <pc:sldMk cId="551739112" sldId="390"/>
        </pc:sldMkLst>
        <pc:picChg chg="del">
          <ac:chgData name="Tegischer Lukas" userId="f78daebb-0565-485c-bd0e-1cd035e796ff" providerId="ADAL" clId="{345D2C77-2FC7-4CCB-B12A-329CB1DA6406}" dt="2022-11-04T15:33:39.117" v="2" actId="478"/>
          <ac:picMkLst>
            <pc:docMk/>
            <pc:sldMk cId="551739112" sldId="39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345D2C77-2FC7-4CCB-B12A-329CB1DA6406}" dt="2022-11-04T15:33:40.535" v="4" actId="478"/>
        <pc:sldMkLst>
          <pc:docMk/>
          <pc:sldMk cId="2522905487" sldId="399"/>
        </pc:sldMkLst>
        <pc:picChg chg="del">
          <ac:chgData name="Tegischer Lukas" userId="f78daebb-0565-485c-bd0e-1cd035e796ff" providerId="ADAL" clId="{345D2C77-2FC7-4CCB-B12A-329CB1DA6406}" dt="2022-11-04T15:33:40.535" v="4" actId="478"/>
          <ac:picMkLst>
            <pc:docMk/>
            <pc:sldMk cId="2522905487" sldId="399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345D2C77-2FC7-4CCB-B12A-329CB1DA6406}" dt="2022-11-04T15:33:41.251" v="5" actId="478"/>
        <pc:sldMkLst>
          <pc:docMk/>
          <pc:sldMk cId="2509830226" sldId="400"/>
        </pc:sldMkLst>
        <pc:picChg chg="del">
          <ac:chgData name="Tegischer Lukas" userId="f78daebb-0565-485c-bd0e-1cd035e796ff" providerId="ADAL" clId="{345D2C77-2FC7-4CCB-B12A-329CB1DA6406}" dt="2022-11-04T15:33:41.251" v="5" actId="478"/>
          <ac:picMkLst>
            <pc:docMk/>
            <pc:sldMk cId="2509830226" sldId="40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345D2C77-2FC7-4CCB-B12A-329CB1DA6406}" dt="2022-11-04T15:33:41.987" v="6" actId="478"/>
        <pc:sldMkLst>
          <pc:docMk/>
          <pc:sldMk cId="1531005592" sldId="401"/>
        </pc:sldMkLst>
        <pc:picChg chg="del">
          <ac:chgData name="Tegischer Lukas" userId="f78daebb-0565-485c-bd0e-1cd035e796ff" providerId="ADAL" clId="{345D2C77-2FC7-4CCB-B12A-329CB1DA6406}" dt="2022-11-04T15:33:41.987" v="6" actId="478"/>
          <ac:picMkLst>
            <pc:docMk/>
            <pc:sldMk cId="1531005592" sldId="401"/>
            <ac:picMk id="8" creationId="{FB153C01-24FA-4703-864B-6ED44BE95824}"/>
          </ac:picMkLst>
        </pc:picChg>
      </pc:sldChg>
    </pc:docChg>
  </pc:docChgLst>
  <pc:docChgLst>
    <pc:chgData name="Tegischer Lukas" userId="f78daebb-0565-485c-bd0e-1cd035e796ff" providerId="ADAL" clId="{454CA625-85C9-42A3-B45F-345F2D5C699D}"/>
    <pc:docChg chg="custSel addSld delSld modSld">
      <pc:chgData name="Tegischer Lukas" userId="f78daebb-0565-485c-bd0e-1cd035e796ff" providerId="ADAL" clId="{454CA625-85C9-42A3-B45F-345F2D5C699D}" dt="2021-10-03T18:18:52.638" v="243" actId="47"/>
      <pc:docMkLst>
        <pc:docMk/>
      </pc:docMkLst>
      <pc:sldChg chg="modSp mod">
        <pc:chgData name="Tegischer Lukas" userId="f78daebb-0565-485c-bd0e-1cd035e796ff" providerId="ADAL" clId="{454CA625-85C9-42A3-B45F-345F2D5C699D}" dt="2021-10-03T18:12:29.43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54CA625-85C9-42A3-B45F-345F2D5C699D}" dt="2021-10-03T18:12:29.43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54CA625-85C9-42A3-B45F-345F2D5C699D}" dt="2021-10-03T18:14:17.183" v="98" actId="1076"/>
        <pc:sldMkLst>
          <pc:docMk/>
          <pc:sldMk cId="15827720" sldId="380"/>
        </pc:sldMkLst>
        <pc:spChg chg="mod">
          <ac:chgData name="Tegischer Lukas" userId="f78daebb-0565-485c-bd0e-1cd035e796ff" providerId="ADAL" clId="{454CA625-85C9-42A3-B45F-345F2D5C699D}" dt="2021-10-03T18:14:17.183" v="98" actId="1076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454CA625-85C9-42A3-B45F-345F2D5C699D}" dt="2021-10-03T18:12:47.976" v="60" actId="478"/>
          <ac:spMkLst>
            <pc:docMk/>
            <pc:sldMk cId="15827720" sldId="380"/>
            <ac:spMk id="7" creationId="{1BC73DB9-3043-4CA9-9926-DE32550C3112}"/>
          </ac:spMkLst>
        </pc:spChg>
        <pc:spChg chg="add mod">
          <ac:chgData name="Tegischer Lukas" userId="f78daebb-0565-485c-bd0e-1cd035e796ff" providerId="ADAL" clId="{454CA625-85C9-42A3-B45F-345F2D5C699D}" dt="2021-10-03T18:13:13.981" v="73" actId="1076"/>
          <ac:spMkLst>
            <pc:docMk/>
            <pc:sldMk cId="15827720" sldId="380"/>
            <ac:spMk id="9" creationId="{5DCC5045-E1EC-434F-99B1-AEB7F1BAC459}"/>
          </ac:spMkLst>
        </pc:spChg>
        <pc:spChg chg="del">
          <ac:chgData name="Tegischer Lukas" userId="f78daebb-0565-485c-bd0e-1cd035e796ff" providerId="ADAL" clId="{454CA625-85C9-42A3-B45F-345F2D5C699D}" dt="2021-10-03T18:12:49.436" v="61" actId="478"/>
          <ac:spMkLst>
            <pc:docMk/>
            <pc:sldMk cId="15827720" sldId="380"/>
            <ac:spMk id="10" creationId="{81C4DA01-FD6A-453A-B69E-EC087AF4D423}"/>
          </ac:spMkLst>
        </pc:spChg>
        <pc:spChg chg="add mod">
          <ac:chgData name="Tegischer Lukas" userId="f78daebb-0565-485c-bd0e-1cd035e796ff" providerId="ADAL" clId="{454CA625-85C9-42A3-B45F-345F2D5C699D}" dt="2021-10-03T18:13:45.049" v="84" actId="1076"/>
          <ac:spMkLst>
            <pc:docMk/>
            <pc:sldMk cId="15827720" sldId="380"/>
            <ac:spMk id="11" creationId="{F3B17923-8975-44FA-B2AD-E8F70C0CEA08}"/>
          </ac:spMkLst>
        </pc:spChg>
        <pc:spChg chg="add mod">
          <ac:chgData name="Tegischer Lukas" userId="f78daebb-0565-485c-bd0e-1cd035e796ff" providerId="ADAL" clId="{454CA625-85C9-42A3-B45F-345F2D5C699D}" dt="2021-10-03T18:14:00.299" v="92" actId="1076"/>
          <ac:spMkLst>
            <pc:docMk/>
            <pc:sldMk cId="15827720" sldId="380"/>
            <ac:spMk id="12" creationId="{E7EB284A-7FD9-409F-9F36-E0B0D6BCEF04}"/>
          </ac:spMkLst>
        </pc:spChg>
      </pc:sldChg>
      <pc:sldChg chg="del">
        <pc:chgData name="Tegischer Lukas" userId="f78daebb-0565-485c-bd0e-1cd035e796ff" providerId="ADAL" clId="{454CA625-85C9-42A3-B45F-345F2D5C699D}" dt="2021-10-03T18:16:15.863" v="156" actId="47"/>
        <pc:sldMkLst>
          <pc:docMk/>
          <pc:sldMk cId="551739112" sldId="390"/>
        </pc:sldMkLst>
      </pc:sldChg>
      <pc:sldChg chg="addSp delSp modSp mod delAnim modAnim">
        <pc:chgData name="Tegischer Lukas" userId="f78daebb-0565-485c-bd0e-1cd035e796ff" providerId="ADAL" clId="{454CA625-85C9-42A3-B45F-345F2D5C699D}" dt="2021-10-03T18:17:27.956" v="211"/>
        <pc:sldMkLst>
          <pc:docMk/>
          <pc:sldMk cId="2971880466" sldId="391"/>
        </pc:sldMkLst>
        <pc:spChg chg="add mod">
          <ac:chgData name="Tegischer Lukas" userId="f78daebb-0565-485c-bd0e-1cd035e796ff" providerId="ADAL" clId="{454CA625-85C9-42A3-B45F-345F2D5C699D}" dt="2021-10-03T18:16:27.814" v="163" actId="403"/>
          <ac:spMkLst>
            <pc:docMk/>
            <pc:sldMk cId="2971880466" sldId="391"/>
            <ac:spMk id="7" creationId="{CD348463-1C79-483E-80F5-709228C2FD02}"/>
          </ac:spMkLst>
        </pc:spChg>
        <pc:spChg chg="add mod">
          <ac:chgData name="Tegischer Lukas" userId="f78daebb-0565-485c-bd0e-1cd035e796ff" providerId="ADAL" clId="{454CA625-85C9-42A3-B45F-345F2D5C699D}" dt="2021-10-03T18:16:41.670" v="170" actId="20577"/>
          <ac:spMkLst>
            <pc:docMk/>
            <pc:sldMk cId="2971880466" sldId="391"/>
            <ac:spMk id="9" creationId="{685CEC33-55D2-4ADC-BABD-AB9DE83925B2}"/>
          </ac:spMkLst>
        </pc:spChg>
        <pc:spChg chg="add mod">
          <ac:chgData name="Tegischer Lukas" userId="f78daebb-0565-485c-bd0e-1cd035e796ff" providerId="ADAL" clId="{454CA625-85C9-42A3-B45F-345F2D5C699D}" dt="2021-10-03T18:17:21.325" v="209" actId="1076"/>
          <ac:spMkLst>
            <pc:docMk/>
            <pc:sldMk cId="2971880466" sldId="391"/>
            <ac:spMk id="10" creationId="{BD63693B-8CDE-4373-98F4-A73F9D9FCC56}"/>
          </ac:spMkLst>
        </pc:spChg>
        <pc:spChg chg="add mod">
          <ac:chgData name="Tegischer Lukas" userId="f78daebb-0565-485c-bd0e-1cd035e796ff" providerId="ADAL" clId="{454CA625-85C9-42A3-B45F-345F2D5C699D}" dt="2021-10-03T18:17:18.293" v="208" actId="1076"/>
          <ac:spMkLst>
            <pc:docMk/>
            <pc:sldMk cId="2971880466" sldId="391"/>
            <ac:spMk id="11" creationId="{C7AB80A4-EDBF-4219-A1ED-E8165E9820AC}"/>
          </ac:spMkLst>
        </pc:spChg>
        <pc:spChg chg="del">
          <ac:chgData name="Tegischer Lukas" userId="f78daebb-0565-485c-bd0e-1cd035e796ff" providerId="ADAL" clId="{454CA625-85C9-42A3-B45F-345F2D5C699D}" dt="2021-10-03T18:16:19.461" v="159" actId="478"/>
          <ac:spMkLst>
            <pc:docMk/>
            <pc:sldMk cId="2971880466" sldId="391"/>
            <ac:spMk id="16" creationId="{62FA177B-0488-4099-8642-E02C10168F91}"/>
          </ac:spMkLst>
        </pc:spChg>
        <pc:spChg chg="del">
          <ac:chgData name="Tegischer Lukas" userId="f78daebb-0565-485c-bd0e-1cd035e796ff" providerId="ADAL" clId="{454CA625-85C9-42A3-B45F-345F2D5C699D}" dt="2021-10-03T18:16:18.916" v="158" actId="478"/>
          <ac:spMkLst>
            <pc:docMk/>
            <pc:sldMk cId="2971880466" sldId="391"/>
            <ac:spMk id="17" creationId="{CAA98DB8-E178-4E2E-ADE0-A998E866A179}"/>
          </ac:spMkLst>
        </pc:spChg>
        <pc:spChg chg="del">
          <ac:chgData name="Tegischer Lukas" userId="f78daebb-0565-485c-bd0e-1cd035e796ff" providerId="ADAL" clId="{454CA625-85C9-42A3-B45F-345F2D5C699D}" dt="2021-10-03T18:16:18.017" v="157" actId="478"/>
          <ac:spMkLst>
            <pc:docMk/>
            <pc:sldMk cId="2971880466" sldId="391"/>
            <ac:spMk id="18" creationId="{830D94AB-2CA0-4F23-89D9-324D5D8CE64C}"/>
          </ac:spMkLst>
        </pc:spChg>
      </pc:sldChg>
      <pc:sldChg chg="del">
        <pc:chgData name="Tegischer Lukas" userId="f78daebb-0565-485c-bd0e-1cd035e796ff" providerId="ADAL" clId="{454CA625-85C9-42A3-B45F-345F2D5C699D}" dt="2021-10-03T18:18:52.638" v="243" actId="47"/>
        <pc:sldMkLst>
          <pc:docMk/>
          <pc:sldMk cId="2784666792" sldId="392"/>
        </pc:sldMkLst>
      </pc:sldChg>
      <pc:sldChg chg="del">
        <pc:chgData name="Tegischer Lukas" userId="f78daebb-0565-485c-bd0e-1cd035e796ff" providerId="ADAL" clId="{454CA625-85C9-42A3-B45F-345F2D5C699D}" dt="2021-10-03T18:18:52.638" v="243" actId="47"/>
        <pc:sldMkLst>
          <pc:docMk/>
          <pc:sldMk cId="3674777410" sldId="393"/>
        </pc:sldMkLst>
      </pc:sldChg>
      <pc:sldChg chg="addSp delSp modSp add mod delAnim modAnim">
        <pc:chgData name="Tegischer Lukas" userId="f78daebb-0565-485c-bd0e-1cd035e796ff" providerId="ADAL" clId="{454CA625-85C9-42A3-B45F-345F2D5C699D}" dt="2021-10-03T18:16:09.782" v="155"/>
        <pc:sldMkLst>
          <pc:docMk/>
          <pc:sldMk cId="3743340262" sldId="394"/>
        </pc:sldMkLst>
        <pc:spChg chg="mod">
          <ac:chgData name="Tegischer Lukas" userId="f78daebb-0565-485c-bd0e-1cd035e796ff" providerId="ADAL" clId="{454CA625-85C9-42A3-B45F-345F2D5C699D}" dt="2021-10-03T18:14:22.539" v="109" actId="20577"/>
          <ac:spMkLst>
            <pc:docMk/>
            <pc:sldMk cId="3743340262" sldId="394"/>
            <ac:spMk id="6" creationId="{4E1E9BBE-ADC8-49C8-BC4E-7CDDBE735635}"/>
          </ac:spMkLst>
        </pc:spChg>
        <pc:spChg chg="del">
          <ac:chgData name="Tegischer Lukas" userId="f78daebb-0565-485c-bd0e-1cd035e796ff" providerId="ADAL" clId="{454CA625-85C9-42A3-B45F-345F2D5C699D}" dt="2021-10-03T18:14:24.811" v="110" actId="478"/>
          <ac:spMkLst>
            <pc:docMk/>
            <pc:sldMk cId="3743340262" sldId="394"/>
            <ac:spMk id="9" creationId="{5DCC5045-E1EC-434F-99B1-AEB7F1BAC459}"/>
          </ac:spMkLst>
        </pc:spChg>
        <pc:spChg chg="add mod">
          <ac:chgData name="Tegischer Lukas" userId="f78daebb-0565-485c-bd0e-1cd035e796ff" providerId="ADAL" clId="{454CA625-85C9-42A3-B45F-345F2D5C699D}" dt="2021-10-03T18:15:17.764" v="141" actId="113"/>
          <ac:spMkLst>
            <pc:docMk/>
            <pc:sldMk cId="3743340262" sldId="394"/>
            <ac:spMk id="10" creationId="{D07BDE0D-2843-4CF4-B348-7CEABC8CDDB4}"/>
          </ac:spMkLst>
        </pc:spChg>
        <pc:spChg chg="mod">
          <ac:chgData name="Tegischer Lukas" userId="f78daebb-0565-485c-bd0e-1cd035e796ff" providerId="ADAL" clId="{454CA625-85C9-42A3-B45F-345F2D5C699D}" dt="2021-10-03T18:15:11.341" v="139" actId="1076"/>
          <ac:spMkLst>
            <pc:docMk/>
            <pc:sldMk cId="3743340262" sldId="394"/>
            <ac:spMk id="11" creationId="{F3B17923-8975-44FA-B2AD-E8F70C0CEA08}"/>
          </ac:spMkLst>
        </pc:spChg>
        <pc:spChg chg="mod">
          <ac:chgData name="Tegischer Lukas" userId="f78daebb-0565-485c-bd0e-1cd035e796ff" providerId="ADAL" clId="{454CA625-85C9-42A3-B45F-345F2D5C699D}" dt="2021-10-03T18:15:07.837" v="138" actId="1076"/>
          <ac:spMkLst>
            <pc:docMk/>
            <pc:sldMk cId="3743340262" sldId="394"/>
            <ac:spMk id="12" creationId="{E7EB284A-7FD9-409F-9F36-E0B0D6BCEF04}"/>
          </ac:spMkLst>
        </pc:spChg>
      </pc:sldChg>
      <pc:sldChg chg="addSp delSp modSp add mod delAnim">
        <pc:chgData name="Tegischer Lukas" userId="f78daebb-0565-485c-bd0e-1cd035e796ff" providerId="ADAL" clId="{454CA625-85C9-42A3-B45F-345F2D5C699D}" dt="2021-10-03T18:18:48.654" v="242" actId="1076"/>
        <pc:sldMkLst>
          <pc:docMk/>
          <pc:sldMk cId="2607514237" sldId="395"/>
        </pc:sldMkLst>
        <pc:spChg chg="del">
          <ac:chgData name="Tegischer Lukas" userId="f78daebb-0565-485c-bd0e-1cd035e796ff" providerId="ADAL" clId="{454CA625-85C9-42A3-B45F-345F2D5C699D}" dt="2021-10-03T18:17:39.919" v="216" actId="478"/>
          <ac:spMkLst>
            <pc:docMk/>
            <pc:sldMk cId="2607514237" sldId="395"/>
            <ac:spMk id="7" creationId="{CD348463-1C79-483E-80F5-709228C2FD02}"/>
          </ac:spMkLst>
        </pc:spChg>
        <pc:spChg chg="del">
          <ac:chgData name="Tegischer Lukas" userId="f78daebb-0565-485c-bd0e-1cd035e796ff" providerId="ADAL" clId="{454CA625-85C9-42A3-B45F-345F2D5C699D}" dt="2021-10-03T18:17:39.085" v="215" actId="478"/>
          <ac:spMkLst>
            <pc:docMk/>
            <pc:sldMk cId="2607514237" sldId="395"/>
            <ac:spMk id="9" creationId="{685CEC33-55D2-4ADC-BABD-AB9DE83925B2}"/>
          </ac:spMkLst>
        </pc:spChg>
        <pc:spChg chg="del">
          <ac:chgData name="Tegischer Lukas" userId="f78daebb-0565-485c-bd0e-1cd035e796ff" providerId="ADAL" clId="{454CA625-85C9-42A3-B45F-345F2D5C699D}" dt="2021-10-03T18:17:37.017" v="214" actId="478"/>
          <ac:spMkLst>
            <pc:docMk/>
            <pc:sldMk cId="2607514237" sldId="395"/>
            <ac:spMk id="10" creationId="{BD63693B-8CDE-4373-98F4-A73F9D9FCC56}"/>
          </ac:spMkLst>
        </pc:spChg>
        <pc:spChg chg="del">
          <ac:chgData name="Tegischer Lukas" userId="f78daebb-0565-485c-bd0e-1cd035e796ff" providerId="ADAL" clId="{454CA625-85C9-42A3-B45F-345F2D5C699D}" dt="2021-10-03T18:17:36.578" v="213" actId="478"/>
          <ac:spMkLst>
            <pc:docMk/>
            <pc:sldMk cId="2607514237" sldId="395"/>
            <ac:spMk id="11" creationId="{C7AB80A4-EDBF-4219-A1ED-E8165E9820AC}"/>
          </ac:spMkLst>
        </pc:spChg>
        <pc:spChg chg="add mod">
          <ac:chgData name="Tegischer Lukas" userId="f78daebb-0565-485c-bd0e-1cd035e796ff" providerId="ADAL" clId="{454CA625-85C9-42A3-B45F-345F2D5C699D}" dt="2021-10-03T18:17:59.038" v="225" actId="1076"/>
          <ac:spMkLst>
            <pc:docMk/>
            <pc:sldMk cId="2607514237" sldId="395"/>
            <ac:spMk id="12" creationId="{ED11ABEA-1791-4D53-B6FA-9EE1CEFFF6A2}"/>
          </ac:spMkLst>
        </pc:spChg>
        <pc:spChg chg="add mod">
          <ac:chgData name="Tegischer Lukas" userId="f78daebb-0565-485c-bd0e-1cd035e796ff" providerId="ADAL" clId="{454CA625-85C9-42A3-B45F-345F2D5C699D}" dt="2021-10-03T18:18:09.168" v="229" actId="20577"/>
          <ac:spMkLst>
            <pc:docMk/>
            <pc:sldMk cId="2607514237" sldId="395"/>
            <ac:spMk id="13" creationId="{F1AC1365-D077-4716-AF96-56C9B7E79021}"/>
          </ac:spMkLst>
        </pc:spChg>
        <pc:spChg chg="add del mod">
          <ac:chgData name="Tegischer Lukas" userId="f78daebb-0565-485c-bd0e-1cd035e796ff" providerId="ADAL" clId="{454CA625-85C9-42A3-B45F-345F2D5C699D}" dt="2021-10-03T18:18:41.074" v="237" actId="478"/>
          <ac:spMkLst>
            <pc:docMk/>
            <pc:sldMk cId="2607514237" sldId="395"/>
            <ac:spMk id="14" creationId="{46D60980-1FD1-4A32-96F0-7525788A9B46}"/>
          </ac:spMkLst>
        </pc:spChg>
        <pc:spChg chg="add mod">
          <ac:chgData name="Tegischer Lukas" userId="f78daebb-0565-485c-bd0e-1cd035e796ff" providerId="ADAL" clId="{454CA625-85C9-42A3-B45F-345F2D5C699D}" dt="2021-10-03T18:18:48.654" v="242" actId="1076"/>
          <ac:spMkLst>
            <pc:docMk/>
            <pc:sldMk cId="2607514237" sldId="395"/>
            <ac:spMk id="15" creationId="{B39C5CA3-6287-4D7F-8440-AC295667A6F5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2AFDA6F-DC97-48AB-B9A8-9EA50AAB46FA}"/>
    <pc:docChg chg="undo custSel addSld modSld">
      <pc:chgData name="Tegischer Lukas" userId="f78daebb-0565-485c-bd0e-1cd035e796ff" providerId="ADAL" clId="{62AFDA6F-DC97-48AB-B9A8-9EA50AAB46FA}" dt="2021-10-03T18:20:06.485" v="46" actId="1076"/>
      <pc:docMkLst>
        <pc:docMk/>
      </pc:docMkLst>
      <pc:sldChg chg="modSp mod">
        <pc:chgData name="Tegischer Lukas" userId="f78daebb-0565-485c-bd0e-1cd035e796ff" providerId="ADAL" clId="{62AFDA6F-DC97-48AB-B9A8-9EA50AAB46FA}" dt="2021-10-03T18:19:39.726" v="41" actId="404"/>
        <pc:sldMkLst>
          <pc:docMk/>
          <pc:sldMk cId="336392357" sldId="256"/>
        </pc:sldMkLst>
        <pc:spChg chg="mod">
          <ac:chgData name="Tegischer Lukas" userId="f78daebb-0565-485c-bd0e-1cd035e796ff" providerId="ADAL" clId="{62AFDA6F-DC97-48AB-B9A8-9EA50AAB46FA}" dt="2021-10-03T18:19:39.726" v="4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 addAnim delAnim">
        <pc:chgData name="Tegischer Lukas" userId="f78daebb-0565-485c-bd0e-1cd035e796ff" providerId="ADAL" clId="{62AFDA6F-DC97-48AB-B9A8-9EA50AAB46FA}" dt="2021-10-03T18:19:48.175" v="43" actId="478"/>
        <pc:sldMkLst>
          <pc:docMk/>
          <pc:sldMk cId="15827720" sldId="380"/>
        </pc:sldMkLst>
        <pc:spChg chg="add del">
          <ac:chgData name="Tegischer Lukas" userId="f78daebb-0565-485c-bd0e-1cd035e796ff" providerId="ADAL" clId="{62AFDA6F-DC97-48AB-B9A8-9EA50AAB46FA}" dt="2021-10-03T18:19:48.175" v="43" actId="478"/>
          <ac:spMkLst>
            <pc:docMk/>
            <pc:sldMk cId="15827720" sldId="380"/>
            <ac:spMk id="12" creationId="{E7EB284A-7FD9-409F-9F36-E0B0D6BCEF04}"/>
          </ac:spMkLst>
        </pc:spChg>
      </pc:sldChg>
      <pc:sldChg chg="delSp modSp add mod delAnim">
        <pc:chgData name="Tegischer Lukas" userId="f78daebb-0565-485c-bd0e-1cd035e796ff" providerId="ADAL" clId="{62AFDA6F-DC97-48AB-B9A8-9EA50AAB46FA}" dt="2021-10-03T18:20:06.485" v="46" actId="1076"/>
        <pc:sldMkLst>
          <pc:docMk/>
          <pc:sldMk cId="2268674979" sldId="396"/>
        </pc:sldMkLst>
        <pc:spChg chg="del">
          <ac:chgData name="Tegischer Lukas" userId="f78daebb-0565-485c-bd0e-1cd035e796ff" providerId="ADAL" clId="{62AFDA6F-DC97-48AB-B9A8-9EA50AAB46FA}" dt="2021-10-03T18:20:05.164" v="45" actId="478"/>
          <ac:spMkLst>
            <pc:docMk/>
            <pc:sldMk cId="2268674979" sldId="396"/>
            <ac:spMk id="7" creationId="{1BC73DB9-3043-4CA9-9926-DE32550C3112}"/>
          </ac:spMkLst>
        </pc:spChg>
        <pc:spChg chg="mod">
          <ac:chgData name="Tegischer Lukas" userId="f78daebb-0565-485c-bd0e-1cd035e796ff" providerId="ADAL" clId="{62AFDA6F-DC97-48AB-B9A8-9EA50AAB46FA}" dt="2021-10-03T18:20:06.485" v="46" actId="1076"/>
          <ac:spMkLst>
            <pc:docMk/>
            <pc:sldMk cId="2268674979" sldId="396"/>
            <ac:spMk id="10" creationId="{81C4DA01-FD6A-453A-B69E-EC087AF4D423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EF26B93E-6057-4413-B3F2-4230E2E56407}"/>
    <pc:docChg chg="undo custSel addSld delSld modSld">
      <pc:chgData name="Tegischer Lukas" userId="f78daebb-0565-485c-bd0e-1cd035e796ff" providerId="ADAL" clId="{EF26B93E-6057-4413-B3F2-4230E2E56407}" dt="2021-10-04T19:14:41.781" v="257" actId="20577"/>
      <pc:docMkLst>
        <pc:docMk/>
      </pc:docMkLst>
      <pc:sldChg chg="modSp mod">
        <pc:chgData name="Tegischer Lukas" userId="f78daebb-0565-485c-bd0e-1cd035e796ff" providerId="ADAL" clId="{EF26B93E-6057-4413-B3F2-4230E2E56407}" dt="2021-10-03T18:26:17.260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F26B93E-6057-4413-B3F2-4230E2E56407}" dt="2021-10-03T18:26:17.260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EF26B93E-6057-4413-B3F2-4230E2E56407}" dt="2021-10-03T18:30:52.220" v="221" actId="20577"/>
        <pc:sldMkLst>
          <pc:docMk/>
          <pc:sldMk cId="15827720" sldId="380"/>
        </pc:sldMkLst>
        <pc:spChg chg="add mod">
          <ac:chgData name="Tegischer Lukas" userId="f78daebb-0565-485c-bd0e-1cd035e796ff" providerId="ADAL" clId="{EF26B93E-6057-4413-B3F2-4230E2E56407}" dt="2021-10-03T18:29:11.325" v="179" actId="1076"/>
          <ac:spMkLst>
            <pc:docMk/>
            <pc:sldMk cId="15827720" sldId="380"/>
            <ac:spMk id="4" creationId="{F5100137-E06D-4BD2-8337-1253486E4F34}"/>
          </ac:spMkLst>
        </pc:spChg>
        <pc:spChg chg="del">
          <ac:chgData name="Tegischer Lukas" userId="f78daebb-0565-485c-bd0e-1cd035e796ff" providerId="ADAL" clId="{EF26B93E-6057-4413-B3F2-4230E2E56407}" dt="2021-10-03T18:27:13.318" v="94" actId="478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EF26B93E-6057-4413-B3F2-4230E2E56407}" dt="2021-10-03T18:27:10.020" v="91" actId="478"/>
          <ac:spMkLst>
            <pc:docMk/>
            <pc:sldMk cId="15827720" sldId="380"/>
            <ac:spMk id="9" creationId="{5DCC5045-E1EC-434F-99B1-AEB7F1BAC459}"/>
          </ac:spMkLst>
        </pc:spChg>
        <pc:spChg chg="add mod">
          <ac:chgData name="Tegischer Lukas" userId="f78daebb-0565-485c-bd0e-1cd035e796ff" providerId="ADAL" clId="{EF26B93E-6057-4413-B3F2-4230E2E56407}" dt="2021-10-03T18:27:33.180" v="100" actId="14100"/>
          <ac:spMkLst>
            <pc:docMk/>
            <pc:sldMk cId="15827720" sldId="380"/>
            <ac:spMk id="10" creationId="{B131A9C5-08BF-472F-91F0-91379B689B2A}"/>
          </ac:spMkLst>
        </pc:spChg>
        <pc:spChg chg="del">
          <ac:chgData name="Tegischer Lukas" userId="f78daebb-0565-485c-bd0e-1cd035e796ff" providerId="ADAL" clId="{EF26B93E-6057-4413-B3F2-4230E2E56407}" dt="2021-10-03T18:27:12.293" v="93" actId="478"/>
          <ac:spMkLst>
            <pc:docMk/>
            <pc:sldMk cId="15827720" sldId="380"/>
            <ac:spMk id="11" creationId="{F3B17923-8975-44FA-B2AD-E8F70C0CEA08}"/>
          </ac:spMkLst>
        </pc:spChg>
        <pc:spChg chg="del">
          <ac:chgData name="Tegischer Lukas" userId="f78daebb-0565-485c-bd0e-1cd035e796ff" providerId="ADAL" clId="{EF26B93E-6057-4413-B3F2-4230E2E56407}" dt="2021-10-03T18:27:11.670" v="92" actId="478"/>
          <ac:spMkLst>
            <pc:docMk/>
            <pc:sldMk cId="15827720" sldId="380"/>
            <ac:spMk id="12" creationId="{E7EB284A-7FD9-409F-9F36-E0B0D6BCEF04}"/>
          </ac:spMkLst>
        </pc:spChg>
        <pc:spChg chg="add mod">
          <ac:chgData name="Tegischer Lukas" userId="f78daebb-0565-485c-bd0e-1cd035e796ff" providerId="ADAL" clId="{EF26B93E-6057-4413-B3F2-4230E2E56407}" dt="2021-10-03T18:30:52.220" v="221" actId="20577"/>
          <ac:spMkLst>
            <pc:docMk/>
            <pc:sldMk cId="15827720" sldId="380"/>
            <ac:spMk id="13" creationId="{7CF724B4-485F-4996-9CD9-72B3D0E339D7}"/>
          </ac:spMkLst>
        </pc:spChg>
      </pc:sldChg>
      <pc:sldChg chg="addSp delSp modSp mod delAnim modAnim">
        <pc:chgData name="Tegischer Lukas" userId="f78daebb-0565-485c-bd0e-1cd035e796ff" providerId="ADAL" clId="{EF26B93E-6057-4413-B3F2-4230E2E56407}" dt="2021-10-03T18:27:05.267" v="90"/>
        <pc:sldMkLst>
          <pc:docMk/>
          <pc:sldMk cId="551739112" sldId="390"/>
        </pc:sldMkLst>
        <pc:spChg chg="mod">
          <ac:chgData name="Tegischer Lukas" userId="f78daebb-0565-485c-bd0e-1cd035e796ff" providerId="ADAL" clId="{EF26B93E-6057-4413-B3F2-4230E2E56407}" dt="2021-10-03T18:26:32.658" v="75" actId="20577"/>
          <ac:spMkLst>
            <pc:docMk/>
            <pc:sldMk cId="551739112" sldId="390"/>
            <ac:spMk id="6" creationId="{4E1E9BBE-ADC8-49C8-BC4E-7CDDBE735635}"/>
          </ac:spMkLst>
        </pc:spChg>
        <pc:spChg chg="del">
          <ac:chgData name="Tegischer Lukas" userId="f78daebb-0565-485c-bd0e-1cd035e796ff" providerId="ADAL" clId="{EF26B93E-6057-4413-B3F2-4230E2E56407}" dt="2021-10-03T18:26:34.365" v="76" actId="478"/>
          <ac:spMkLst>
            <pc:docMk/>
            <pc:sldMk cId="551739112" sldId="390"/>
            <ac:spMk id="9" creationId="{D3D0CB6C-C035-4B9E-BEA7-B36C91619369}"/>
          </ac:spMkLst>
        </pc:spChg>
        <pc:spChg chg="del">
          <ac:chgData name="Tegischer Lukas" userId="f78daebb-0565-485c-bd0e-1cd035e796ff" providerId="ADAL" clId="{EF26B93E-6057-4413-B3F2-4230E2E56407}" dt="2021-10-03T18:26:35.686" v="77" actId="478"/>
          <ac:spMkLst>
            <pc:docMk/>
            <pc:sldMk cId="551739112" sldId="390"/>
            <ac:spMk id="10" creationId="{81C4DA01-FD6A-453A-B69E-EC087AF4D423}"/>
          </ac:spMkLst>
        </pc:spChg>
        <pc:spChg chg="del">
          <ac:chgData name="Tegischer Lukas" userId="f78daebb-0565-485c-bd0e-1cd035e796ff" providerId="ADAL" clId="{EF26B93E-6057-4413-B3F2-4230E2E56407}" dt="2021-10-03T18:26:35.686" v="77" actId="478"/>
          <ac:spMkLst>
            <pc:docMk/>
            <pc:sldMk cId="551739112" sldId="390"/>
            <ac:spMk id="11" creationId="{4370FEE3-9467-4E20-B09D-B4D529503B0F}"/>
          </ac:spMkLst>
        </pc:spChg>
        <pc:spChg chg="del">
          <ac:chgData name="Tegischer Lukas" userId="f78daebb-0565-485c-bd0e-1cd035e796ff" providerId="ADAL" clId="{EF26B93E-6057-4413-B3F2-4230E2E56407}" dt="2021-10-03T18:26:35.686" v="77" actId="478"/>
          <ac:spMkLst>
            <pc:docMk/>
            <pc:sldMk cId="551739112" sldId="390"/>
            <ac:spMk id="12" creationId="{C90D2B1C-1E48-434F-B651-7816CD75AA7F}"/>
          </ac:spMkLst>
        </pc:spChg>
        <pc:spChg chg="del">
          <ac:chgData name="Tegischer Lukas" userId="f78daebb-0565-485c-bd0e-1cd035e796ff" providerId="ADAL" clId="{EF26B93E-6057-4413-B3F2-4230E2E56407}" dt="2021-10-03T18:26:35.686" v="77" actId="478"/>
          <ac:spMkLst>
            <pc:docMk/>
            <pc:sldMk cId="551739112" sldId="390"/>
            <ac:spMk id="13" creationId="{FEDFC1BF-DE9F-42FC-A850-B378A9097398}"/>
          </ac:spMkLst>
        </pc:spChg>
        <pc:spChg chg="add mod">
          <ac:chgData name="Tegischer Lukas" userId="f78daebb-0565-485c-bd0e-1cd035e796ff" providerId="ADAL" clId="{EF26B93E-6057-4413-B3F2-4230E2E56407}" dt="2021-10-03T18:26:56.190" v="87" actId="1076"/>
          <ac:spMkLst>
            <pc:docMk/>
            <pc:sldMk cId="551739112" sldId="390"/>
            <ac:spMk id="14" creationId="{743EBAEF-10FF-46D8-AD4F-F03856274CC2}"/>
          </ac:spMkLst>
        </pc:spChg>
      </pc:sldChg>
      <pc:sldChg chg="del">
        <pc:chgData name="Tegischer Lukas" userId="f78daebb-0565-485c-bd0e-1cd035e796ff" providerId="ADAL" clId="{EF26B93E-6057-4413-B3F2-4230E2E56407}" dt="2021-10-03T18:31:53.031" v="252" actId="47"/>
        <pc:sldMkLst>
          <pc:docMk/>
          <pc:sldMk cId="2971880466" sldId="391"/>
        </pc:sldMkLst>
      </pc:sldChg>
      <pc:sldChg chg="del">
        <pc:chgData name="Tegischer Lukas" userId="f78daebb-0565-485c-bd0e-1cd035e796ff" providerId="ADAL" clId="{EF26B93E-6057-4413-B3F2-4230E2E56407}" dt="2021-10-03T18:31:53.031" v="252" actId="47"/>
        <pc:sldMkLst>
          <pc:docMk/>
          <pc:sldMk cId="3743340262" sldId="394"/>
        </pc:sldMkLst>
      </pc:sldChg>
      <pc:sldChg chg="del">
        <pc:chgData name="Tegischer Lukas" userId="f78daebb-0565-485c-bd0e-1cd035e796ff" providerId="ADAL" clId="{EF26B93E-6057-4413-B3F2-4230E2E56407}" dt="2021-10-03T18:31:53.031" v="252" actId="47"/>
        <pc:sldMkLst>
          <pc:docMk/>
          <pc:sldMk cId="2607514237" sldId="395"/>
        </pc:sldMkLst>
      </pc:sldChg>
      <pc:sldChg chg="del">
        <pc:chgData name="Tegischer Lukas" userId="f78daebb-0565-485c-bd0e-1cd035e796ff" providerId="ADAL" clId="{EF26B93E-6057-4413-B3F2-4230E2E56407}" dt="2021-10-03T18:31:53.031" v="252" actId="47"/>
        <pc:sldMkLst>
          <pc:docMk/>
          <pc:sldMk cId="3220036349" sldId="396"/>
        </pc:sldMkLst>
      </pc:sldChg>
      <pc:sldChg chg="del">
        <pc:chgData name="Tegischer Lukas" userId="f78daebb-0565-485c-bd0e-1cd035e796ff" providerId="ADAL" clId="{EF26B93E-6057-4413-B3F2-4230E2E56407}" dt="2021-10-03T18:31:53.031" v="252" actId="47"/>
        <pc:sldMkLst>
          <pc:docMk/>
          <pc:sldMk cId="1166475495" sldId="397"/>
        </pc:sldMkLst>
      </pc:sldChg>
      <pc:sldChg chg="del">
        <pc:chgData name="Tegischer Lukas" userId="f78daebb-0565-485c-bd0e-1cd035e796ff" providerId="ADAL" clId="{EF26B93E-6057-4413-B3F2-4230E2E56407}" dt="2021-10-03T18:31:53.031" v="252" actId="47"/>
        <pc:sldMkLst>
          <pc:docMk/>
          <pc:sldMk cId="2329122401" sldId="398"/>
        </pc:sldMkLst>
      </pc:sldChg>
      <pc:sldChg chg="addSp delSp modSp add mod modAnim">
        <pc:chgData name="Tegischer Lukas" userId="f78daebb-0565-485c-bd0e-1cd035e796ff" providerId="ADAL" clId="{EF26B93E-6057-4413-B3F2-4230E2E56407}" dt="2021-10-04T19:14:41.781" v="257" actId="20577"/>
        <pc:sldMkLst>
          <pc:docMk/>
          <pc:sldMk cId="2522905487" sldId="399"/>
        </pc:sldMkLst>
        <pc:spChg chg="add mod">
          <ac:chgData name="Tegischer Lukas" userId="f78daebb-0565-485c-bd0e-1cd035e796ff" providerId="ADAL" clId="{EF26B93E-6057-4413-B3F2-4230E2E56407}" dt="2021-10-03T18:29:23.744" v="181" actId="403"/>
          <ac:spMkLst>
            <pc:docMk/>
            <pc:sldMk cId="2522905487" sldId="399"/>
            <ac:spMk id="6" creationId="{3786E648-3676-451B-BAAB-DC1CA4BCDE99}"/>
          </ac:spMkLst>
        </pc:spChg>
        <pc:spChg chg="add mod">
          <ac:chgData name="Tegischer Lukas" userId="f78daebb-0565-485c-bd0e-1cd035e796ff" providerId="ADAL" clId="{EF26B93E-6057-4413-B3F2-4230E2E56407}" dt="2021-10-04T19:14:41.781" v="257" actId="20577"/>
          <ac:spMkLst>
            <pc:docMk/>
            <pc:sldMk cId="2522905487" sldId="399"/>
            <ac:spMk id="9" creationId="{C0280F49-D330-456A-9DA8-E1D696F3D4E6}"/>
          </ac:spMkLst>
        </pc:spChg>
        <pc:spChg chg="mod">
          <ac:chgData name="Tegischer Lukas" userId="f78daebb-0565-485c-bd0e-1cd035e796ff" providerId="ADAL" clId="{EF26B93E-6057-4413-B3F2-4230E2E56407}" dt="2021-10-03T18:29:28.532" v="184" actId="1076"/>
          <ac:spMkLst>
            <pc:docMk/>
            <pc:sldMk cId="2522905487" sldId="399"/>
            <ac:spMk id="10" creationId="{B131A9C5-08BF-472F-91F0-91379B689B2A}"/>
          </ac:spMkLst>
        </pc:spChg>
        <pc:spChg chg="del mod">
          <ac:chgData name="Tegischer Lukas" userId="f78daebb-0565-485c-bd0e-1cd035e796ff" providerId="ADAL" clId="{EF26B93E-6057-4413-B3F2-4230E2E56407}" dt="2021-10-03T18:29:29.754" v="185" actId="478"/>
          <ac:spMkLst>
            <pc:docMk/>
            <pc:sldMk cId="2522905487" sldId="399"/>
            <ac:spMk id="13" creationId="{7CF724B4-485F-4996-9CD9-72B3D0E339D7}"/>
          </ac:spMkLst>
        </pc:spChg>
      </pc:sldChg>
      <pc:sldChg chg="addSp delSp modSp add mod delAnim modAnim">
        <pc:chgData name="Tegischer Lukas" userId="f78daebb-0565-485c-bd0e-1cd035e796ff" providerId="ADAL" clId="{EF26B93E-6057-4413-B3F2-4230E2E56407}" dt="2021-10-03T18:30:39.404" v="215" actId="207"/>
        <pc:sldMkLst>
          <pc:docMk/>
          <pc:sldMk cId="2509830226" sldId="400"/>
        </pc:sldMkLst>
        <pc:spChg chg="del">
          <ac:chgData name="Tegischer Lukas" userId="f78daebb-0565-485c-bd0e-1cd035e796ff" providerId="ADAL" clId="{EF26B93E-6057-4413-B3F2-4230E2E56407}" dt="2021-10-03T18:29:50.614" v="195" actId="478"/>
          <ac:spMkLst>
            <pc:docMk/>
            <pc:sldMk cId="2509830226" sldId="400"/>
            <ac:spMk id="6" creationId="{3786E648-3676-451B-BAAB-DC1CA4BCDE99}"/>
          </ac:spMkLst>
        </pc:spChg>
        <pc:spChg chg="add mod">
          <ac:chgData name="Tegischer Lukas" userId="f78daebb-0565-485c-bd0e-1cd035e796ff" providerId="ADAL" clId="{EF26B93E-6057-4413-B3F2-4230E2E56407}" dt="2021-10-03T18:30:39.404" v="215" actId="207"/>
          <ac:spMkLst>
            <pc:docMk/>
            <pc:sldMk cId="2509830226" sldId="400"/>
            <ac:spMk id="7" creationId="{BA6B32C6-B19B-4911-ABF9-5B8A60FC0039}"/>
          </ac:spMkLst>
        </pc:spChg>
        <pc:spChg chg="del">
          <ac:chgData name="Tegischer Lukas" userId="f78daebb-0565-485c-bd0e-1cd035e796ff" providerId="ADAL" clId="{EF26B93E-6057-4413-B3F2-4230E2E56407}" dt="2021-10-03T18:29:52.083" v="196" actId="478"/>
          <ac:spMkLst>
            <pc:docMk/>
            <pc:sldMk cId="2509830226" sldId="400"/>
            <ac:spMk id="9" creationId="{C0280F49-D330-456A-9DA8-E1D696F3D4E6}"/>
          </ac:spMkLst>
        </pc:spChg>
        <pc:spChg chg="mod">
          <ac:chgData name="Tegischer Lukas" userId="f78daebb-0565-485c-bd0e-1cd035e796ff" providerId="ADAL" clId="{EF26B93E-6057-4413-B3F2-4230E2E56407}" dt="2021-10-03T18:29:58.679" v="200" actId="20577"/>
          <ac:spMkLst>
            <pc:docMk/>
            <pc:sldMk cId="2509830226" sldId="400"/>
            <ac:spMk id="10" creationId="{B131A9C5-08BF-472F-91F0-91379B689B2A}"/>
          </ac:spMkLst>
        </pc:spChg>
      </pc:sldChg>
      <pc:sldChg chg="addSp delSp modSp add mod">
        <pc:chgData name="Tegischer Lukas" userId="f78daebb-0565-485c-bd0e-1cd035e796ff" providerId="ADAL" clId="{EF26B93E-6057-4413-B3F2-4230E2E56407}" dt="2021-10-04T19:10:48.799" v="256" actId="20577"/>
        <pc:sldMkLst>
          <pc:docMk/>
          <pc:sldMk cId="1531005592" sldId="401"/>
        </pc:sldMkLst>
        <pc:spChg chg="add mod">
          <ac:chgData name="Tegischer Lukas" userId="f78daebb-0565-485c-bd0e-1cd035e796ff" providerId="ADAL" clId="{EF26B93E-6057-4413-B3F2-4230E2E56407}" dt="2021-10-04T19:10:48.799" v="256" actId="20577"/>
          <ac:spMkLst>
            <pc:docMk/>
            <pc:sldMk cId="1531005592" sldId="401"/>
            <ac:spMk id="6" creationId="{1B90D508-452F-440B-A0E9-FE459CCF7E47}"/>
          </ac:spMkLst>
        </pc:spChg>
        <pc:spChg chg="del">
          <ac:chgData name="Tegischer Lukas" userId="f78daebb-0565-485c-bd0e-1cd035e796ff" providerId="ADAL" clId="{EF26B93E-6057-4413-B3F2-4230E2E56407}" dt="2021-10-03T18:31:11.140" v="223" actId="478"/>
          <ac:spMkLst>
            <pc:docMk/>
            <pc:sldMk cId="1531005592" sldId="401"/>
            <ac:spMk id="7" creationId="{BA6B32C6-B19B-4911-ABF9-5B8A60FC0039}"/>
          </ac:spMkLst>
        </pc:spChg>
        <pc:spChg chg="del">
          <ac:chgData name="Tegischer Lukas" userId="f78daebb-0565-485c-bd0e-1cd035e796ff" providerId="ADAL" clId="{EF26B93E-6057-4413-B3F2-4230E2E56407}" dt="2021-10-03T18:31:12.120" v="224" actId="478"/>
          <ac:spMkLst>
            <pc:docMk/>
            <pc:sldMk cId="1531005592" sldId="401"/>
            <ac:spMk id="10" creationId="{B131A9C5-08BF-472F-91F0-91379B689B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623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173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3854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4085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960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Ganze Zahlen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von Gleichungen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3104459" y="566696"/>
            <a:ext cx="5983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Gleichungen: Äquivalenzumformungen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43EBAEF-10FF-46D8-AD4F-F03856274CC2}"/>
              </a:ext>
            </a:extLst>
          </p:cNvPr>
          <p:cNvSpPr txBox="1"/>
          <p:nvPr/>
        </p:nvSpPr>
        <p:spPr>
          <a:xfrm>
            <a:off x="1814873" y="1798176"/>
            <a:ext cx="8562253" cy="3448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Äquivalenzumformung zur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Subtraktion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Äquivalenzumformung zur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Subtraktion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Äquivalenzumformung zur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Multiplikation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Äquivalenzumformung zur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Multiplikation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55173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B131A9C5-08BF-472F-91F0-91379B689B2A}"/>
              </a:ext>
            </a:extLst>
          </p:cNvPr>
          <p:cNvSpPr txBox="1"/>
          <p:nvPr/>
        </p:nvSpPr>
        <p:spPr>
          <a:xfrm>
            <a:off x="504824" y="430735"/>
            <a:ext cx="9172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die gesuchte Variable mit Hilfe von Äquivalenzumformungen.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CF724B4-485F-4996-9CD9-72B3D0E339D7}"/>
                  </a:ext>
                </a:extLst>
              </p:cNvPr>
              <p:cNvSpPr txBox="1"/>
              <p:nvPr/>
            </p:nvSpPr>
            <p:spPr>
              <a:xfrm>
                <a:off x="504824" y="108487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(+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CF724B4-485F-4996-9CD9-72B3D0E33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4" y="108487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F5100137-E06D-4BD2-8337-1253486E4F34}"/>
              </a:ext>
            </a:extLst>
          </p:cNvPr>
          <p:cNvSpPr txBox="1"/>
          <p:nvPr/>
        </p:nvSpPr>
        <p:spPr>
          <a:xfrm>
            <a:off x="6981825" y="1484980"/>
            <a:ext cx="492641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dirty="0"/>
              <a:t>Tipp: Klammern vor dem Umformen auflösen!</a:t>
            </a:r>
          </a:p>
        </p:txBody>
      </p:sp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B131A9C5-08BF-472F-91F0-91379B689B2A}"/>
              </a:ext>
            </a:extLst>
          </p:cNvPr>
          <p:cNvSpPr txBox="1"/>
          <p:nvPr/>
        </p:nvSpPr>
        <p:spPr>
          <a:xfrm>
            <a:off x="438149" y="1963130"/>
            <a:ext cx="9172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die gesuchte Variable mit Hilfe von Äquivalenzumformungen.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786E648-3676-451B-BAAB-DC1CA4BCDE99}"/>
              </a:ext>
            </a:extLst>
          </p:cNvPr>
          <p:cNvSpPr txBox="1"/>
          <p:nvPr/>
        </p:nvSpPr>
        <p:spPr>
          <a:xfrm>
            <a:off x="695324" y="517734"/>
            <a:ext cx="9934575" cy="1106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kann aber auch sein, dass du mehrere Umformungsschritte benötigst – halte dich an folgende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Immer zuerst die Zahl per Äquivalenzumformung auf die andere Seite bringen, die am „weitesten“ von der Variable entfernt ist!! (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meist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Strich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VOR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Punkt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de-AT" sz="20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0280F49-D330-456A-9DA8-E1D696F3D4E6}"/>
                  </a:ext>
                </a:extLst>
              </p:cNvPr>
              <p:cNvSpPr txBox="1"/>
              <p:nvPr/>
            </p:nvSpPr>
            <p:spPr>
              <a:xfrm>
                <a:off x="438149" y="267723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0280F49-D330-456A-9DA8-E1D696F3D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49" y="2677237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90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B131A9C5-08BF-472F-91F0-91379B689B2A}"/>
              </a:ext>
            </a:extLst>
          </p:cNvPr>
          <p:cNvSpPr txBox="1"/>
          <p:nvPr/>
        </p:nvSpPr>
        <p:spPr>
          <a:xfrm>
            <a:off x="419099" y="497410"/>
            <a:ext cx="9172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1c)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die gesuchte Variable mit Hilfe von Äquivalenzumformungen.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A6B32C6-B19B-4911-ABF9-5B8A60FC0039}"/>
                  </a:ext>
                </a:extLst>
              </p:cNvPr>
              <p:cNvSpPr txBox="1"/>
              <p:nvPr/>
            </p:nvSpPr>
            <p:spPr>
              <a:xfrm>
                <a:off x="419099" y="1192996"/>
                <a:ext cx="6096000" cy="6194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−(−3)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A6B32C6-B19B-4911-ABF9-5B8A60FC0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1192996"/>
                <a:ext cx="6096000" cy="619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983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B90D508-452F-440B-A0E9-FE459CCF7E47}"/>
              </a:ext>
            </a:extLst>
          </p:cNvPr>
          <p:cNvSpPr txBox="1"/>
          <p:nvPr/>
        </p:nvSpPr>
        <p:spPr>
          <a:xfrm>
            <a:off x="361950" y="427186"/>
            <a:ext cx="10039350" cy="714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Schreibe den Sachverhalt als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auf. Löse mit Hilfe von Äquivalenzumformungen.</a:t>
            </a:r>
          </a:p>
          <a:p>
            <a:pPr marL="342900" lvl="0" indent="-342900">
              <a:lnSpc>
                <a:spcPct val="115000"/>
              </a:lnSpc>
              <a:spcAft>
                <a:spcPts val="2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welcher Zahl muss man (-12) multiplizieren, damit man die Summe von (-3) und (+39) erhält?</a:t>
            </a:r>
          </a:p>
        </p:txBody>
      </p:sp>
    </p:spTree>
    <p:extLst>
      <p:ext uri="{BB962C8B-B14F-4D97-AF65-F5344CB8AC3E}">
        <p14:creationId xmlns:p14="http://schemas.microsoft.com/office/powerpoint/2010/main" val="1531005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197</Words>
  <Application>Microsoft Office PowerPoint</Application>
  <PresentationFormat>Breitbild</PresentationFormat>
  <Paragraphs>26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Ganze Zahlen Lösen von Gleichungen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2022-11-04T15:33:43Z</dcterms:modified>
</cp:coreProperties>
</file>