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311" r:id="rId3"/>
    <p:sldId id="312" r:id="rId4"/>
    <p:sldId id="31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067C2C6-69CE-4506-89AF-BD0E5AF1ACC3}"/>
    <pc:docChg chg="custSel delSld modSld">
      <pc:chgData name="Tegischer Lukas" userId="f78daebb-0565-485c-bd0e-1cd035e796ff" providerId="ADAL" clId="{D067C2C6-69CE-4506-89AF-BD0E5AF1ACC3}" dt="2022-11-04T08:12:11.700" v="4" actId="47"/>
      <pc:docMkLst>
        <pc:docMk/>
      </pc:docMkLst>
      <pc:sldChg chg="delSp mod">
        <pc:chgData name="Tegischer Lukas" userId="f78daebb-0565-485c-bd0e-1cd035e796ff" providerId="ADAL" clId="{D067C2C6-69CE-4506-89AF-BD0E5AF1ACC3}" dt="2022-11-04T08:12:06.445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D067C2C6-69CE-4506-89AF-BD0E5AF1ACC3}" dt="2022-11-04T08:12:06.445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D067C2C6-69CE-4506-89AF-BD0E5AF1ACC3}" dt="2022-11-04T08:12:11.700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D067C2C6-69CE-4506-89AF-BD0E5AF1ACC3}" dt="2022-11-04T08:12:07.960" v="1" actId="478"/>
        <pc:sldMkLst>
          <pc:docMk/>
          <pc:sldMk cId="780486100" sldId="311"/>
        </pc:sldMkLst>
        <pc:picChg chg="del">
          <ac:chgData name="Tegischer Lukas" userId="f78daebb-0565-485c-bd0e-1cd035e796ff" providerId="ADAL" clId="{D067C2C6-69CE-4506-89AF-BD0E5AF1ACC3}" dt="2022-11-04T08:12:07.960" v="1" actId="478"/>
          <ac:picMkLst>
            <pc:docMk/>
            <pc:sldMk cId="780486100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67C2C6-69CE-4506-89AF-BD0E5AF1ACC3}" dt="2022-11-04T08:12:09.012" v="2" actId="478"/>
        <pc:sldMkLst>
          <pc:docMk/>
          <pc:sldMk cId="3356755802" sldId="312"/>
        </pc:sldMkLst>
        <pc:picChg chg="del">
          <ac:chgData name="Tegischer Lukas" userId="f78daebb-0565-485c-bd0e-1cd035e796ff" providerId="ADAL" clId="{D067C2C6-69CE-4506-89AF-BD0E5AF1ACC3}" dt="2022-11-04T08:12:09.012" v="2" actId="478"/>
          <ac:picMkLst>
            <pc:docMk/>
            <pc:sldMk cId="3356755802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D067C2C6-69CE-4506-89AF-BD0E5AF1ACC3}" dt="2022-11-04T08:12:09.912" v="3" actId="478"/>
        <pc:sldMkLst>
          <pc:docMk/>
          <pc:sldMk cId="2805044159" sldId="313"/>
        </pc:sldMkLst>
        <pc:picChg chg="del">
          <ac:chgData name="Tegischer Lukas" userId="f78daebb-0565-485c-bd0e-1cd035e796ff" providerId="ADAL" clId="{D067C2C6-69CE-4506-89AF-BD0E5AF1ACC3}" dt="2022-11-04T08:12:09.912" v="3" actId="478"/>
          <ac:picMkLst>
            <pc:docMk/>
            <pc:sldMk cId="2805044159" sldId="31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368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5616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562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Funktionen – Grundlagen</a:t>
            </a:r>
            <a:b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Punkte auf einem Funktionsgraph</a:t>
            </a:r>
            <a:endParaRPr lang="de-AT" sz="2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4458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Punkte auf einem Funktionsgraph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371A639-42DD-4FC7-8FBB-95090D521D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12" b="41388"/>
          <a:stretch/>
        </p:blipFill>
        <p:spPr bwMode="auto">
          <a:xfrm>
            <a:off x="827722" y="1867704"/>
            <a:ext cx="4999077" cy="357259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E5E25DD-ADC3-4B23-ACC6-8085A2B174B5}"/>
                  </a:ext>
                </a:extLst>
              </p:cNvPr>
              <p:cNvSpPr/>
              <p:nvPr/>
            </p:nvSpPr>
            <p:spPr>
              <a:xfrm>
                <a:off x="6610614" y="2483795"/>
                <a:ext cx="4429442" cy="64633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Gib die </a:t>
                </a:r>
                <a:r>
                  <a:rPr lang="de-AT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Koordinaten des Punktes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 der Stelle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E5E25DD-ADC3-4B23-ACC6-8085A2B174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614" y="2483795"/>
                <a:ext cx="4429442" cy="646331"/>
              </a:xfrm>
              <a:prstGeom prst="rect">
                <a:avLst/>
              </a:prstGeom>
              <a:blipFill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4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6A0E198-0169-48D3-92FE-768409CAF1C3}"/>
              </a:ext>
            </a:extLst>
          </p:cNvPr>
          <p:cNvSpPr/>
          <p:nvPr/>
        </p:nvSpPr>
        <p:spPr>
          <a:xfrm>
            <a:off x="560490" y="564085"/>
            <a:ext cx="10953750" cy="1665777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Überprüfung</a:t>
            </a:r>
            <a:r>
              <a:rPr lang="de-AT" sz="24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Liegt ein Punkt auf einer Funktion?</a:t>
            </a:r>
            <a:endParaRPr lang="de-AT" sz="3200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Setze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x-Koordinate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Punktes in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Funktionsgleichung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ein.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2: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Stimmt der erhaltene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Funktionswert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mit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y-Koordinate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Punktes überein, so liegt der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Punkt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auf dem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Funktionsgraphen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</a:t>
            </a:r>
            <a:endParaRPr lang="de-AT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C0356717-EF69-4B43-8607-A76EA3352B43}"/>
              </a:ext>
            </a:extLst>
          </p:cNvPr>
          <p:cNvSpPr/>
          <p:nvPr/>
        </p:nvSpPr>
        <p:spPr>
          <a:xfrm>
            <a:off x="466725" y="2467620"/>
            <a:ext cx="102298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  <a:tabLst>
                <a:tab pos="3223260" algn="l"/>
                <a:tab pos="413766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Bestimme, ob der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gegebene Punkt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dem Funktionsgraphen der Funktion liegt.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BABF0E5-0851-4F7E-BD05-987DE8631C56}"/>
                  </a:ext>
                </a:extLst>
              </p:cNvPr>
              <p:cNvSpPr/>
              <p:nvPr/>
            </p:nvSpPr>
            <p:spPr>
              <a:xfrm>
                <a:off x="909038" y="2896264"/>
                <a:ext cx="32492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BABF0E5-0851-4F7E-BD05-987DE8631C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038" y="2896264"/>
                <a:ext cx="3249223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ED3F18-2451-44B7-BBE4-5921E845AE54}"/>
                  </a:ext>
                </a:extLst>
              </p:cNvPr>
              <p:cNvSpPr/>
              <p:nvPr/>
            </p:nvSpPr>
            <p:spPr>
              <a:xfrm>
                <a:off x="7262922" y="2896264"/>
                <a:ext cx="29969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EED3F18-2451-44B7-BBE4-5921E845AE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922" y="2896264"/>
                <a:ext cx="2996974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755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96A0E198-0169-48D3-92FE-768409CAF1C3}"/>
              </a:ext>
            </a:extLst>
          </p:cNvPr>
          <p:cNvSpPr/>
          <p:nvPr/>
        </p:nvSpPr>
        <p:spPr>
          <a:xfrm>
            <a:off x="560490" y="564085"/>
            <a:ext cx="10953750" cy="1738938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de-AT" sz="2400" b="1" u="sng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Beliebige Punkte auf einem Funktionsgraphen bestimmen</a:t>
            </a:r>
            <a:br>
              <a:rPr lang="de-AT" b="1" u="sng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de-AT" sz="1100" dirty="0"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Möchtest du zu einer gegebenen Funktion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beliebige Punkte des Funktionsgraphen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bestimmen, so musst du nur </a:t>
            </a:r>
            <a:b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x-Werte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in den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Funktionsgraphen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 einsetzen.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A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erhaltene Funktionswert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entspricht der zugehörigen </a:t>
            </a:r>
            <a:r>
              <a:rPr lang="de-AT" b="1" dirty="0">
                <a:latin typeface="Calibri" panose="020F0502020204030204" pitchFamily="34" charset="0"/>
                <a:cs typeface="Calibri" panose="020F0502020204030204" pitchFamily="34" charset="0"/>
              </a:rPr>
              <a:t>y-Koordinate des Punktes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. (vgl. Wertetabelle)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57CE918D-EC72-432B-BA72-888052A4D54A}"/>
              </a:ext>
            </a:extLst>
          </p:cNvPr>
          <p:cNvSpPr/>
          <p:nvPr/>
        </p:nvSpPr>
        <p:spPr>
          <a:xfrm>
            <a:off x="455714" y="2540781"/>
            <a:ext cx="1142793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  <a:tabLst>
                <a:tab pos="3223260" algn="l"/>
                <a:tab pos="4137660" algn="l"/>
              </a:tabLs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je zwei beliebige Punkte auf dem Funktionsgraphen. Wähle immer verschiedene Argumente (=x-Werte).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F850A2F-D86F-42D0-80F5-F5F73D9B1BE7}"/>
                  </a:ext>
                </a:extLst>
              </p:cNvPr>
              <p:cNvSpPr/>
              <p:nvPr/>
            </p:nvSpPr>
            <p:spPr>
              <a:xfrm>
                <a:off x="1202414" y="3068366"/>
                <a:ext cx="22433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4F850A2F-D86F-42D0-80F5-F5F73D9B1B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414" y="3068366"/>
                <a:ext cx="2243371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6B63D915-9F4A-408B-A4FC-0669A4625923}"/>
                  </a:ext>
                </a:extLst>
              </p:cNvPr>
              <p:cNvSpPr/>
              <p:nvPr/>
            </p:nvSpPr>
            <p:spPr>
              <a:xfrm>
                <a:off x="8555171" y="3059668"/>
                <a:ext cx="18460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6B63D915-9F4A-408B-A4FC-0669A46259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5171" y="3059668"/>
                <a:ext cx="1846083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504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195</Words>
  <Application>Microsoft Office PowerPoint</Application>
  <PresentationFormat>Breitbild</PresentationFormat>
  <Paragraphs>20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Funktionen – Grundlagen Punkte auf einem Funktionsgraph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97</cp:revision>
  <dcterms:created xsi:type="dcterms:W3CDTF">2020-04-09T06:13:57Z</dcterms:created>
  <dcterms:modified xsi:type="dcterms:W3CDTF">2022-11-04T08:12:12Z</dcterms:modified>
</cp:coreProperties>
</file>