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42" r:id="rId3"/>
    <p:sldId id="346" r:id="rId4"/>
    <p:sldId id="351" r:id="rId5"/>
    <p:sldId id="35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803EC45F-77AC-47BF-9E66-FA3BF572B726}"/>
    <pc:docChg chg="undo custSel addSld modSld">
      <pc:chgData name="Tegischer Lukas" userId="f78daebb-0565-485c-bd0e-1cd035e796ff" providerId="ADAL" clId="{803EC45F-77AC-47BF-9E66-FA3BF572B726}" dt="2021-04-04T19:40:17.186" v="272" actId="403"/>
      <pc:docMkLst>
        <pc:docMk/>
      </pc:docMkLst>
      <pc:sldChg chg="modSp mod">
        <pc:chgData name="Tegischer Lukas" userId="f78daebb-0565-485c-bd0e-1cd035e796ff" providerId="ADAL" clId="{803EC45F-77AC-47BF-9E66-FA3BF572B726}" dt="2021-04-04T19:23:34.797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EC45F-77AC-47BF-9E66-FA3BF572B726}" dt="2021-04-04T19:23:34.797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03EC45F-77AC-47BF-9E66-FA3BF572B726}" dt="2021-04-04T19:36:28.822" v="134"/>
        <pc:sldMkLst>
          <pc:docMk/>
          <pc:sldMk cId="442268101" sldId="295"/>
        </pc:sldMkLst>
        <pc:spChg chg="mod">
          <ac:chgData name="Tegischer Lukas" userId="f78daebb-0565-485c-bd0e-1cd035e796ff" providerId="ADAL" clId="{803EC45F-77AC-47BF-9E66-FA3BF572B726}" dt="2021-04-04T19:24:08.461" v="74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5:29.708" v="117" actId="1076"/>
          <ac:spMkLst>
            <pc:docMk/>
            <pc:sldMk cId="442268101" sldId="295"/>
            <ac:spMk id="5" creationId="{A6DA5448-6A6C-4C3E-9C4D-8909E960E7F0}"/>
          </ac:spMkLst>
        </pc:spChg>
        <pc:spChg chg="del">
          <ac:chgData name="Tegischer Lukas" userId="f78daebb-0565-485c-bd0e-1cd035e796ff" providerId="ADAL" clId="{803EC45F-77AC-47BF-9E66-FA3BF572B726}" dt="2021-04-04T19:23:59.092" v="71" actId="478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803EC45F-77AC-47BF-9E66-FA3BF572B726}" dt="2021-04-04T19:24:03.272" v="73" actId="478"/>
          <ac:spMkLst>
            <pc:docMk/>
            <pc:sldMk cId="442268101" sldId="295"/>
            <ac:spMk id="9" creationId="{1CC54E9E-6D26-4BD9-995E-B155A2158F3C}"/>
          </ac:spMkLst>
        </pc:spChg>
        <pc:picChg chg="add mod modCrop">
          <ac:chgData name="Tegischer Lukas" userId="f78daebb-0565-485c-bd0e-1cd035e796ff" providerId="ADAL" clId="{803EC45F-77AC-47BF-9E66-FA3BF572B726}" dt="2021-04-04T19:35:05.406" v="81" actId="1076"/>
          <ac:picMkLst>
            <pc:docMk/>
            <pc:sldMk cId="442268101" sldId="295"/>
            <ac:picMk id="4" creationId="{6979DFAD-E440-4A41-A19F-4244A4B0C0EA}"/>
          </ac:picMkLst>
        </pc:picChg>
        <pc:picChg chg="del">
          <ac:chgData name="Tegischer Lukas" userId="f78daebb-0565-485c-bd0e-1cd035e796ff" providerId="ADAL" clId="{803EC45F-77AC-47BF-9E66-FA3BF572B726}" dt="2021-04-04T19:24:00.768" v="72" actId="478"/>
          <ac:picMkLst>
            <pc:docMk/>
            <pc:sldMk cId="442268101" sldId="295"/>
            <ac:picMk id="7" creationId="{A34C86C1-2354-440D-B0B4-5C3DC03DD015}"/>
          </ac:picMkLst>
        </pc:picChg>
        <pc:cxnChg chg="add mod">
          <ac:chgData name="Tegischer Lukas" userId="f78daebb-0565-485c-bd0e-1cd035e796ff" providerId="ADAL" clId="{803EC45F-77AC-47BF-9E66-FA3BF572B726}" dt="2021-04-04T19:36:12.651" v="128" actId="693"/>
          <ac:cxnSpMkLst>
            <pc:docMk/>
            <pc:sldMk cId="442268101" sldId="295"/>
            <ac:cxnSpMk id="10" creationId="{7501EB9A-C900-482E-8ABD-6787159867D8}"/>
          </ac:cxnSpMkLst>
        </pc:cxnChg>
        <pc:cxnChg chg="add del mod">
          <ac:chgData name="Tegischer Lukas" userId="f78daebb-0565-485c-bd0e-1cd035e796ff" providerId="ADAL" clId="{803EC45F-77AC-47BF-9E66-FA3BF572B726}" dt="2021-04-04T19:36:04.716" v="126" actId="478"/>
          <ac:cxnSpMkLst>
            <pc:docMk/>
            <pc:sldMk cId="442268101" sldId="295"/>
            <ac:cxnSpMk id="12" creationId="{09427D36-D5F1-43B1-95B3-8A27F2B9A57E}"/>
          </ac:cxnSpMkLst>
        </pc:cxnChg>
        <pc:cxnChg chg="add mod">
          <ac:chgData name="Tegischer Lukas" userId="f78daebb-0565-485c-bd0e-1cd035e796ff" providerId="ADAL" clId="{803EC45F-77AC-47BF-9E66-FA3BF572B726}" dt="2021-04-04T19:36:23.182" v="132" actId="14100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addSp delSp modSp mod delAnim">
        <pc:chgData name="Tegischer Lukas" userId="f78daebb-0565-485c-bd0e-1cd035e796ff" providerId="ADAL" clId="{803EC45F-77AC-47BF-9E66-FA3BF572B726}" dt="2021-04-04T19:39:24.602" v="238" actId="20577"/>
        <pc:sldMkLst>
          <pc:docMk/>
          <pc:sldMk cId="1583130595" sldId="335"/>
        </pc:sldMkLst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7" creationId="{122981C4-3CC7-4BBA-A93F-790E174830F2}"/>
          </ac:spMkLst>
        </pc:spChg>
        <pc:spChg chg="add mod">
          <ac:chgData name="Tegischer Lukas" userId="f78daebb-0565-485c-bd0e-1cd035e796ff" providerId="ADAL" clId="{803EC45F-77AC-47BF-9E66-FA3BF572B726}" dt="2021-04-04T19:39:01.717" v="226" actId="1076"/>
          <ac:spMkLst>
            <pc:docMk/>
            <pc:sldMk cId="1583130595" sldId="335"/>
            <ac:spMk id="9" creationId="{58D93059-425E-407F-8361-DAFE8510AB85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1" creationId="{3E0AB194-8A93-47A2-9301-596A2A90035C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2" creationId="{02ACD7ED-89F3-473A-838A-BB321C31EA4E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3" creationId="{1DE0F21C-505B-4889-B450-CFD6E8C052B1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5" creationId="{23BF74F6-4438-470E-B8E3-502B90B5718B}"/>
          </ac:spMkLst>
        </pc:spChg>
        <pc:spChg chg="add mod">
          <ac:chgData name="Tegischer Lukas" userId="f78daebb-0565-485c-bd0e-1cd035e796ff" providerId="ADAL" clId="{803EC45F-77AC-47BF-9E66-FA3BF572B726}" dt="2021-04-04T19:39:17.508" v="232" actId="403"/>
          <ac:spMkLst>
            <pc:docMk/>
            <pc:sldMk cId="1583130595" sldId="335"/>
            <ac:spMk id="16" creationId="{E8CC914C-C941-44F4-A89E-11D7CAD92248}"/>
          </ac:spMkLst>
        </pc:spChg>
        <pc:spChg chg="add mod">
          <ac:chgData name="Tegischer Lukas" userId="f78daebb-0565-485c-bd0e-1cd035e796ff" providerId="ADAL" clId="{803EC45F-77AC-47BF-9E66-FA3BF572B726}" dt="2021-04-04T19:39:24.602" v="238" actId="20577"/>
          <ac:spMkLst>
            <pc:docMk/>
            <pc:sldMk cId="1583130595" sldId="335"/>
            <ac:spMk id="17" creationId="{D7190D9A-155B-4DF7-8334-BC5F56755B16}"/>
          </ac:spMkLst>
        </pc:spChg>
      </pc:sldChg>
      <pc:sldChg chg="addSp delSp modSp mod delAnim">
        <pc:chgData name="Tegischer Lukas" userId="f78daebb-0565-485c-bd0e-1cd035e796ff" providerId="ADAL" clId="{803EC45F-77AC-47BF-9E66-FA3BF572B726}" dt="2021-04-04T19:37:44.957" v="182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803EC45F-77AC-47BF-9E66-FA3BF572B726}" dt="2021-04-04T19:36:45.230" v="167" actId="20577"/>
          <ac:spMkLst>
            <pc:docMk/>
            <pc:sldMk cId="1685039439" sldId="342"/>
            <ac:spMk id="2" creationId="{00000000-0000-0000-0000-000000000000}"/>
          </ac:spMkLst>
        </pc:spChg>
        <pc:spChg chg="del">
          <ac:chgData name="Tegischer Lukas" userId="f78daebb-0565-485c-bd0e-1cd035e796ff" providerId="ADAL" clId="{803EC45F-77AC-47BF-9E66-FA3BF572B726}" dt="2021-04-04T19:36:49.201" v="169" actId="478"/>
          <ac:spMkLst>
            <pc:docMk/>
            <pc:sldMk cId="1685039439" sldId="342"/>
            <ac:spMk id="8" creationId="{1576C327-B1C4-49F2-B076-1648601AF295}"/>
          </ac:spMkLst>
        </pc:spChg>
        <pc:spChg chg="del">
          <ac:chgData name="Tegischer Lukas" userId="f78daebb-0565-485c-bd0e-1cd035e796ff" providerId="ADAL" clId="{803EC45F-77AC-47BF-9E66-FA3BF572B726}" dt="2021-04-04T19:36:46.953" v="168" actId="478"/>
          <ac:spMkLst>
            <pc:docMk/>
            <pc:sldMk cId="1685039439" sldId="342"/>
            <ac:spMk id="9" creationId="{1CC54E9E-6D26-4BD9-995E-B155A2158F3C}"/>
          </ac:spMkLst>
        </pc:spChg>
        <pc:spChg chg="add mod">
          <ac:chgData name="Tegischer Lukas" userId="f78daebb-0565-485c-bd0e-1cd035e796ff" providerId="ADAL" clId="{803EC45F-77AC-47BF-9E66-FA3BF572B726}" dt="2021-04-04T19:37:44.957" v="182" actId="1076"/>
          <ac:spMkLst>
            <pc:docMk/>
            <pc:sldMk cId="1685039439" sldId="342"/>
            <ac:spMk id="11" creationId="{BE198DEF-5253-4338-BBCC-439967AF12AB}"/>
          </ac:spMkLst>
        </pc:spChg>
        <pc:picChg chg="add mod">
          <ac:chgData name="Tegischer Lukas" userId="f78daebb-0565-485c-bd0e-1cd035e796ff" providerId="ADAL" clId="{803EC45F-77AC-47BF-9E66-FA3BF572B726}" dt="2021-04-04T19:37:03.462" v="174" actId="1076"/>
          <ac:picMkLst>
            <pc:docMk/>
            <pc:sldMk cId="1685039439" sldId="342"/>
            <ac:picMk id="7" creationId="{E1D2368A-EEE0-4D21-B0CA-4D2B6571E6C8}"/>
          </ac:picMkLst>
        </pc:picChg>
        <pc:picChg chg="del">
          <ac:chgData name="Tegischer Lukas" userId="f78daebb-0565-485c-bd0e-1cd035e796ff" providerId="ADAL" clId="{803EC45F-77AC-47BF-9E66-FA3BF572B726}" dt="2021-04-04T19:36:49.201" v="169" actId="478"/>
          <ac:picMkLst>
            <pc:docMk/>
            <pc:sldMk cId="1685039439" sldId="342"/>
            <ac:picMk id="10" creationId="{9BB81FF3-4ABF-42C3-B6E7-1F2855577A3B}"/>
          </ac:picMkLst>
        </pc:picChg>
      </pc:sldChg>
      <pc:sldChg chg="addSp delSp modSp add mod">
        <pc:chgData name="Tegischer Lukas" userId="f78daebb-0565-485c-bd0e-1cd035e796ff" providerId="ADAL" clId="{803EC45F-77AC-47BF-9E66-FA3BF572B726}" dt="2021-04-04T19:38:15.953" v="200" actId="1076"/>
        <pc:sldMkLst>
          <pc:docMk/>
          <pc:sldMk cId="2649353781" sldId="343"/>
        </pc:sldMkLst>
        <pc:spChg chg="mod">
          <ac:chgData name="Tegischer Lukas" userId="f78daebb-0565-485c-bd0e-1cd035e796ff" providerId="ADAL" clId="{803EC45F-77AC-47BF-9E66-FA3BF572B726}" dt="2021-04-04T19:38:15.953" v="200" actId="1076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8:14.162" v="199" actId="1076"/>
          <ac:spMkLst>
            <pc:docMk/>
            <pc:sldMk cId="2649353781" sldId="343"/>
            <ac:spMk id="8" creationId="{F7FE1F14-6371-4DB9-83D2-FEFC5AAD4F2B}"/>
          </ac:spMkLst>
        </pc:spChg>
        <pc:spChg chg="del">
          <ac:chgData name="Tegischer Lukas" userId="f78daebb-0565-485c-bd0e-1cd035e796ff" providerId="ADAL" clId="{803EC45F-77AC-47BF-9E66-FA3BF572B726}" dt="2021-04-04T19:37:49.615" v="185" actId="478"/>
          <ac:spMkLst>
            <pc:docMk/>
            <pc:sldMk cId="2649353781" sldId="343"/>
            <ac:spMk id="11" creationId="{BE198DEF-5253-4338-BBCC-439967AF12AB}"/>
          </ac:spMkLst>
        </pc:spChg>
        <pc:picChg chg="del">
          <ac:chgData name="Tegischer Lukas" userId="f78daebb-0565-485c-bd0e-1cd035e796ff" providerId="ADAL" clId="{803EC45F-77AC-47BF-9E66-FA3BF572B726}" dt="2021-04-04T19:37:48.601" v="184" actId="478"/>
          <ac:picMkLst>
            <pc:docMk/>
            <pc:sldMk cId="2649353781" sldId="343"/>
            <ac:picMk id="7" creationId="{E1D2368A-EEE0-4D21-B0CA-4D2B6571E6C8}"/>
          </ac:picMkLst>
        </pc:picChg>
      </pc:sldChg>
      <pc:sldChg chg="delSp modSp add mod">
        <pc:chgData name="Tegischer Lukas" userId="f78daebb-0565-485c-bd0e-1cd035e796ff" providerId="ADAL" clId="{803EC45F-77AC-47BF-9E66-FA3BF572B726}" dt="2021-04-04T19:40:17.186" v="272" actId="403"/>
        <pc:sldMkLst>
          <pc:docMk/>
          <pc:sldMk cId="3047141546" sldId="344"/>
        </pc:sldMkLst>
        <pc:spChg chg="mod">
          <ac:chgData name="Tegischer Lukas" userId="f78daebb-0565-485c-bd0e-1cd035e796ff" providerId="ADAL" clId="{803EC45F-77AC-47BF-9E66-FA3BF572B726}" dt="2021-04-04T19:40:17.186" v="272" actId="403"/>
          <ac:spMkLst>
            <pc:docMk/>
            <pc:sldMk cId="3047141546" sldId="344"/>
            <ac:spMk id="9" creationId="{58D93059-425E-407F-8361-DAFE8510AB85}"/>
          </ac:spMkLst>
        </pc:spChg>
        <pc:spChg chg="mod">
          <ac:chgData name="Tegischer Lukas" userId="f78daebb-0565-485c-bd0e-1cd035e796ff" providerId="ADAL" clId="{803EC45F-77AC-47BF-9E66-FA3BF572B726}" dt="2021-04-04T19:40:06.344" v="270" actId="20577"/>
          <ac:spMkLst>
            <pc:docMk/>
            <pc:sldMk cId="3047141546" sldId="344"/>
            <ac:spMk id="16" creationId="{E8CC914C-C941-44F4-A89E-11D7CAD92248}"/>
          </ac:spMkLst>
        </pc:spChg>
        <pc:spChg chg="del">
          <ac:chgData name="Tegischer Lukas" userId="f78daebb-0565-485c-bd0e-1cd035e796ff" providerId="ADAL" clId="{803EC45F-77AC-47BF-9E66-FA3BF572B726}" dt="2021-04-04T19:40:03.135" v="268" actId="478"/>
          <ac:spMkLst>
            <pc:docMk/>
            <pc:sldMk cId="3047141546" sldId="344"/>
            <ac:spMk id="17" creationId="{D7190D9A-155B-4DF7-8334-BC5F56755B16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0B28422-2FEE-43DB-AC4F-ABC783DE6863}"/>
    <pc:docChg chg="undo custSel addSld delSld modSld sldOrd">
      <pc:chgData name="Tegischer Lukas" userId="f78daebb-0565-485c-bd0e-1cd035e796ff" providerId="ADAL" clId="{A0B28422-2FEE-43DB-AC4F-ABC783DE6863}" dt="2021-04-05T06:16:55.063" v="1017" actId="20577"/>
      <pc:docMkLst>
        <pc:docMk/>
      </pc:docMkLst>
      <pc:sldChg chg="modSp mod">
        <pc:chgData name="Tegischer Lukas" userId="f78daebb-0565-485c-bd0e-1cd035e796ff" providerId="ADAL" clId="{A0B28422-2FEE-43DB-AC4F-ABC783DE6863}" dt="2021-04-05T06:00:21.032" v="527" actId="404"/>
        <pc:sldMkLst>
          <pc:docMk/>
          <pc:sldMk cId="336392357" sldId="256"/>
        </pc:sldMkLst>
        <pc:spChg chg="mod">
          <ac:chgData name="Tegischer Lukas" userId="f78daebb-0565-485c-bd0e-1cd035e796ff" providerId="ADAL" clId="{A0B28422-2FEE-43DB-AC4F-ABC783DE6863}" dt="2021-04-05T06:00:21.032" v="52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A0B28422-2FEE-43DB-AC4F-ABC783DE6863}" dt="2021-04-04T19:50:19.217" v="318" actId="20577"/>
        <pc:sldMkLst>
          <pc:docMk/>
          <pc:sldMk cId="442268101" sldId="295"/>
        </pc:sldMkLst>
        <pc:spChg chg="del mod">
          <ac:chgData name="Tegischer Lukas" userId="f78daebb-0565-485c-bd0e-1cd035e796ff" providerId="ADAL" clId="{A0B28422-2FEE-43DB-AC4F-ABC783DE6863}" dt="2021-04-04T19:41:57.335" v="133" actId="478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A0B28422-2FEE-43DB-AC4F-ABC783DE6863}" dt="2021-04-04T19:41:39.881" v="126" actId="478"/>
          <ac:spMkLst>
            <pc:docMk/>
            <pc:sldMk cId="442268101" sldId="295"/>
            <ac:spMk id="5" creationId="{A6DA5448-6A6C-4C3E-9C4D-8909E960E7F0}"/>
          </ac:spMkLst>
        </pc:spChg>
        <pc:spChg chg="add mod">
          <ac:chgData name="Tegischer Lukas" userId="f78daebb-0565-485c-bd0e-1cd035e796ff" providerId="ADAL" clId="{A0B28422-2FEE-43DB-AC4F-ABC783DE6863}" dt="2021-04-04T19:50:19.217" v="318" actId="20577"/>
          <ac:spMkLst>
            <pc:docMk/>
            <pc:sldMk cId="442268101" sldId="295"/>
            <ac:spMk id="9" creationId="{D611BA94-4A35-46BC-8AED-08FC23B66C2D}"/>
          </ac:spMkLst>
        </pc:spChg>
        <pc:picChg chg="del">
          <ac:chgData name="Tegischer Lukas" userId="f78daebb-0565-485c-bd0e-1cd035e796ff" providerId="ADAL" clId="{A0B28422-2FEE-43DB-AC4F-ABC783DE6863}" dt="2021-04-04T19:41:38.980" v="125" actId="478"/>
          <ac:picMkLst>
            <pc:docMk/>
            <pc:sldMk cId="442268101" sldId="295"/>
            <ac:picMk id="4" creationId="{6979DFAD-E440-4A41-A19F-4244A4B0C0EA}"/>
          </ac:picMkLst>
        </pc:pic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0" creationId="{7501EB9A-C900-482E-8ABD-6787159867D8}"/>
          </ac:cxnSpMkLst>
        </pc:cxn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del">
        <pc:chgData name="Tegischer Lukas" userId="f78daebb-0565-485c-bd0e-1cd035e796ff" providerId="ADAL" clId="{A0B28422-2FEE-43DB-AC4F-ABC783DE6863}" dt="2021-04-05T06:16:46.841" v="1014" actId="47"/>
        <pc:sldMkLst>
          <pc:docMk/>
          <pc:sldMk cId="1583130595" sldId="335"/>
        </pc:sldMkLst>
      </pc:sldChg>
      <pc:sldChg chg="addSp delSp modSp mod modAnim">
        <pc:chgData name="Tegischer Lukas" userId="f78daebb-0565-485c-bd0e-1cd035e796ff" providerId="ADAL" clId="{A0B28422-2FEE-43DB-AC4F-ABC783DE6863}" dt="2021-04-04T19:50:29.263" v="321" actId="14100"/>
        <pc:sldMkLst>
          <pc:docMk/>
          <pc:sldMk cId="1685039439" sldId="342"/>
        </pc:sldMkLst>
        <pc:spChg chg="mod">
          <ac:chgData name="Tegischer Lukas" userId="f78daebb-0565-485c-bd0e-1cd035e796ff" providerId="ADAL" clId="{A0B28422-2FEE-43DB-AC4F-ABC783DE6863}" dt="2021-04-04T19:43:07.282" v="187" actId="1076"/>
          <ac:spMkLst>
            <pc:docMk/>
            <pc:sldMk cId="1685039439" sldId="34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0:25.204" v="320" actId="20577"/>
          <ac:spMkLst>
            <pc:docMk/>
            <pc:sldMk cId="1685039439" sldId="342"/>
            <ac:spMk id="8" creationId="{BAD08F5D-8F4A-401D-B9B8-56EC62646F5D}"/>
          </ac:spMkLst>
        </pc:spChg>
        <pc:spChg chg="del">
          <ac:chgData name="Tegischer Lukas" userId="f78daebb-0565-485c-bd0e-1cd035e796ff" providerId="ADAL" clId="{A0B28422-2FEE-43DB-AC4F-ABC783DE6863}" dt="2021-04-04T19:42:49.973" v="181" actId="478"/>
          <ac:spMkLst>
            <pc:docMk/>
            <pc:sldMk cId="1685039439" sldId="342"/>
            <ac:spMk id="11" creationId="{BE198DEF-5253-4338-BBCC-439967AF12AB}"/>
          </ac:spMkLst>
        </pc:spChg>
        <pc:spChg chg="add mod">
          <ac:chgData name="Tegischer Lukas" userId="f78daebb-0565-485c-bd0e-1cd035e796ff" providerId="ADAL" clId="{A0B28422-2FEE-43DB-AC4F-ABC783DE6863}" dt="2021-04-04T19:47:51.494" v="281" actId="1076"/>
          <ac:spMkLst>
            <pc:docMk/>
            <pc:sldMk cId="1685039439" sldId="342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4T19:46:55.108" v="237" actId="1076"/>
          <ac:spMkLst>
            <pc:docMk/>
            <pc:sldMk cId="1685039439" sldId="342"/>
            <ac:spMk id="27" creationId="{0A61FC84-344F-46CB-8E6B-1CFAED7C33BB}"/>
          </ac:spMkLst>
        </pc:spChg>
        <pc:picChg chg="del">
          <ac:chgData name="Tegischer Lukas" userId="f78daebb-0565-485c-bd0e-1cd035e796ff" providerId="ADAL" clId="{A0B28422-2FEE-43DB-AC4F-ABC783DE6863}" dt="2021-04-04T19:42:49.143" v="180" actId="478"/>
          <ac:picMkLst>
            <pc:docMk/>
            <pc:sldMk cId="1685039439" sldId="342"/>
            <ac:picMk id="7" creationId="{E1D2368A-EEE0-4D21-B0CA-4D2B6571E6C8}"/>
          </ac:picMkLst>
        </pc:picChg>
        <pc:picChg chg="add mod modCrop">
          <ac:chgData name="Tegischer Lukas" userId="f78daebb-0565-485c-bd0e-1cd035e796ff" providerId="ADAL" clId="{A0B28422-2FEE-43DB-AC4F-ABC783DE6863}" dt="2021-04-04T19:45:43.748" v="213" actId="1076"/>
          <ac:picMkLst>
            <pc:docMk/>
            <pc:sldMk cId="1685039439" sldId="342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43:38.294" v="197" actId="14100"/>
          <ac:cxnSpMkLst>
            <pc:docMk/>
            <pc:sldMk cId="1685039439" sldId="342"/>
            <ac:cxnSpMk id="5" creationId="{5D3433D5-BAF5-4BE7-8743-148BE38B5252}"/>
          </ac:cxnSpMkLst>
        </pc:cxnChg>
        <pc:cxnChg chg="add mod">
          <ac:chgData name="Tegischer Lukas" userId="f78daebb-0565-485c-bd0e-1cd035e796ff" providerId="ADAL" clId="{A0B28422-2FEE-43DB-AC4F-ABC783DE6863}" dt="2021-04-04T19:43:44.489" v="200" actId="14100"/>
          <ac:cxnSpMkLst>
            <pc:docMk/>
            <pc:sldMk cId="1685039439" sldId="342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4T19:50:29.263" v="321" actId="14100"/>
          <ac:cxnSpMkLst>
            <pc:docMk/>
            <pc:sldMk cId="1685039439" sldId="342"/>
            <ac:cxnSpMk id="19" creationId="{E7E94559-11C8-44E8-BC04-40C0FA745957}"/>
          </ac:cxnSpMkLst>
        </pc:cxnChg>
      </pc:sldChg>
      <pc:sldChg chg="addSp delSp modSp mod modAnim">
        <pc:chgData name="Tegischer Lukas" userId="f78daebb-0565-485c-bd0e-1cd035e796ff" providerId="ADAL" clId="{A0B28422-2FEE-43DB-AC4F-ABC783DE6863}" dt="2021-04-05T05:54:42.395" v="387"/>
        <pc:sldMkLst>
          <pc:docMk/>
          <pc:sldMk cId="2649353781" sldId="343"/>
        </pc:sldMkLst>
        <pc:spChg chg="del">
          <ac:chgData name="Tegischer Lukas" userId="f78daebb-0565-485c-bd0e-1cd035e796ff" providerId="ADAL" clId="{A0B28422-2FEE-43DB-AC4F-ABC783DE6863}" dt="2021-04-04T19:56:24.876" v="347" actId="478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6:40.111" v="352" actId="20577"/>
          <ac:spMkLst>
            <pc:docMk/>
            <pc:sldMk cId="2649353781" sldId="343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4T19:56:24.175" v="346" actId="478"/>
          <ac:spMkLst>
            <pc:docMk/>
            <pc:sldMk cId="2649353781" sldId="343"/>
            <ac:spMk id="8" creationId="{F7FE1F14-6371-4DB9-83D2-FEFC5AAD4F2B}"/>
          </ac:spMkLst>
        </pc:spChg>
        <pc:spChg chg="add mod">
          <ac:chgData name="Tegischer Lukas" userId="f78daebb-0565-485c-bd0e-1cd035e796ff" providerId="ADAL" clId="{A0B28422-2FEE-43DB-AC4F-ABC783DE6863}" dt="2021-04-04T19:58:11.664" v="374" actId="1076"/>
          <ac:spMkLst>
            <pc:docMk/>
            <pc:sldMk cId="2649353781" sldId="343"/>
            <ac:spMk id="9" creationId="{4D164186-F8F8-4CA6-9191-C204C198FBBA}"/>
          </ac:spMkLst>
        </pc:spChg>
        <pc:spChg chg="add del">
          <ac:chgData name="Tegischer Lukas" userId="f78daebb-0565-485c-bd0e-1cd035e796ff" providerId="ADAL" clId="{A0B28422-2FEE-43DB-AC4F-ABC783DE6863}" dt="2021-04-05T05:53:39.986" v="379" actId="478"/>
          <ac:spMkLst>
            <pc:docMk/>
            <pc:sldMk cId="2649353781" sldId="343"/>
            <ac:spMk id="10" creationId="{F2120E9D-3336-4637-8C7F-478921EEE495}"/>
          </ac:spMkLst>
        </pc:spChg>
        <pc:spChg chg="add mod">
          <ac:chgData name="Tegischer Lukas" userId="f78daebb-0565-485c-bd0e-1cd035e796ff" providerId="ADAL" clId="{A0B28422-2FEE-43DB-AC4F-ABC783DE6863}" dt="2021-04-05T05:54:05.517" v="382" actId="688"/>
          <ac:spMkLst>
            <pc:docMk/>
            <pc:sldMk cId="2649353781" sldId="343"/>
            <ac:spMk id="11" creationId="{1D2D7A93-F77E-44C2-A51C-5A69A07BE4AD}"/>
          </ac:spMkLst>
        </pc:spChg>
        <pc:picChg chg="add mod modCrop">
          <ac:chgData name="Tegischer Lukas" userId="f78daebb-0565-485c-bd0e-1cd035e796ff" providerId="ADAL" clId="{A0B28422-2FEE-43DB-AC4F-ABC783DE6863}" dt="2021-04-04T19:58:16.112" v="377" actId="14100"/>
          <ac:picMkLst>
            <pc:docMk/>
            <pc:sldMk cId="2649353781" sldId="343"/>
            <ac:picMk id="7" creationId="{023160B7-EC37-4993-8A73-87C8B663E1E2}"/>
          </ac:picMkLst>
        </pc:picChg>
        <pc:cxnChg chg="add mod">
          <ac:chgData name="Tegischer Lukas" userId="f78daebb-0565-485c-bd0e-1cd035e796ff" providerId="ADAL" clId="{A0B28422-2FEE-43DB-AC4F-ABC783DE6863}" dt="2021-04-05T05:54:29.321" v="385" actId="14100"/>
          <ac:cxnSpMkLst>
            <pc:docMk/>
            <pc:sldMk cId="2649353781" sldId="343"/>
            <ac:cxnSpMk id="13" creationId="{7DEED224-8818-4702-985C-77DB234BEEBD}"/>
          </ac:cxnSpMkLst>
        </pc:cxnChg>
      </pc:sldChg>
      <pc:sldChg chg="del">
        <pc:chgData name="Tegischer Lukas" userId="f78daebb-0565-485c-bd0e-1cd035e796ff" providerId="ADAL" clId="{A0B28422-2FEE-43DB-AC4F-ABC783DE6863}" dt="2021-04-05T06:16:47.600" v="1015" actId="47"/>
        <pc:sldMkLst>
          <pc:docMk/>
          <pc:sldMk cId="3047141546" sldId="344"/>
        </pc:sldMkLst>
      </pc:sldChg>
      <pc:sldChg chg="addSp delSp modSp add mod delAnim modAnim">
        <pc:chgData name="Tegischer Lukas" userId="f78daebb-0565-485c-bd0e-1cd035e796ff" providerId="ADAL" clId="{A0B28422-2FEE-43DB-AC4F-ABC783DE6863}" dt="2021-04-04T19:51:40.928" v="345"/>
        <pc:sldMkLst>
          <pc:docMk/>
          <pc:sldMk cId="3194613360" sldId="345"/>
        </pc:sldMkLst>
        <pc:spChg chg="mod">
          <ac:chgData name="Tegischer Lukas" userId="f78daebb-0565-485c-bd0e-1cd035e796ff" providerId="ADAL" clId="{A0B28422-2FEE-43DB-AC4F-ABC783DE6863}" dt="2021-04-04T19:47:09.049" v="244" actId="20577"/>
          <ac:spMkLst>
            <pc:docMk/>
            <pc:sldMk cId="3194613360" sldId="345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4T19:50:33.125" v="323" actId="20577"/>
          <ac:spMkLst>
            <pc:docMk/>
            <pc:sldMk cId="3194613360" sldId="345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4T19:47:55.864" v="282" actId="1076"/>
          <ac:spMkLst>
            <pc:docMk/>
            <pc:sldMk cId="3194613360" sldId="345"/>
            <ac:spMk id="12" creationId="{A7BA442A-E3DC-4EB5-B67C-1F785F539EE2}"/>
          </ac:spMkLst>
        </pc:spChg>
        <pc:spChg chg="add mod">
          <ac:chgData name="Tegischer Lukas" userId="f78daebb-0565-485c-bd0e-1cd035e796ff" providerId="ADAL" clId="{A0B28422-2FEE-43DB-AC4F-ABC783DE6863}" dt="2021-04-04T19:51:24.735" v="337" actId="1076"/>
          <ac:spMkLst>
            <pc:docMk/>
            <pc:sldMk cId="3194613360" sldId="345"/>
            <ac:spMk id="24" creationId="{0F22D674-38E6-417C-8028-E94288732AB8}"/>
          </ac:spMkLst>
        </pc:spChg>
        <pc:spChg chg="del mod">
          <ac:chgData name="Tegischer Lukas" userId="f78daebb-0565-485c-bd0e-1cd035e796ff" providerId="ADAL" clId="{A0B28422-2FEE-43DB-AC4F-ABC783DE6863}" dt="2021-04-04T19:47:22.951" v="247" actId="478"/>
          <ac:spMkLst>
            <pc:docMk/>
            <pc:sldMk cId="3194613360" sldId="345"/>
            <ac:spMk id="25" creationId="{E418833E-9ABE-4898-9D18-8233616FFA98}"/>
          </ac:spMkLst>
        </pc:spChg>
        <pc:spChg chg="del">
          <ac:chgData name="Tegischer Lukas" userId="f78daebb-0565-485c-bd0e-1cd035e796ff" providerId="ADAL" clId="{A0B28422-2FEE-43DB-AC4F-ABC783DE6863}" dt="2021-04-04T19:51:00.459" v="326" actId="478"/>
          <ac:spMkLst>
            <pc:docMk/>
            <pc:sldMk cId="3194613360" sldId="345"/>
            <ac:spMk id="27" creationId="{0A61FC84-344F-46CB-8E6B-1CFAED7C33BB}"/>
          </ac:spMkLst>
        </pc:spChg>
        <pc:picChg chg="add mod ord modCrop">
          <ac:chgData name="Tegischer Lukas" userId="f78daebb-0565-485c-bd0e-1cd035e796ff" providerId="ADAL" clId="{A0B28422-2FEE-43DB-AC4F-ABC783DE6863}" dt="2021-04-04T19:48:22.756" v="287" actId="167"/>
          <ac:picMkLst>
            <pc:docMk/>
            <pc:sldMk cId="3194613360" sldId="345"/>
            <ac:picMk id="6" creationId="{6D783E51-5F5B-4BD0-B7DB-9D59DC6A3551}"/>
          </ac:picMkLst>
        </pc:picChg>
        <pc:picChg chg="del">
          <ac:chgData name="Tegischer Lukas" userId="f78daebb-0565-485c-bd0e-1cd035e796ff" providerId="ADAL" clId="{A0B28422-2FEE-43DB-AC4F-ABC783DE6863}" dt="2021-04-04T19:48:10.620" v="283" actId="478"/>
          <ac:picMkLst>
            <pc:docMk/>
            <pc:sldMk cId="3194613360" sldId="345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50:43.118" v="325" actId="14100"/>
          <ac:cxnSpMkLst>
            <pc:docMk/>
            <pc:sldMk cId="3194613360" sldId="345"/>
            <ac:cxnSpMk id="18" creationId="{A50AE30E-E385-447E-BDA2-BE0ABD2D7580}"/>
          </ac:cxnSpMkLst>
        </pc:cxnChg>
        <pc:cxnChg chg="mod">
          <ac:chgData name="Tegischer Lukas" userId="f78daebb-0565-485c-bd0e-1cd035e796ff" providerId="ADAL" clId="{A0B28422-2FEE-43DB-AC4F-ABC783DE6863}" dt="2021-04-04T19:48:46.441" v="290" actId="14100"/>
          <ac:cxnSpMkLst>
            <pc:docMk/>
            <pc:sldMk cId="3194613360" sldId="345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4T19:50:40.216" v="324" actId="14100"/>
          <ac:cxnSpMkLst>
            <pc:docMk/>
            <pc:sldMk cId="3194613360" sldId="345"/>
            <ac:cxnSpMk id="20" creationId="{A7BB579B-FB8E-4AD0-AE1E-FBE3A80CC34F}"/>
          </ac:cxnSpMkLst>
        </pc:cxnChg>
      </pc:sldChg>
      <pc:sldChg chg="addSp delSp modSp add mod modAnim">
        <pc:chgData name="Tegischer Lukas" userId="f78daebb-0565-485c-bd0e-1cd035e796ff" providerId="ADAL" clId="{A0B28422-2FEE-43DB-AC4F-ABC783DE6863}" dt="2021-04-05T05:57:13.748" v="459" actId="208"/>
        <pc:sldMkLst>
          <pc:docMk/>
          <pc:sldMk cId="2850942059" sldId="346"/>
        </pc:sldMkLst>
        <pc:spChg chg="del">
          <ac:chgData name="Tegischer Lukas" userId="f78daebb-0565-485c-bd0e-1cd035e796ff" providerId="ADAL" clId="{A0B28422-2FEE-43DB-AC4F-ABC783DE6863}" dt="2021-04-05T05:54:54.176" v="389" actId="478"/>
          <ac:spMkLst>
            <pc:docMk/>
            <pc:sldMk cId="2850942059" sldId="346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5T05:54:57.925" v="391" actId="478"/>
          <ac:spMkLst>
            <pc:docMk/>
            <pc:sldMk cId="2850942059" sldId="346"/>
            <ac:spMk id="9" creationId="{4D164186-F8F8-4CA6-9191-C204C198FBBA}"/>
          </ac:spMkLst>
        </pc:spChg>
        <pc:spChg chg="add mod">
          <ac:chgData name="Tegischer Lukas" userId="f78daebb-0565-485c-bd0e-1cd035e796ff" providerId="ADAL" clId="{A0B28422-2FEE-43DB-AC4F-ABC783DE6863}" dt="2021-04-05T05:55:14.925" v="419" actId="20577"/>
          <ac:spMkLst>
            <pc:docMk/>
            <pc:sldMk cId="2850942059" sldId="346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5:56:18.292" v="443" actId="1076"/>
          <ac:spMkLst>
            <pc:docMk/>
            <pc:sldMk cId="2850942059" sldId="346"/>
            <ac:spMk id="11" creationId="{1D2D7A93-F77E-44C2-A51C-5A69A07BE4AD}"/>
          </ac:spMkLst>
        </pc:spChg>
        <pc:spChg chg="add mod">
          <ac:chgData name="Tegischer Lukas" userId="f78daebb-0565-485c-bd0e-1cd035e796ff" providerId="ADAL" clId="{A0B28422-2FEE-43DB-AC4F-ABC783DE6863}" dt="2021-04-05T05:56:58.868" v="455" actId="20577"/>
          <ac:spMkLst>
            <pc:docMk/>
            <pc:sldMk cId="2850942059" sldId="346"/>
            <ac:spMk id="15" creationId="{B6C8B9B8-8C19-442A-ABED-FE8FC51FC2B5}"/>
          </ac:spMkLst>
        </pc:spChg>
        <pc:picChg chg="del">
          <ac:chgData name="Tegischer Lukas" userId="f78daebb-0565-485c-bd0e-1cd035e796ff" providerId="ADAL" clId="{A0B28422-2FEE-43DB-AC4F-ABC783DE6863}" dt="2021-04-05T05:54:54.895" v="390" actId="478"/>
          <ac:picMkLst>
            <pc:docMk/>
            <pc:sldMk cId="2850942059" sldId="346"/>
            <ac:picMk id="7" creationId="{023160B7-EC37-4993-8A73-87C8B663E1E2}"/>
          </ac:picMkLst>
        </pc:picChg>
        <pc:picChg chg="add mod ord">
          <ac:chgData name="Tegischer Lukas" userId="f78daebb-0565-485c-bd0e-1cd035e796ff" providerId="ADAL" clId="{A0B28422-2FEE-43DB-AC4F-ABC783DE6863}" dt="2021-04-05T05:55:23.182" v="422" actId="1076"/>
          <ac:picMkLst>
            <pc:docMk/>
            <pc:sldMk cId="2850942059" sldId="346"/>
            <ac:picMk id="12" creationId="{7110B90D-DF1F-4B2A-9EC3-EB7D3BCFC8B7}"/>
          </ac:picMkLst>
        </pc:picChg>
        <pc:cxnChg chg="mod">
          <ac:chgData name="Tegischer Lukas" userId="f78daebb-0565-485c-bd0e-1cd035e796ff" providerId="ADAL" clId="{A0B28422-2FEE-43DB-AC4F-ABC783DE6863}" dt="2021-04-05T05:56:41.756" v="449" actId="14100"/>
          <ac:cxnSpMkLst>
            <pc:docMk/>
            <pc:sldMk cId="2850942059" sldId="346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5:56:56.860" v="453" actId="14100"/>
          <ac:cxnSpMkLst>
            <pc:docMk/>
            <pc:sldMk cId="2850942059" sldId="346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5:57:13.748" v="459" actId="208"/>
          <ac:cxnSpMkLst>
            <pc:docMk/>
            <pc:sldMk cId="2850942059" sldId="346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3:09.944" v="887" actId="20577"/>
        <pc:sldMkLst>
          <pc:docMk/>
          <pc:sldMk cId="1284267519" sldId="347"/>
        </pc:sldMkLst>
        <pc:spChg chg="add del mod">
          <ac:chgData name="Tegischer Lukas" userId="f78daebb-0565-485c-bd0e-1cd035e796ff" providerId="ADAL" clId="{A0B28422-2FEE-43DB-AC4F-ABC783DE6863}" dt="2021-04-05T05:58:27.754" v="466"/>
          <ac:spMkLst>
            <pc:docMk/>
            <pc:sldMk cId="1284267519" sldId="347"/>
            <ac:spMk id="3" creationId="{3E01C190-4100-4576-ADA7-34DC2BD1F571}"/>
          </ac:spMkLst>
        </pc:spChg>
        <pc:spChg chg="add mod">
          <ac:chgData name="Tegischer Lukas" userId="f78daebb-0565-485c-bd0e-1cd035e796ff" providerId="ADAL" clId="{A0B28422-2FEE-43DB-AC4F-ABC783DE6863}" dt="2021-04-05T06:00:09.719" v="512" actId="1076"/>
          <ac:spMkLst>
            <pc:docMk/>
            <pc:sldMk cId="1284267519" sldId="347"/>
            <ac:spMk id="7" creationId="{35B28F8F-4398-4ED0-8485-D4897A57A77E}"/>
          </ac:spMkLst>
        </pc:spChg>
        <pc:spChg chg="del mod">
          <ac:chgData name="Tegischer Lukas" userId="f78daebb-0565-485c-bd0e-1cd035e796ff" providerId="ADAL" clId="{A0B28422-2FEE-43DB-AC4F-ABC783DE6863}" dt="2021-04-05T05:58:20.770" v="464" actId="478"/>
          <ac:spMkLst>
            <pc:docMk/>
            <pc:sldMk cId="1284267519" sldId="347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10:54.454" v="803" actId="1076"/>
          <ac:spMkLst>
            <pc:docMk/>
            <pc:sldMk cId="1284267519" sldId="347"/>
            <ac:spMk id="11" creationId="{1D2D7A93-F77E-44C2-A51C-5A69A07BE4AD}"/>
          </ac:spMkLst>
        </pc:spChg>
        <pc:spChg chg="del">
          <ac:chgData name="Tegischer Lukas" userId="f78daebb-0565-485c-bd0e-1cd035e796ff" providerId="ADAL" clId="{A0B28422-2FEE-43DB-AC4F-ABC783DE6863}" dt="2021-04-05T05:58:55.308" v="473" actId="478"/>
          <ac:spMkLst>
            <pc:docMk/>
            <pc:sldMk cId="1284267519" sldId="347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3:09.944" v="887" actId="20577"/>
          <ac:spMkLst>
            <pc:docMk/>
            <pc:sldMk cId="1284267519" sldId="347"/>
            <ac:spMk id="17" creationId="{C5B7BC89-6654-48B7-A495-D84921C4FA26}"/>
          </ac:spMkLst>
        </pc:spChg>
        <pc:spChg chg="add mod">
          <ac:chgData name="Tegischer Lukas" userId="f78daebb-0565-485c-bd0e-1cd035e796ff" providerId="ADAL" clId="{A0B28422-2FEE-43DB-AC4F-ABC783DE6863}" dt="2021-04-05T06:11:09.601" v="818" actId="20577"/>
          <ac:spMkLst>
            <pc:docMk/>
            <pc:sldMk cId="1284267519" sldId="347"/>
            <ac:spMk id="19" creationId="{0F15A515-ECA7-4849-B12A-4984733EB75B}"/>
          </ac:spMkLst>
        </pc:spChg>
        <pc:spChg chg="add mod">
          <ac:chgData name="Tegischer Lukas" userId="f78daebb-0565-485c-bd0e-1cd035e796ff" providerId="ADAL" clId="{A0B28422-2FEE-43DB-AC4F-ABC783DE6863}" dt="2021-04-05T05:59:50.230" v="509" actId="20577"/>
          <ac:spMkLst>
            <pc:docMk/>
            <pc:sldMk cId="1284267519" sldId="347"/>
            <ac:spMk id="20" creationId="{97464A74-3FDF-4FC2-8AF4-05E274D2870B}"/>
          </ac:spMkLst>
        </pc:spChg>
        <pc:graphicFrameChg chg="add del mod">
          <ac:chgData name="Tegischer Lukas" userId="f78daebb-0565-485c-bd0e-1cd035e796ff" providerId="ADAL" clId="{A0B28422-2FEE-43DB-AC4F-ABC783DE6863}" dt="2021-04-05T05:58:27.754" v="466"/>
          <ac:graphicFrameMkLst>
            <pc:docMk/>
            <pc:sldMk cId="1284267519" sldId="347"/>
            <ac:graphicFrameMk id="2" creationId="{99256728-0F27-4FD6-AF5D-1811137C1997}"/>
          </ac:graphicFrameMkLst>
        </pc:graphicFrameChg>
        <pc:picChg chg="mod">
          <ac:chgData name="Tegischer Lukas" userId="f78daebb-0565-485c-bd0e-1cd035e796ff" providerId="ADAL" clId="{A0B28422-2FEE-43DB-AC4F-ABC783DE6863}" dt="2021-04-05T06:10:47.534" v="802" actId="1076"/>
          <ac:picMkLst>
            <pc:docMk/>
            <pc:sldMk cId="1284267519" sldId="347"/>
            <ac:picMk id="12" creationId="{7110B90D-DF1F-4B2A-9EC3-EB7D3BCFC8B7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5" creationId="{2058D8F6-C365-48E5-B513-A2293352E7C8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6" creationId="{DAC5F5C4-9735-4A88-BCD7-C78FD5C3DB9E}"/>
          </ac:picMkLst>
        </pc:picChg>
        <pc:cxnChg chg="mod">
          <ac:chgData name="Tegischer Lukas" userId="f78daebb-0565-485c-bd0e-1cd035e796ff" providerId="ADAL" clId="{A0B28422-2FEE-43DB-AC4F-ABC783DE6863}" dt="2021-04-05T06:11:04.123" v="807" actId="14100"/>
          <ac:cxnSpMkLst>
            <pc:docMk/>
            <pc:sldMk cId="1284267519" sldId="347"/>
            <ac:cxnSpMk id="13" creationId="{7DEED224-8818-4702-985C-77DB234BEEBD}"/>
          </ac:cxnSpMkLst>
        </pc:cxnChg>
        <pc:cxnChg chg="del">
          <ac:chgData name="Tegischer Lukas" userId="f78daebb-0565-485c-bd0e-1cd035e796ff" providerId="ADAL" clId="{A0B28422-2FEE-43DB-AC4F-ABC783DE6863}" dt="2021-04-05T06:10:55.812" v="804" actId="478"/>
          <ac:cxnSpMkLst>
            <pc:docMk/>
            <pc:sldMk cId="1284267519" sldId="347"/>
            <ac:cxnSpMk id="16" creationId="{FDAC1038-BB78-4AAB-A589-CCE8739A66F8}"/>
          </ac:cxnSpMkLst>
        </pc:cxnChg>
        <pc:cxnChg chg="del mod">
          <ac:chgData name="Tegischer Lukas" userId="f78daebb-0565-485c-bd0e-1cd035e796ff" providerId="ADAL" clId="{A0B28422-2FEE-43DB-AC4F-ABC783DE6863}" dt="2021-04-05T06:12:33.956" v="844" actId="478"/>
          <ac:cxnSpMkLst>
            <pc:docMk/>
            <pc:sldMk cId="1284267519" sldId="347"/>
            <ac:cxnSpMk id="18" creationId="{AEA3A2A8-7244-4064-A8F8-027940C22FB1}"/>
          </ac:cxnSpMkLst>
        </pc:cxnChg>
        <pc:cxnChg chg="add mod">
          <ac:chgData name="Tegischer Lukas" userId="f78daebb-0565-485c-bd0e-1cd035e796ff" providerId="ADAL" clId="{A0B28422-2FEE-43DB-AC4F-ABC783DE6863}" dt="2021-04-05T06:11:27.779" v="823" actId="14100"/>
          <ac:cxnSpMkLst>
            <pc:docMk/>
            <pc:sldMk cId="1284267519" sldId="347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1:41.586" v="829" actId="14100"/>
          <ac:cxnSpMkLst>
            <pc:docMk/>
            <pc:sldMk cId="1284267519" sldId="347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2:16.459" v="839" actId="14100"/>
          <ac:cxnSpMkLst>
            <pc:docMk/>
            <pc:sldMk cId="1284267519" sldId="347"/>
            <ac:cxnSpMk id="26" creationId="{6CCCF07C-DD1D-4ECE-873A-AC15534A6018}"/>
          </ac:cxnSpMkLst>
        </pc:cxnChg>
      </pc:sldChg>
      <pc:sldChg chg="addSp delSp modSp add mod ord delAnim modAnim">
        <pc:chgData name="Tegischer Lukas" userId="f78daebb-0565-485c-bd0e-1cd035e796ff" providerId="ADAL" clId="{A0B28422-2FEE-43DB-AC4F-ABC783DE6863}" dt="2021-04-05T06:06:41.722" v="723"/>
        <pc:sldMkLst>
          <pc:docMk/>
          <pc:sldMk cId="1031754241" sldId="348"/>
        </pc:sldMkLst>
        <pc:spChg chg="mod">
          <ac:chgData name="Tegischer Lukas" userId="f78daebb-0565-485c-bd0e-1cd035e796ff" providerId="ADAL" clId="{A0B28422-2FEE-43DB-AC4F-ABC783DE6863}" dt="2021-04-05T06:04:14.996" v="656" actId="404"/>
          <ac:spMkLst>
            <pc:docMk/>
            <pc:sldMk cId="1031754241" sldId="348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5T06:05:01.780" v="698"/>
          <ac:spMkLst>
            <pc:docMk/>
            <pc:sldMk cId="1031754241" sldId="348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5T06:05:48.742" v="710" actId="20577"/>
          <ac:spMkLst>
            <pc:docMk/>
            <pc:sldMk cId="1031754241" sldId="348"/>
            <ac:spMk id="24" creationId="{101E8A76-F098-4E27-98C0-2D7E5E5196CC}"/>
          </ac:spMkLst>
        </pc:spChg>
        <pc:spChg chg="del mod">
          <ac:chgData name="Tegischer Lukas" userId="f78daebb-0565-485c-bd0e-1cd035e796ff" providerId="ADAL" clId="{A0B28422-2FEE-43DB-AC4F-ABC783DE6863}" dt="2021-04-05T06:03:31.990" v="628" actId="478"/>
          <ac:spMkLst>
            <pc:docMk/>
            <pc:sldMk cId="1031754241" sldId="348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5T06:06:39.838" v="722" actId="122"/>
          <ac:spMkLst>
            <pc:docMk/>
            <pc:sldMk cId="1031754241" sldId="348"/>
            <ac:spMk id="26" creationId="{96D875FA-1D2F-4DA7-8C84-FB05D7879CDD}"/>
          </ac:spMkLst>
        </pc:spChg>
        <pc:spChg chg="del mod">
          <ac:chgData name="Tegischer Lukas" userId="f78daebb-0565-485c-bd0e-1cd035e796ff" providerId="ADAL" clId="{A0B28422-2FEE-43DB-AC4F-ABC783DE6863}" dt="2021-04-05T06:03:32.800" v="629" actId="478"/>
          <ac:spMkLst>
            <pc:docMk/>
            <pc:sldMk cId="1031754241" sldId="348"/>
            <ac:spMk id="27" creationId="{0A61FC84-344F-46CB-8E6B-1CFAED7C33BB}"/>
          </ac:spMkLst>
        </pc:spChg>
        <pc:picChg chg="add mod ord">
          <ac:chgData name="Tegischer Lukas" userId="f78daebb-0565-485c-bd0e-1cd035e796ff" providerId="ADAL" clId="{A0B28422-2FEE-43DB-AC4F-ABC783DE6863}" dt="2021-04-05T06:02:10.901" v="610" actId="1076"/>
          <ac:picMkLst>
            <pc:docMk/>
            <pc:sldMk cId="1031754241" sldId="348"/>
            <ac:picMk id="11" creationId="{47CDF2CF-4FDA-4AF0-AA39-EF309CF8FAF0}"/>
          </ac:picMkLst>
        </pc:picChg>
        <pc:picChg chg="del">
          <ac:chgData name="Tegischer Lukas" userId="f78daebb-0565-485c-bd0e-1cd035e796ff" providerId="ADAL" clId="{A0B28422-2FEE-43DB-AC4F-ABC783DE6863}" dt="2021-04-05T06:02:05.003" v="605" actId="478"/>
          <ac:picMkLst>
            <pc:docMk/>
            <pc:sldMk cId="1031754241" sldId="348"/>
            <ac:picMk id="17" creationId="{049EF9CB-43F1-4DAE-BDA2-8D3144C95B1B}"/>
          </ac:picMkLst>
        </pc:picChg>
        <pc:cxnChg chg="del">
          <ac:chgData name="Tegischer Lukas" userId="f78daebb-0565-485c-bd0e-1cd035e796ff" providerId="ADAL" clId="{A0B28422-2FEE-43DB-AC4F-ABC783DE6863}" dt="2021-04-05T06:01:51.575" v="602" actId="478"/>
          <ac:cxnSpMkLst>
            <pc:docMk/>
            <pc:sldMk cId="1031754241" sldId="348"/>
            <ac:cxnSpMk id="5" creationId="{5D3433D5-BAF5-4BE7-8743-148BE38B5252}"/>
          </ac:cxnSpMkLst>
        </pc:cxnChg>
        <pc:cxnChg chg="del">
          <ac:chgData name="Tegischer Lukas" userId="f78daebb-0565-485c-bd0e-1cd035e796ff" providerId="ADAL" clId="{A0B28422-2FEE-43DB-AC4F-ABC783DE6863}" dt="2021-04-05T06:01:49.269" v="601" actId="478"/>
          <ac:cxnSpMkLst>
            <pc:docMk/>
            <pc:sldMk cId="1031754241" sldId="348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5T06:03:11.678" v="622" actId="208"/>
          <ac:cxnSpMkLst>
            <pc:docMk/>
            <pc:sldMk cId="1031754241" sldId="348"/>
            <ac:cxnSpMk id="15" creationId="{A02BF3BF-42F5-4199-BFA8-79658392756C}"/>
          </ac:cxnSpMkLst>
        </pc:cxnChg>
        <pc:cxnChg chg="add mod">
          <ac:chgData name="Tegischer Lukas" userId="f78daebb-0565-485c-bd0e-1cd035e796ff" providerId="ADAL" clId="{A0B28422-2FEE-43DB-AC4F-ABC783DE6863}" dt="2021-04-05T06:03:25.077" v="627" actId="14100"/>
          <ac:cxnSpMkLst>
            <pc:docMk/>
            <pc:sldMk cId="1031754241" sldId="348"/>
            <ac:cxnSpMk id="18" creationId="{285A0E7D-F293-41ED-A7DC-D498093F3EFC}"/>
          </ac:cxnSpMkLst>
        </pc:cxnChg>
        <pc:cxnChg chg="mod">
          <ac:chgData name="Tegischer Lukas" userId="f78daebb-0565-485c-bd0e-1cd035e796ff" providerId="ADAL" clId="{A0B28422-2FEE-43DB-AC4F-ABC783DE6863}" dt="2021-04-05T06:02:58.691" v="618" actId="14100"/>
          <ac:cxnSpMkLst>
            <pc:docMk/>
            <pc:sldMk cId="1031754241" sldId="348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5T06:03:46.973" v="633" actId="208"/>
          <ac:cxnSpMkLst>
            <pc:docMk/>
            <pc:sldMk cId="1031754241" sldId="348"/>
            <ac:cxnSpMk id="21" creationId="{0A388604-0D41-4F38-B430-7BB850520F1E}"/>
          </ac:cxnSpMkLst>
        </pc:cxnChg>
      </pc:sldChg>
      <pc:sldChg chg="addSp delSp modSp add mod ord modAnim">
        <pc:chgData name="Tegischer Lukas" userId="f78daebb-0565-485c-bd0e-1cd035e796ff" providerId="ADAL" clId="{A0B28422-2FEE-43DB-AC4F-ABC783DE6863}" dt="2021-04-05T06:10:08.831" v="785" actId="14100"/>
        <pc:sldMkLst>
          <pc:docMk/>
          <pc:sldMk cId="3626637686" sldId="349"/>
        </pc:sldMkLst>
        <pc:spChg chg="del mod">
          <ac:chgData name="Tegischer Lukas" userId="f78daebb-0565-485c-bd0e-1cd035e796ff" providerId="ADAL" clId="{A0B28422-2FEE-43DB-AC4F-ABC783DE6863}" dt="2021-04-05T06:09:53.986" v="781" actId="478"/>
          <ac:spMkLst>
            <pc:docMk/>
            <pc:sldMk cId="3626637686" sldId="349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09:05.713" v="775" actId="403"/>
          <ac:spMkLst>
            <pc:docMk/>
            <pc:sldMk cId="3626637686" sldId="349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0:08.831" v="785" actId="14100"/>
          <ac:spMkLst>
            <pc:docMk/>
            <pc:sldMk cId="3626637686" sldId="349"/>
            <ac:spMk id="19" creationId="{59C2FF46-E092-48E1-9D3A-53CE02416498}"/>
          </ac:spMkLst>
        </pc:spChg>
        <pc:cxnChg chg="mod">
          <ac:chgData name="Tegischer Lukas" userId="f78daebb-0565-485c-bd0e-1cd035e796ff" providerId="ADAL" clId="{A0B28422-2FEE-43DB-AC4F-ABC783DE6863}" dt="2021-04-05T06:07:42.506" v="744" actId="14100"/>
          <ac:cxnSpMkLst>
            <pc:docMk/>
            <pc:sldMk cId="3626637686" sldId="349"/>
            <ac:cxnSpMk id="13" creationId="{7DEED224-8818-4702-985C-77DB234BEEBD}"/>
          </ac:cxnSpMkLst>
        </pc:cxnChg>
        <pc:cxnChg chg="mod">
          <ac:chgData name="Tegischer Lukas" userId="f78daebb-0565-485c-bd0e-1cd035e796ff" providerId="ADAL" clId="{A0B28422-2FEE-43DB-AC4F-ABC783DE6863}" dt="2021-04-05T06:08:16.577" v="758" actId="14100"/>
          <ac:cxnSpMkLst>
            <pc:docMk/>
            <pc:sldMk cId="3626637686" sldId="349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6:08:39.663" v="765" actId="208"/>
          <ac:cxnSpMkLst>
            <pc:docMk/>
            <pc:sldMk cId="3626637686" sldId="349"/>
            <ac:cxnSpMk id="17" creationId="{1CDFA226-530B-419A-86BD-48CA44792FAE}"/>
          </ac:cxnSpMkLst>
        </pc:cxnChg>
        <pc:cxnChg chg="mod">
          <ac:chgData name="Tegischer Lukas" userId="f78daebb-0565-485c-bd0e-1cd035e796ff" providerId="ADAL" clId="{A0B28422-2FEE-43DB-AC4F-ABC783DE6863}" dt="2021-04-05T06:08:36.641" v="764" actId="208"/>
          <ac:cxnSpMkLst>
            <pc:docMk/>
            <pc:sldMk cId="3626637686" sldId="349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6:55.063" v="1017" actId="20577"/>
        <pc:sldMkLst>
          <pc:docMk/>
          <pc:sldMk cId="4252928214" sldId="350"/>
        </pc:sldMkLst>
        <pc:spChg chg="mod">
          <ac:chgData name="Tegischer Lukas" userId="f78daebb-0565-485c-bd0e-1cd035e796ff" providerId="ADAL" clId="{A0B28422-2FEE-43DB-AC4F-ABC783DE6863}" dt="2021-04-05T06:13:47.586" v="893" actId="1076"/>
          <ac:spMkLst>
            <pc:docMk/>
            <pc:sldMk cId="4252928214" sldId="350"/>
            <ac:spMk id="11" creationId="{1D2D7A93-F77E-44C2-A51C-5A69A07BE4AD}"/>
          </ac:spMkLst>
        </pc:spChg>
        <pc:spChg chg="mod">
          <ac:chgData name="Tegischer Lukas" userId="f78daebb-0565-485c-bd0e-1cd035e796ff" providerId="ADAL" clId="{A0B28422-2FEE-43DB-AC4F-ABC783DE6863}" dt="2021-04-05T06:16:55.063" v="1017" actId="20577"/>
          <ac:spMkLst>
            <pc:docMk/>
            <pc:sldMk cId="4252928214" sldId="350"/>
            <ac:spMk id="17" creationId="{C5B7BC89-6654-48B7-A495-D84921C4FA26}"/>
          </ac:spMkLst>
        </pc:spChg>
        <pc:spChg chg="mod">
          <ac:chgData name="Tegischer Lukas" userId="f78daebb-0565-485c-bd0e-1cd035e796ff" providerId="ADAL" clId="{A0B28422-2FEE-43DB-AC4F-ABC783DE6863}" dt="2021-04-05T06:15:13.998" v="924" actId="20577"/>
          <ac:spMkLst>
            <pc:docMk/>
            <pc:sldMk cId="4252928214" sldId="350"/>
            <ac:spMk id="19" creationId="{0F15A515-ECA7-4849-B12A-4984733EB75B}"/>
          </ac:spMkLst>
        </pc:spChg>
        <pc:spChg chg="mod">
          <ac:chgData name="Tegischer Lukas" userId="f78daebb-0565-485c-bd0e-1cd035e796ff" providerId="ADAL" clId="{A0B28422-2FEE-43DB-AC4F-ABC783DE6863}" dt="2021-04-05T06:16:24.136" v="997" actId="20577"/>
          <ac:spMkLst>
            <pc:docMk/>
            <pc:sldMk cId="4252928214" sldId="350"/>
            <ac:spMk id="20" creationId="{97464A74-3FDF-4FC2-8AF4-05E274D2870B}"/>
          </ac:spMkLst>
        </pc:spChg>
        <pc:spChg chg="add mod">
          <ac:chgData name="Tegischer Lukas" userId="f78daebb-0565-485c-bd0e-1cd035e796ff" providerId="ADAL" clId="{A0B28422-2FEE-43DB-AC4F-ABC783DE6863}" dt="2021-04-05T06:16:38.529" v="1004" actId="1076"/>
          <ac:spMkLst>
            <pc:docMk/>
            <pc:sldMk cId="4252928214" sldId="350"/>
            <ac:spMk id="28" creationId="{7456728E-01E1-467D-91FB-E0EC6396753C}"/>
          </ac:spMkLst>
        </pc:spChg>
        <pc:cxnChg chg="mod">
          <ac:chgData name="Tegischer Lukas" userId="f78daebb-0565-485c-bd0e-1cd035e796ff" providerId="ADAL" clId="{A0B28422-2FEE-43DB-AC4F-ABC783DE6863}" dt="2021-04-05T06:13:58.498" v="894" actId="14100"/>
          <ac:cxnSpMkLst>
            <pc:docMk/>
            <pc:sldMk cId="4252928214" sldId="350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6:14:25.474" v="905" actId="14100"/>
          <ac:cxnSpMkLst>
            <pc:docMk/>
            <pc:sldMk cId="4252928214" sldId="350"/>
            <ac:cxnSpMk id="15" creationId="{75600AF7-6DCC-4B72-87C0-0B563285D3E0}"/>
          </ac:cxnSpMkLst>
        </pc:cxnChg>
        <pc:cxnChg chg="add mod">
          <ac:chgData name="Tegischer Lukas" userId="f78daebb-0565-485c-bd0e-1cd035e796ff" providerId="ADAL" clId="{A0B28422-2FEE-43DB-AC4F-ABC783DE6863}" dt="2021-04-05T06:15:16.058" v="925" actId="1076"/>
          <ac:cxnSpMkLst>
            <pc:docMk/>
            <pc:sldMk cId="4252928214" sldId="350"/>
            <ac:cxnSpMk id="16" creationId="{29AA3F94-F310-43A6-A11C-3517940F3A0B}"/>
          </ac:cxnSpMkLst>
        </pc:cxnChg>
        <pc:cxnChg chg="add mod">
          <ac:chgData name="Tegischer Lukas" userId="f78daebb-0565-485c-bd0e-1cd035e796ff" providerId="ADAL" clId="{A0B28422-2FEE-43DB-AC4F-ABC783DE6863}" dt="2021-04-05T06:15:35.490" v="932" actId="14100"/>
          <ac:cxnSpMkLst>
            <pc:docMk/>
            <pc:sldMk cId="4252928214" sldId="350"/>
            <ac:cxnSpMk id="21" creationId="{B21B3799-D82C-4346-82CF-8F8EED4B2CF9}"/>
          </ac:cxnSpMkLst>
        </pc:cxnChg>
        <pc:cxnChg chg="del">
          <ac:chgData name="Tegischer Lukas" userId="f78daebb-0565-485c-bd0e-1cd035e796ff" providerId="ADAL" clId="{A0B28422-2FEE-43DB-AC4F-ABC783DE6863}" dt="2021-04-05T06:13:43.038" v="891" actId="478"/>
          <ac:cxnSpMkLst>
            <pc:docMk/>
            <pc:sldMk cId="4252928214" sldId="350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5:33.593" v="931" actId="14100"/>
          <ac:cxnSpMkLst>
            <pc:docMk/>
            <pc:sldMk cId="4252928214" sldId="350"/>
            <ac:cxnSpMk id="23" creationId="{C0D6BBBE-AD1B-4B9E-A873-6C00FE6B3E9D}"/>
          </ac:cxnSpMkLst>
        </pc:cxnChg>
        <pc:cxnChg chg="del">
          <ac:chgData name="Tegischer Lukas" userId="f78daebb-0565-485c-bd0e-1cd035e796ff" providerId="ADAL" clId="{A0B28422-2FEE-43DB-AC4F-ABC783DE6863}" dt="2021-04-05T06:13:42.328" v="890" actId="478"/>
          <ac:cxnSpMkLst>
            <pc:docMk/>
            <pc:sldMk cId="4252928214" sldId="350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5:40.215" v="934" actId="1076"/>
          <ac:cxnSpMkLst>
            <pc:docMk/>
            <pc:sldMk cId="4252928214" sldId="350"/>
            <ac:cxnSpMk id="25" creationId="{15D604D8-C72C-47F3-BDD8-D3CC08FEB550}"/>
          </ac:cxnSpMkLst>
        </pc:cxnChg>
        <pc:cxnChg chg="del">
          <ac:chgData name="Tegischer Lukas" userId="f78daebb-0565-485c-bd0e-1cd035e796ff" providerId="ADAL" clId="{A0B28422-2FEE-43DB-AC4F-ABC783DE6863}" dt="2021-04-05T06:13:41.842" v="889" actId="478"/>
          <ac:cxnSpMkLst>
            <pc:docMk/>
            <pc:sldMk cId="4252928214" sldId="350"/>
            <ac:cxnSpMk id="26" creationId="{6CCCF07C-DD1D-4ECE-873A-AC15534A6018}"/>
          </ac:cxnSpMkLst>
        </pc:cxnChg>
        <pc:cxnChg chg="add mod">
          <ac:chgData name="Tegischer Lukas" userId="f78daebb-0565-485c-bd0e-1cd035e796ff" providerId="ADAL" clId="{A0B28422-2FEE-43DB-AC4F-ABC783DE6863}" dt="2021-04-05T06:15:56.073" v="938" actId="208"/>
          <ac:cxnSpMkLst>
            <pc:docMk/>
            <pc:sldMk cId="4252928214" sldId="350"/>
            <ac:cxnSpMk id="27" creationId="{83B81485-AA14-4F76-A4EF-32C775F7FF4F}"/>
          </ac:cxnSpMkLst>
        </pc:cxnChg>
      </pc:sldChg>
    </pc:docChg>
  </pc:docChgLst>
  <pc:docChgLst>
    <pc:chgData name="Tegischer Lukas" userId="f78daebb-0565-485c-bd0e-1cd035e796ff" providerId="ADAL" clId="{548C00A2-454A-4768-A878-8F35E6F14C0F}"/>
    <pc:docChg chg="undo custSel addSld delSld modSld">
      <pc:chgData name="Tegischer Lukas" userId="f78daebb-0565-485c-bd0e-1cd035e796ff" providerId="ADAL" clId="{548C00A2-454A-4768-A878-8F35E6F14C0F}" dt="2021-04-04T19:22:43.829" v="214" actId="47"/>
      <pc:docMkLst>
        <pc:docMk/>
      </pc:docMkLst>
      <pc:sldChg chg="modSp mod">
        <pc:chgData name="Tegischer Lukas" userId="f78daebb-0565-485c-bd0e-1cd035e796ff" providerId="ADAL" clId="{548C00A2-454A-4768-A878-8F35E6F14C0F}" dt="2021-04-04T19:17:13.057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8C00A2-454A-4768-A878-8F35E6F14C0F}" dt="2021-04-04T19:17:13.057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8C00A2-454A-4768-A878-8F35E6F14C0F}" dt="2021-04-04T19:19:29.398" v="14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548C00A2-454A-4768-A878-8F35E6F14C0F}" dt="2021-04-04T19:19:29.398" v="140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48C00A2-454A-4768-A878-8F35E6F14C0F}" dt="2021-04-04T19:19:25.760" v="139" actId="1076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548C00A2-454A-4768-A878-8F35E6F14C0F}" dt="2021-04-04T19:17:32.034" v="103" actId="478"/>
          <ac:spMkLst>
            <pc:docMk/>
            <pc:sldMk cId="442268101" sldId="29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548C00A2-454A-4768-A878-8F35E6F14C0F}" dt="2021-04-04T19:19:23.239" v="138" actId="1076"/>
          <ac:spMkLst>
            <pc:docMk/>
            <pc:sldMk cId="442268101" sldId="295"/>
            <ac:spMk id="9" creationId="{1CC54E9E-6D26-4BD9-995E-B155A2158F3C}"/>
          </ac:spMkLst>
        </pc:spChg>
        <pc:picChg chg="add mod">
          <ac:chgData name="Tegischer Lukas" userId="f78daebb-0565-485c-bd0e-1cd035e796ff" providerId="ADAL" clId="{548C00A2-454A-4768-A878-8F35E6F14C0F}" dt="2021-04-04T19:18:52.340" v="126" actId="1076"/>
          <ac:picMkLst>
            <pc:docMk/>
            <pc:sldMk cId="442268101" sldId="295"/>
            <ac:picMk id="7" creationId="{A34C86C1-2354-440D-B0B4-5C3DC03DD015}"/>
          </ac:picMkLst>
        </pc:picChg>
      </pc:sldChg>
      <pc:sldChg chg="addSp delSp modSp mod modAnim">
        <pc:chgData name="Tegischer Lukas" userId="f78daebb-0565-485c-bd0e-1cd035e796ff" providerId="ADAL" clId="{548C00A2-454A-4768-A878-8F35E6F14C0F}" dt="2021-04-04T19:22:39.862" v="213"/>
        <pc:sldMkLst>
          <pc:docMk/>
          <pc:sldMk cId="1583130595" sldId="335"/>
        </pc:sldMkLst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6" creationId="{7CFCF3A3-9A6E-4592-922F-7129930FB799}"/>
          </ac:spMkLst>
        </pc:spChg>
        <pc:spChg chg="add mod">
          <ac:chgData name="Tegischer Lukas" userId="f78daebb-0565-485c-bd0e-1cd035e796ff" providerId="ADAL" clId="{548C00A2-454A-4768-A878-8F35E6F14C0F}" dt="2021-04-04T19:21:42.960" v="185" actId="14100"/>
          <ac:spMkLst>
            <pc:docMk/>
            <pc:sldMk cId="1583130595" sldId="335"/>
            <ac:spMk id="7" creationId="{122981C4-3CC7-4BBA-A93F-790E174830F2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9" creationId="{77150897-6127-46F3-940B-AB579466BCA1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548C00A2-454A-4768-A878-8F35E6F14C0F}" dt="2021-04-04T19:22:09.910" v="191" actId="403"/>
          <ac:spMkLst>
            <pc:docMk/>
            <pc:sldMk cId="1583130595" sldId="335"/>
            <ac:spMk id="11" creationId="{3E0AB194-8A93-47A2-9301-596A2A90035C}"/>
          </ac:spMkLst>
        </pc:spChg>
        <pc:spChg chg="add mod">
          <ac:chgData name="Tegischer Lukas" userId="f78daebb-0565-485c-bd0e-1cd035e796ff" providerId="ADAL" clId="{548C00A2-454A-4768-A878-8F35E6F14C0F}" dt="2021-04-04T19:22:15.912" v="197" actId="20577"/>
          <ac:spMkLst>
            <pc:docMk/>
            <pc:sldMk cId="1583130595" sldId="335"/>
            <ac:spMk id="12" creationId="{02ACD7ED-89F3-473A-838A-BB321C31EA4E}"/>
          </ac:spMkLst>
        </pc:spChg>
        <pc:spChg chg="add mod">
          <ac:chgData name="Tegischer Lukas" userId="f78daebb-0565-485c-bd0e-1cd035e796ff" providerId="ADAL" clId="{548C00A2-454A-4768-A878-8F35E6F14C0F}" dt="2021-04-04T19:22:21.955" v="201" actId="20577"/>
          <ac:spMkLst>
            <pc:docMk/>
            <pc:sldMk cId="1583130595" sldId="335"/>
            <ac:spMk id="13" creationId="{1DE0F21C-505B-4889-B450-CFD6E8C052B1}"/>
          </ac:spMkLst>
        </pc:spChg>
        <pc:spChg chg="add mod">
          <ac:chgData name="Tegischer Lukas" userId="f78daebb-0565-485c-bd0e-1cd035e796ff" providerId="ADAL" clId="{548C00A2-454A-4768-A878-8F35E6F14C0F}" dt="2021-04-04T19:22:33.612" v="210" actId="1076"/>
          <ac:spMkLst>
            <pc:docMk/>
            <pc:sldMk cId="1583130595" sldId="335"/>
            <ac:spMk id="15" creationId="{23BF74F6-4438-470E-B8E3-502B90B5718B}"/>
          </ac:spMkLst>
        </pc:spChg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984965961" sldId="336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4013852081" sldId="337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106016573" sldId="338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987408120" sldId="339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297878496" sldId="340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2352617416" sldId="341"/>
        </pc:sldMkLst>
      </pc:sldChg>
      <pc:sldChg chg="addSp delSp modSp add mod delAnim modAnim">
        <pc:chgData name="Tegischer Lukas" userId="f78daebb-0565-485c-bd0e-1cd035e796ff" providerId="ADAL" clId="{548C00A2-454A-4768-A878-8F35E6F14C0F}" dt="2021-04-04T19:21:07.300" v="169"/>
        <pc:sldMkLst>
          <pc:docMk/>
          <pc:sldMk cId="1685039439" sldId="342"/>
        </pc:sldMkLst>
        <pc:spChg chg="del">
          <ac:chgData name="Tegischer Lukas" userId="f78daebb-0565-485c-bd0e-1cd035e796ff" providerId="ADAL" clId="{548C00A2-454A-4768-A878-8F35E6F14C0F}" dt="2021-04-04T19:20:06.423" v="142" actId="478"/>
          <ac:spMkLst>
            <pc:docMk/>
            <pc:sldMk cId="1685039439" sldId="342"/>
            <ac:spMk id="6" creationId="{5DB5046A-9DCA-498F-A37D-01B2C9F7BC8B}"/>
          </ac:spMkLst>
        </pc:spChg>
        <pc:spChg chg="add mod">
          <ac:chgData name="Tegischer Lukas" userId="f78daebb-0565-485c-bd0e-1cd035e796ff" providerId="ADAL" clId="{548C00A2-454A-4768-A878-8F35E6F14C0F}" dt="2021-04-04T19:21:01.550" v="167" actId="1076"/>
          <ac:spMkLst>
            <pc:docMk/>
            <pc:sldMk cId="1685039439" sldId="342"/>
            <ac:spMk id="8" creationId="{1576C327-B1C4-49F2-B076-1648601AF295}"/>
          </ac:spMkLst>
        </pc:spChg>
        <pc:spChg chg="mod">
          <ac:chgData name="Tegischer Lukas" userId="f78daebb-0565-485c-bd0e-1cd035e796ff" providerId="ADAL" clId="{548C00A2-454A-4768-A878-8F35E6F14C0F}" dt="2021-04-04T19:20:46.766" v="160" actId="1076"/>
          <ac:spMkLst>
            <pc:docMk/>
            <pc:sldMk cId="1685039439" sldId="342"/>
            <ac:spMk id="9" creationId="{1CC54E9E-6D26-4BD9-995E-B155A2158F3C}"/>
          </ac:spMkLst>
        </pc:spChg>
        <pc:picChg chg="del">
          <ac:chgData name="Tegischer Lukas" userId="f78daebb-0565-485c-bd0e-1cd035e796ff" providerId="ADAL" clId="{548C00A2-454A-4768-A878-8F35E6F14C0F}" dt="2021-04-04T19:20:07.360" v="143" actId="478"/>
          <ac:picMkLst>
            <pc:docMk/>
            <pc:sldMk cId="1685039439" sldId="342"/>
            <ac:picMk id="7" creationId="{A34C86C1-2354-440D-B0B4-5C3DC03DD015}"/>
          </ac:picMkLst>
        </pc:picChg>
        <pc:picChg chg="add mod">
          <ac:chgData name="Tegischer Lukas" userId="f78daebb-0565-485c-bd0e-1cd035e796ff" providerId="ADAL" clId="{548C00A2-454A-4768-A878-8F35E6F14C0F}" dt="2021-04-04T19:20:56.258" v="164" actId="1076"/>
          <ac:picMkLst>
            <pc:docMk/>
            <pc:sldMk cId="1685039439" sldId="342"/>
            <ac:picMk id="10" creationId="{9BB81FF3-4ABF-42C3-B6E7-1F2855577A3B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0B6B00CA-98AD-4565-B96B-126486F2459C}"/>
    <pc:docChg chg="addSld delSld modSld">
      <pc:chgData name="Tegischer Lukas" userId="f78daebb-0565-485c-bd0e-1cd035e796ff" providerId="ADAL" clId="{0B6B00CA-98AD-4565-B96B-126486F2459C}" dt="2021-04-13T15:46:42.870" v="2" actId="20577"/>
      <pc:docMkLst>
        <pc:docMk/>
      </pc:docMkLst>
      <pc:sldChg chg="add del">
        <pc:chgData name="Tegischer Lukas" userId="f78daebb-0565-485c-bd0e-1cd035e796ff" providerId="ADAL" clId="{0B6B00CA-98AD-4565-B96B-126486F2459C}" dt="2021-04-13T14:13:16.554" v="1"/>
        <pc:sldMkLst>
          <pc:docMk/>
          <pc:sldMk cId="3932101437" sldId="291"/>
        </pc:sldMkLst>
      </pc:sldChg>
      <pc:sldChg chg="modSp">
        <pc:chgData name="Tegischer Lukas" userId="f78daebb-0565-485c-bd0e-1cd035e796ff" providerId="ADAL" clId="{0B6B00CA-98AD-4565-B96B-126486F2459C}" dt="2021-04-13T15:46:42.870" v="2" actId="20577"/>
        <pc:sldMkLst>
          <pc:docMk/>
          <pc:sldMk cId="3758745650" sldId="352"/>
        </pc:sldMkLst>
        <pc:spChg chg="mod">
          <ac:chgData name="Tegischer Lukas" userId="f78daebb-0565-485c-bd0e-1cd035e796ff" providerId="ADAL" clId="{0B6B00CA-98AD-4565-B96B-126486F2459C}" dt="2021-04-13T15:46:42.870" v="2" actId="20577"/>
          <ac:spMkLst>
            <pc:docMk/>
            <pc:sldMk cId="3758745650" sldId="352"/>
            <ac:spMk id="19" creationId="{21A4CD8B-63C8-4224-B3D8-9F7DECD64DDB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98B2C2A0-F8F3-4BD0-97B3-89374F1B7800}"/>
    <pc:docChg chg="custSel delSld modSld">
      <pc:chgData name="Tegischer Lukas" userId="f78daebb-0565-485c-bd0e-1cd035e796ff" providerId="ADAL" clId="{98B2C2A0-F8F3-4BD0-97B3-89374F1B7800}" dt="2022-11-04T10:58:58.197" v="5" actId="47"/>
      <pc:docMkLst>
        <pc:docMk/>
      </pc:docMkLst>
      <pc:sldChg chg="delSp mod">
        <pc:chgData name="Tegischer Lukas" userId="f78daebb-0565-485c-bd0e-1cd035e796ff" providerId="ADAL" clId="{98B2C2A0-F8F3-4BD0-97B3-89374F1B7800}" dt="2022-11-04T10:58:53.375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98B2C2A0-F8F3-4BD0-97B3-89374F1B7800}" dt="2022-11-04T10:58:53.37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8B2C2A0-F8F3-4BD0-97B3-89374F1B7800}" dt="2022-11-04T10:58:58.197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98B2C2A0-F8F3-4BD0-97B3-89374F1B7800}" dt="2022-11-04T10:58:54.303" v="1" actId="478"/>
        <pc:sldMkLst>
          <pc:docMk/>
          <pc:sldMk cId="1685039439" sldId="342"/>
        </pc:sldMkLst>
        <pc:picChg chg="del">
          <ac:chgData name="Tegischer Lukas" userId="f78daebb-0565-485c-bd0e-1cd035e796ff" providerId="ADAL" clId="{98B2C2A0-F8F3-4BD0-97B3-89374F1B7800}" dt="2022-11-04T10:58:54.303" v="1" actId="478"/>
          <ac:picMkLst>
            <pc:docMk/>
            <pc:sldMk cId="1685039439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8B2C2A0-F8F3-4BD0-97B3-89374F1B7800}" dt="2022-11-04T10:58:55.052" v="2" actId="478"/>
        <pc:sldMkLst>
          <pc:docMk/>
          <pc:sldMk cId="2850942059" sldId="346"/>
        </pc:sldMkLst>
        <pc:picChg chg="del">
          <ac:chgData name="Tegischer Lukas" userId="f78daebb-0565-485c-bd0e-1cd035e796ff" providerId="ADAL" clId="{98B2C2A0-F8F3-4BD0-97B3-89374F1B7800}" dt="2022-11-04T10:58:55.052" v="2" actId="478"/>
          <ac:picMkLst>
            <pc:docMk/>
            <pc:sldMk cId="2850942059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8B2C2A0-F8F3-4BD0-97B3-89374F1B7800}" dt="2022-11-04T10:58:55.830" v="3" actId="478"/>
        <pc:sldMkLst>
          <pc:docMk/>
          <pc:sldMk cId="1935884913" sldId="351"/>
        </pc:sldMkLst>
        <pc:picChg chg="del">
          <ac:chgData name="Tegischer Lukas" userId="f78daebb-0565-485c-bd0e-1cd035e796ff" providerId="ADAL" clId="{98B2C2A0-F8F3-4BD0-97B3-89374F1B7800}" dt="2022-11-04T10:58:55.830" v="3" actId="478"/>
          <ac:picMkLst>
            <pc:docMk/>
            <pc:sldMk cId="1935884913" sldId="35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8B2C2A0-F8F3-4BD0-97B3-89374F1B7800}" dt="2022-11-04T10:58:56.607" v="4" actId="478"/>
        <pc:sldMkLst>
          <pc:docMk/>
          <pc:sldMk cId="3758745650" sldId="352"/>
        </pc:sldMkLst>
        <pc:picChg chg="del">
          <ac:chgData name="Tegischer Lukas" userId="f78daebb-0565-485c-bd0e-1cd035e796ff" providerId="ADAL" clId="{98B2C2A0-F8F3-4BD0-97B3-89374F1B7800}" dt="2022-11-04T10:58:56.607" v="4" actId="478"/>
          <ac:picMkLst>
            <pc:docMk/>
            <pc:sldMk cId="3758745650" sldId="35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0CC65B4-6967-4F77-9740-A35C9C91EFE6}"/>
    <pc:docChg chg="undo custSel addSld delSld modSld sldOrd">
      <pc:chgData name="Tegischer Lukas" userId="f78daebb-0565-485c-bd0e-1cd035e796ff" providerId="ADAL" clId="{40CC65B4-6967-4F77-9740-A35C9C91EFE6}" dt="2021-04-04T19:14:52.620" v="463" actId="47"/>
      <pc:docMkLst>
        <pc:docMk/>
      </pc:docMkLst>
      <pc:sldChg chg="modSp mod">
        <pc:chgData name="Tegischer Lukas" userId="f78daebb-0565-485c-bd0e-1cd035e796ff" providerId="ADAL" clId="{40CC65B4-6967-4F77-9740-A35C9C91EFE6}" dt="2021-04-04T18:43:42.803" v="118" actId="403"/>
        <pc:sldMkLst>
          <pc:docMk/>
          <pc:sldMk cId="336392357" sldId="256"/>
        </pc:sldMkLst>
        <pc:spChg chg="mod">
          <ac:chgData name="Tegischer Lukas" userId="f78daebb-0565-485c-bd0e-1cd035e796ff" providerId="ADAL" clId="{40CC65B4-6967-4F77-9740-A35C9C91EFE6}" dt="2021-04-04T18:43:42.803" v="11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0CC65B4-6967-4F77-9740-A35C9C91EFE6}" dt="2021-04-04T19:09:10.674" v="30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40CC65B4-6967-4F77-9740-A35C9C91EFE6}" dt="2021-04-04T18:43:59.103" v="15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6" creationId="{ADBD4DB5-A1D9-4760-8929-B9D0752259DC}"/>
          </ac:spMkLst>
        </pc:spChg>
        <pc:spChg chg="add mod">
          <ac:chgData name="Tegischer Lukas" userId="f78daebb-0565-485c-bd0e-1cd035e796ff" providerId="ADAL" clId="{40CC65B4-6967-4F77-9740-A35C9C91EFE6}" dt="2021-04-04T19:09:10.674" v="300" actId="1076"/>
          <ac:spMkLst>
            <pc:docMk/>
            <pc:sldMk cId="442268101" sldId="295"/>
            <ac:spMk id="8" creationId="{86232214-676C-4B33-B662-DCB8EAAD0900}"/>
          </ac:spMkLst>
        </pc:spChg>
        <pc:picChg chg="del">
          <ac:chgData name="Tegischer Lukas" userId="f78daebb-0565-485c-bd0e-1cd035e796ff" providerId="ADAL" clId="{40CC65B4-6967-4F77-9740-A35C9C91EFE6}" dt="2021-04-04T18:44:00.887" v="154" actId="478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40CC65B4-6967-4F77-9740-A35C9C91EFE6}" dt="2021-04-04T19:10:03.979" v="312" actId="47"/>
        <pc:sldMkLst>
          <pc:docMk/>
          <pc:sldMk cId="3594661750" sldId="325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103733889" sldId="334"/>
        </pc:sldMkLst>
      </pc:sldChg>
      <pc:sldChg chg="addSp delSp modSp add mod delAnim">
        <pc:chgData name="Tegischer Lukas" userId="f78daebb-0565-485c-bd0e-1cd035e796ff" providerId="ADAL" clId="{40CC65B4-6967-4F77-9740-A35C9C91EFE6}" dt="2021-04-04T19:05:25.397" v="218" actId="20577"/>
        <pc:sldMkLst>
          <pc:docMk/>
          <pc:sldMk cId="1583130595" sldId="335"/>
        </pc:sldMkLst>
        <pc:spChg chg="del mod">
          <ac:chgData name="Tegischer Lukas" userId="f78daebb-0565-485c-bd0e-1cd035e796ff" providerId="ADAL" clId="{40CC65B4-6967-4F77-9740-A35C9C91EFE6}" dt="2021-04-04T18:48:33.950" v="191" actId="478"/>
          <ac:spMkLst>
            <pc:docMk/>
            <pc:sldMk cId="158313059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5:06.170" v="208" actId="1076"/>
          <ac:spMkLst>
            <pc:docMk/>
            <pc:sldMk cId="1583130595" sldId="335"/>
            <ac:spMk id="6" creationId="{7CFCF3A3-9A6E-4592-922F-7129930FB799}"/>
          </ac:spMkLst>
        </pc:spChg>
        <pc:spChg chg="del">
          <ac:chgData name="Tegischer Lukas" userId="f78daebb-0565-485c-bd0e-1cd035e796ff" providerId="ADAL" clId="{40CC65B4-6967-4F77-9740-A35C9C91EFE6}" dt="2021-04-04T18:48:19.543" v="190" actId="478"/>
          <ac:spMkLst>
            <pc:docMk/>
            <pc:sldMk cId="1583130595" sldId="33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40CC65B4-6967-4F77-9740-A35C9C91EFE6}" dt="2021-04-04T19:05:17.412" v="212" actId="403"/>
          <ac:spMkLst>
            <pc:docMk/>
            <pc:sldMk cId="1583130595" sldId="335"/>
            <ac:spMk id="9" creationId="{77150897-6127-46F3-940B-AB579466BCA1}"/>
          </ac:spMkLst>
        </pc:spChg>
        <pc:spChg chg="add mod">
          <ac:chgData name="Tegischer Lukas" userId="f78daebb-0565-485c-bd0e-1cd035e796ff" providerId="ADAL" clId="{40CC65B4-6967-4F77-9740-A35C9C91EFE6}" dt="2021-04-04T19:05:25.397" v="218" actId="20577"/>
          <ac:spMkLst>
            <pc:docMk/>
            <pc:sldMk cId="1583130595" sldId="335"/>
            <ac:spMk id="10" creationId="{F704819B-50CB-4C02-A1F9-15A5419BEC8D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06:13.270" v="236" actId="20577"/>
        <pc:sldMkLst>
          <pc:docMk/>
          <pc:sldMk cId="1984965961" sldId="336"/>
        </pc:sldMkLst>
        <pc:spChg chg="del">
          <ac:chgData name="Tegischer Lukas" userId="f78daebb-0565-485c-bd0e-1cd035e796ff" providerId="ADAL" clId="{40CC65B4-6967-4F77-9740-A35C9C91EFE6}" dt="2021-04-04T19:05:38.233" v="220" actId="478"/>
          <ac:spMkLst>
            <pc:docMk/>
            <pc:sldMk cId="1984965961" sldId="336"/>
            <ac:spMk id="6" creationId="{7CFCF3A3-9A6E-4592-922F-7129930FB799}"/>
          </ac:spMkLst>
        </pc:spChg>
        <pc:spChg chg="add mod">
          <ac:chgData name="Tegischer Lukas" userId="f78daebb-0565-485c-bd0e-1cd035e796ff" providerId="ADAL" clId="{40CC65B4-6967-4F77-9740-A35C9C91EFE6}" dt="2021-04-04T19:06:13.270" v="236" actId="20577"/>
          <ac:spMkLst>
            <pc:docMk/>
            <pc:sldMk cId="1984965961" sldId="336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06:05.087" v="232" actId="20577"/>
          <ac:spMkLst>
            <pc:docMk/>
            <pc:sldMk cId="1984965961" sldId="336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06:07.295" v="233" actId="20577"/>
          <ac:spMkLst>
            <pc:docMk/>
            <pc:sldMk cId="1984965961" sldId="336"/>
            <ac:spMk id="10" creationId="{F704819B-50CB-4C02-A1F9-15A5419BEC8D}"/>
          </ac:spMkLst>
        </pc:spChg>
      </pc:sldChg>
      <pc:sldChg chg="addSp delSp modSp add mod ord delAnim">
        <pc:chgData name="Tegischer Lukas" userId="f78daebb-0565-485c-bd0e-1cd035e796ff" providerId="ADAL" clId="{40CC65B4-6967-4F77-9740-A35C9C91EFE6}" dt="2021-04-04T19:10:07.759" v="315"/>
        <pc:sldMkLst>
          <pc:docMk/>
          <pc:sldMk cId="4013852081" sldId="337"/>
        </pc:sldMkLst>
        <pc:spChg chg="mod">
          <ac:chgData name="Tegischer Lukas" userId="f78daebb-0565-485c-bd0e-1cd035e796ff" providerId="ADAL" clId="{40CC65B4-6967-4F77-9740-A35C9C91EFE6}" dt="2021-04-04T19:06:33.475" v="279" actId="20577"/>
          <ac:spMkLst>
            <pc:docMk/>
            <pc:sldMk cId="4013852081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9:47.048" v="311" actId="20577"/>
          <ac:spMkLst>
            <pc:docMk/>
            <pc:sldMk cId="4013852081" sldId="337"/>
            <ac:spMk id="6" creationId="{49735459-3714-4FFB-93FB-ABB364FB6670}"/>
          </ac:spMkLst>
        </pc:spChg>
        <pc:spChg chg="del">
          <ac:chgData name="Tegischer Lukas" userId="f78daebb-0565-485c-bd0e-1cd035e796ff" providerId="ADAL" clId="{40CC65B4-6967-4F77-9740-A35C9C91EFE6}" dt="2021-04-04T19:06:35.387" v="280" actId="478"/>
          <ac:spMkLst>
            <pc:docMk/>
            <pc:sldMk cId="4013852081" sldId="337"/>
            <ac:spMk id="8" creationId="{86232214-676C-4B33-B662-DCB8EAAD0900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14:26.400" v="460" actId="20577"/>
        <pc:sldMkLst>
          <pc:docMk/>
          <pc:sldMk cId="1106016573" sldId="338"/>
        </pc:sldMkLst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7" creationId="{5AF7E3C4-EC48-4494-BEDE-6C4E9F4C3A1A}"/>
          </ac:spMkLst>
        </pc:spChg>
        <pc:spChg chg="add mod">
          <ac:chgData name="Tegischer Lukas" userId="f78daebb-0565-485c-bd0e-1cd035e796ff" providerId="ADAL" clId="{40CC65B4-6967-4F77-9740-A35C9C91EFE6}" dt="2021-04-04T19:14:26.400" v="460" actId="20577"/>
          <ac:spMkLst>
            <pc:docMk/>
            <pc:sldMk cId="1106016573" sldId="338"/>
            <ac:spMk id="8" creationId="{0875FC64-893C-4744-B310-B3CC0A86D7AA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9" creationId="{77150897-6127-46F3-940B-AB579466BCA1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40CC65B4-6967-4F77-9740-A35C9C91EFE6}" dt="2021-04-04T19:10:45.064" v="333" actId="1076"/>
          <ac:spMkLst>
            <pc:docMk/>
            <pc:sldMk cId="1106016573" sldId="338"/>
            <ac:spMk id="11" creationId="{DC0C021D-C8B6-4D17-B9C8-7FF75464FAED}"/>
          </ac:spMkLst>
        </pc:spChg>
        <pc:spChg chg="add mod">
          <ac:chgData name="Tegischer Lukas" userId="f78daebb-0565-485c-bd0e-1cd035e796ff" providerId="ADAL" clId="{40CC65B4-6967-4F77-9740-A35C9C91EFE6}" dt="2021-04-04T19:10:52.974" v="340" actId="14100"/>
          <ac:spMkLst>
            <pc:docMk/>
            <pc:sldMk cId="1106016573" sldId="338"/>
            <ac:spMk id="12" creationId="{0D0F1618-FF62-4A1A-8A37-DF4F8ED9A8F3}"/>
          </ac:spMkLst>
        </pc:spChg>
        <pc:spChg chg="add mod">
          <ac:chgData name="Tegischer Lukas" userId="f78daebb-0565-485c-bd0e-1cd035e796ff" providerId="ADAL" clId="{40CC65B4-6967-4F77-9740-A35C9C91EFE6}" dt="2021-04-04T19:11:04.244" v="348" actId="1076"/>
          <ac:spMkLst>
            <pc:docMk/>
            <pc:sldMk cId="1106016573" sldId="338"/>
            <ac:spMk id="13" creationId="{7AB3FDE1-57CB-476F-8247-5BFC460EE238}"/>
          </ac:spMkLst>
        </pc:spChg>
      </pc:sldChg>
      <pc:sldChg chg="addSp delSp modSp add mod ord modAnim">
        <pc:chgData name="Tegischer Lukas" userId="f78daebb-0565-485c-bd0e-1cd035e796ff" providerId="ADAL" clId="{40CC65B4-6967-4F77-9740-A35C9C91EFE6}" dt="2021-04-04T19:12:42.194" v="402"/>
        <pc:sldMkLst>
          <pc:docMk/>
          <pc:sldMk cId="987408120" sldId="339"/>
        </pc:sldMkLst>
        <pc:spChg chg="mod">
          <ac:chgData name="Tegischer Lukas" userId="f78daebb-0565-485c-bd0e-1cd035e796ff" providerId="ADAL" clId="{40CC65B4-6967-4F77-9740-A35C9C91EFE6}" dt="2021-04-04T19:11:39.614" v="383" actId="20577"/>
          <ac:spMkLst>
            <pc:docMk/>
            <pc:sldMk cId="987408120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9:11:45.195" v="384" actId="478"/>
          <ac:spMkLst>
            <pc:docMk/>
            <pc:sldMk cId="987408120" sldId="339"/>
            <ac:spMk id="6" creationId="{49735459-3714-4FFB-93FB-ABB364FB6670}"/>
          </ac:spMkLst>
        </pc:spChg>
        <pc:spChg chg="add mod">
          <ac:chgData name="Tegischer Lukas" userId="f78daebb-0565-485c-bd0e-1cd035e796ff" providerId="ADAL" clId="{40CC65B4-6967-4F77-9740-A35C9C91EFE6}" dt="2021-04-04T19:12:33.662" v="400" actId="403"/>
          <ac:spMkLst>
            <pc:docMk/>
            <pc:sldMk cId="987408120" sldId="339"/>
            <ac:spMk id="7" creationId="{3105205D-6480-45CA-93DF-B3FF1165CB4F}"/>
          </ac:spMkLst>
        </pc:spChg>
        <pc:graphicFrameChg chg="add del mod">
          <ac:chgData name="Tegischer Lukas" userId="f78daebb-0565-485c-bd0e-1cd035e796ff" providerId="ADAL" clId="{40CC65B4-6967-4F77-9740-A35C9C91EFE6}" dt="2021-04-04T19:12:00.320" v="386"/>
          <ac:graphicFrameMkLst>
            <pc:docMk/>
            <pc:sldMk cId="987408120" sldId="339"/>
            <ac:graphicFrameMk id="3" creationId="{A5461144-1B2F-487E-BBE4-03643D4D6D8E}"/>
          </ac:graphicFrameMkLst>
        </pc:graphicFrameChg>
      </pc:sldChg>
      <pc:sldChg chg="modSp add ord">
        <pc:chgData name="Tegischer Lukas" userId="f78daebb-0565-485c-bd0e-1cd035e796ff" providerId="ADAL" clId="{40CC65B4-6967-4F77-9740-A35C9C91EFE6}" dt="2021-04-04T19:14:30.930" v="461" actId="20577"/>
        <pc:sldMkLst>
          <pc:docMk/>
          <pc:sldMk cId="1297878496" sldId="340"/>
        </pc:sldMkLst>
        <pc:spChg chg="mod">
          <ac:chgData name="Tegischer Lukas" userId="f78daebb-0565-485c-bd0e-1cd035e796ff" providerId="ADAL" clId="{40CC65B4-6967-4F77-9740-A35C9C91EFE6}" dt="2021-04-04T19:14:30.930" v="461" actId="20577"/>
          <ac:spMkLst>
            <pc:docMk/>
            <pc:sldMk cId="1297878496" sldId="340"/>
            <ac:spMk id="6" creationId="{7CFCF3A3-9A6E-4592-922F-7129930FB799}"/>
          </ac:spMkLst>
        </pc:spChg>
        <pc:spChg chg="mod">
          <ac:chgData name="Tegischer Lukas" userId="f78daebb-0565-485c-bd0e-1cd035e796ff" providerId="ADAL" clId="{40CC65B4-6967-4F77-9740-A35C9C91EFE6}" dt="2021-04-04T19:13:20.953" v="413" actId="20577"/>
          <ac:spMkLst>
            <pc:docMk/>
            <pc:sldMk cId="1297878496" sldId="340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13:24.331" v="421" actId="20577"/>
          <ac:spMkLst>
            <pc:docMk/>
            <pc:sldMk cId="1297878496" sldId="340"/>
            <ac:spMk id="10" creationId="{F704819B-50CB-4C02-A1F9-15A5419BEC8D}"/>
          </ac:spMkLst>
        </pc:spChg>
      </pc:sldChg>
      <pc:sldChg chg="addSp delSp modSp add mod ord">
        <pc:chgData name="Tegischer Lukas" userId="f78daebb-0565-485c-bd0e-1cd035e796ff" providerId="ADAL" clId="{40CC65B4-6967-4F77-9740-A35C9C91EFE6}" dt="2021-04-04T19:14:33.161" v="462" actId="20577"/>
        <pc:sldMkLst>
          <pc:docMk/>
          <pc:sldMk cId="2352617416" sldId="341"/>
        </pc:sldMkLst>
        <pc:spChg chg="mod">
          <ac:chgData name="Tegischer Lukas" userId="f78daebb-0565-485c-bd0e-1cd035e796ff" providerId="ADAL" clId="{40CC65B4-6967-4F77-9740-A35C9C91EFE6}" dt="2021-04-04T19:14:33.161" v="462" actId="20577"/>
          <ac:spMkLst>
            <pc:docMk/>
            <pc:sldMk cId="2352617416" sldId="341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13:37.217" v="434" actId="20577"/>
          <ac:spMkLst>
            <pc:docMk/>
            <pc:sldMk cId="2352617416" sldId="341"/>
            <ac:spMk id="9" creationId="{77150897-6127-46F3-940B-AB579466BCA1}"/>
          </ac:spMkLst>
        </pc:spChg>
        <pc:spChg chg="add del mod">
          <ac:chgData name="Tegischer Lukas" userId="f78daebb-0565-485c-bd0e-1cd035e796ff" providerId="ADAL" clId="{40CC65B4-6967-4F77-9740-A35C9C91EFE6}" dt="2021-04-04T19:13:59.740" v="455" actId="478"/>
          <ac:spMkLst>
            <pc:docMk/>
            <pc:sldMk cId="2352617416" sldId="341"/>
            <ac:spMk id="10" creationId="{F704819B-50CB-4C02-A1F9-15A5419BEC8D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345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0097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16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107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Vektoren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Parallelitätskriterium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Parallelitätskriterium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10388AE-C756-4D54-904A-2C96AA8CA3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047" b="21528"/>
          <a:stretch/>
        </p:blipFill>
        <p:spPr>
          <a:xfrm>
            <a:off x="962024" y="1285876"/>
            <a:ext cx="4426123" cy="4924424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E875C778-D2A9-4B5A-84B1-7B00FA99F70A}"/>
              </a:ext>
            </a:extLst>
          </p:cNvPr>
          <p:cNvSpPr txBox="1"/>
          <p:nvPr/>
        </p:nvSpPr>
        <p:spPr>
          <a:xfrm>
            <a:off x="5786845" y="1405235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 Vektoren nennt man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wenn die zu den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Vektoren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gehörenden Pfeile parallel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sind, d.h. wenn der eine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Vielfaches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anderen Vektors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8E07EAF7-BB17-4562-B2E6-C8271375482C}"/>
                  </a:ext>
                </a:extLst>
              </p:cNvPr>
              <p:cNvSpPr txBox="1"/>
              <p:nvPr/>
            </p:nvSpPr>
            <p:spPr>
              <a:xfrm>
                <a:off x="5786845" y="2753268"/>
                <a:ext cx="6096000" cy="14636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zueinander parallel, wenn es ein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gibt, sodass gilt: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</m:acc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 </m:t>
                      </m:r>
                      <m:acc>
                        <m:accPr>
                          <m:chr m:val="⃑"/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8E07EAF7-BB17-4562-B2E6-C82713754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845" y="2753268"/>
                <a:ext cx="6096000" cy="14636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0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633AD739-59FA-43CF-897D-B5B3598A1C1D}"/>
              </a:ext>
            </a:extLst>
          </p:cNvPr>
          <p:cNvSpPr txBox="1"/>
          <p:nvPr/>
        </p:nvSpPr>
        <p:spPr>
          <a:xfrm>
            <a:off x="419100" y="271778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Überprüfe, ob die Vektoren zueinander parallel sind.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21A4CD8B-63C8-4224-B3D8-9F7DECD64DDB}"/>
                  </a:ext>
                </a:extLst>
              </p:cNvPr>
              <p:cNvSpPr txBox="1"/>
              <p:nvPr/>
            </p:nvSpPr>
            <p:spPr>
              <a:xfrm>
                <a:off x="419100" y="834740"/>
                <a:ext cx="6096000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21A4CD8B-63C8-4224-B3D8-9F7DECD64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834740"/>
                <a:ext cx="6096000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2EDE2D51-AB70-4BD9-B075-249A25AEF7C5}"/>
              </a:ext>
            </a:extLst>
          </p:cNvPr>
          <p:cNvSpPr txBox="1"/>
          <p:nvPr/>
        </p:nvSpPr>
        <p:spPr>
          <a:xfrm>
            <a:off x="419100" y="3059668"/>
            <a:ext cx="2991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highlight>
                  <a:srgbClr val="FFFF00"/>
                </a:highlight>
              </a:rPr>
              <a:t>Rechnerische Überprüfung:</a:t>
            </a:r>
          </a:p>
        </p:txBody>
      </p:sp>
    </p:spTree>
    <p:extLst>
      <p:ext uri="{BB962C8B-B14F-4D97-AF65-F5344CB8AC3E}">
        <p14:creationId xmlns:p14="http://schemas.microsoft.com/office/powerpoint/2010/main" val="285094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633AD739-59FA-43CF-897D-B5B3598A1C1D}"/>
              </a:ext>
            </a:extLst>
          </p:cNvPr>
          <p:cNvSpPr txBox="1"/>
          <p:nvPr/>
        </p:nvSpPr>
        <p:spPr>
          <a:xfrm>
            <a:off x="419100" y="271778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Überprüfe, ob die Vektoren zueinander parallel sind.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21A4CD8B-63C8-4224-B3D8-9F7DECD64DDB}"/>
                  </a:ext>
                </a:extLst>
              </p:cNvPr>
              <p:cNvSpPr txBox="1"/>
              <p:nvPr/>
            </p:nvSpPr>
            <p:spPr>
              <a:xfrm>
                <a:off x="419100" y="834740"/>
                <a:ext cx="6096000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num>
                            <m:den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21A4CD8B-63C8-4224-B3D8-9F7DECD64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834740"/>
                <a:ext cx="6096000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>
            <a:extLst>
              <a:ext uri="{FF2B5EF4-FFF2-40B4-BE49-F238E27FC236}">
                <a16:creationId xmlns:a16="http://schemas.microsoft.com/office/drawing/2014/main" id="{F792FDC8-B043-4F43-A030-C8A354F6F9B6}"/>
              </a:ext>
            </a:extLst>
          </p:cNvPr>
          <p:cNvSpPr txBox="1"/>
          <p:nvPr/>
        </p:nvSpPr>
        <p:spPr>
          <a:xfrm>
            <a:off x="419100" y="3244334"/>
            <a:ext cx="2991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highlight>
                  <a:srgbClr val="FFFF00"/>
                </a:highlight>
              </a:rPr>
              <a:t>Rechnerische Überprüfung:</a:t>
            </a:r>
          </a:p>
        </p:txBody>
      </p:sp>
    </p:spTree>
    <p:extLst>
      <p:ext uri="{BB962C8B-B14F-4D97-AF65-F5344CB8AC3E}">
        <p14:creationId xmlns:p14="http://schemas.microsoft.com/office/powerpoint/2010/main" val="193588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633AD739-59FA-43CF-897D-B5B3598A1C1D}"/>
              </a:ext>
            </a:extLst>
          </p:cNvPr>
          <p:cNvSpPr txBox="1"/>
          <p:nvPr/>
        </p:nvSpPr>
        <p:spPr>
          <a:xfrm>
            <a:off x="419100" y="271778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1c)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Überprüfe, ob die Vektoren zueinander parallel sind.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21A4CD8B-63C8-4224-B3D8-9F7DECD64DDB}"/>
                  </a:ext>
                </a:extLst>
              </p:cNvPr>
              <p:cNvSpPr txBox="1"/>
              <p:nvPr/>
            </p:nvSpPr>
            <p:spPr>
              <a:xfrm>
                <a:off x="419100" y="834740"/>
                <a:ext cx="6096000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21A4CD8B-63C8-4224-B3D8-9F7DECD64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834740"/>
                <a:ext cx="6096000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>
            <a:extLst>
              <a:ext uri="{FF2B5EF4-FFF2-40B4-BE49-F238E27FC236}">
                <a16:creationId xmlns:a16="http://schemas.microsoft.com/office/drawing/2014/main" id="{D67DD609-04D3-4E23-B742-2390D27A234D}"/>
              </a:ext>
            </a:extLst>
          </p:cNvPr>
          <p:cNvSpPr txBox="1"/>
          <p:nvPr/>
        </p:nvSpPr>
        <p:spPr>
          <a:xfrm>
            <a:off x="419100" y="3244334"/>
            <a:ext cx="2991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highlight>
                  <a:srgbClr val="FFFF00"/>
                </a:highlight>
              </a:rPr>
              <a:t>Rechnerische Überprüfung:</a:t>
            </a:r>
          </a:p>
        </p:txBody>
      </p:sp>
    </p:spTree>
    <p:extLst>
      <p:ext uri="{BB962C8B-B14F-4D97-AF65-F5344CB8AC3E}">
        <p14:creationId xmlns:p14="http://schemas.microsoft.com/office/powerpoint/2010/main" val="375874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134</Words>
  <Application>Microsoft Office PowerPoint</Application>
  <PresentationFormat>Breitbild</PresentationFormat>
  <Paragraphs>19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Vektoren Parallelitätskriterium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95</cp:revision>
  <dcterms:created xsi:type="dcterms:W3CDTF">2020-04-09T06:13:57Z</dcterms:created>
  <dcterms:modified xsi:type="dcterms:W3CDTF">2022-11-04T10:58:58Z</dcterms:modified>
</cp:coreProperties>
</file>