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427" r:id="rId3"/>
    <p:sldId id="429" r:id="rId4"/>
    <p:sldId id="430" r:id="rId5"/>
    <p:sldId id="432" r:id="rId6"/>
    <p:sldId id="43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2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27EA197-A976-4162-8CC2-F0AF3729E6CF}"/>
    <pc:docChg chg="custSel addSld delSld modSld">
      <pc:chgData name="Tegischer Lukas" userId="f78daebb-0565-485c-bd0e-1cd035e796ff" providerId="ADAL" clId="{427EA197-A976-4162-8CC2-F0AF3729E6CF}" dt="2022-10-02T06:45:53.362" v="36" actId="1076"/>
      <pc:docMkLst>
        <pc:docMk/>
      </pc:docMkLst>
      <pc:sldChg chg="modSp mod">
        <pc:chgData name="Tegischer Lukas" userId="f78daebb-0565-485c-bd0e-1cd035e796ff" providerId="ADAL" clId="{427EA197-A976-4162-8CC2-F0AF3729E6CF}" dt="2022-10-02T06:45:06.875" v="23" actId="113"/>
        <pc:sldMkLst>
          <pc:docMk/>
          <pc:sldMk cId="336392357" sldId="256"/>
        </pc:sldMkLst>
        <pc:spChg chg="mod">
          <ac:chgData name="Tegischer Lukas" userId="f78daebb-0565-485c-bd0e-1cd035e796ff" providerId="ADAL" clId="{427EA197-A976-4162-8CC2-F0AF3729E6CF}" dt="2022-10-02T06:45:06.875" v="2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045059441" sldId="40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748657211" sldId="416"/>
        </pc:sldMkLst>
      </pc:sldChg>
      <pc:sldChg chg="modSp mod">
        <pc:chgData name="Tegischer Lukas" userId="f78daebb-0565-485c-bd0e-1cd035e796ff" providerId="ADAL" clId="{427EA197-A976-4162-8CC2-F0AF3729E6CF}" dt="2022-10-02T06:45:53.362" v="36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427EA197-A976-4162-8CC2-F0AF3729E6CF}" dt="2022-10-02T06:45:13.990" v="25" actId="20577"/>
          <ac:spMkLst>
            <pc:docMk/>
            <pc:sldMk cId="4007401767" sldId="418"/>
            <ac:spMk id="5" creationId="{DA93EB86-D0FD-3B38-B0B4-DAC310D44B70}"/>
          </ac:spMkLst>
        </pc:spChg>
        <pc:spChg chg="mod">
          <ac:chgData name="Tegischer Lukas" userId="f78daebb-0565-485c-bd0e-1cd035e796ff" providerId="ADAL" clId="{427EA197-A976-4162-8CC2-F0AF3729E6CF}" dt="2022-10-02T06:45:53.362" v="3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427EA197-A976-4162-8CC2-F0AF3729E6CF}" dt="2022-10-02T06:45:36.636" v="35" actId="47"/>
        <pc:sldMkLst>
          <pc:docMk/>
          <pc:sldMk cId="467817443" sldId="419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998070128" sldId="420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325594306" sldId="421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72179405" sldId="422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013027991" sldId="42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810211837" sldId="424"/>
        </pc:sldMkLst>
      </pc:sldChg>
      <pc:sldChg chg="modSp">
        <pc:chgData name="Tegischer Lukas" userId="f78daebb-0565-485c-bd0e-1cd035e796ff" providerId="ADAL" clId="{427EA197-A976-4162-8CC2-F0AF3729E6CF}" dt="2022-10-02T06:45:16.066" v="26" actId="20577"/>
        <pc:sldMkLst>
          <pc:docMk/>
          <pc:sldMk cId="754144132" sldId="425"/>
        </pc:sldMkLst>
        <pc:spChg chg="mod">
          <ac:chgData name="Tegischer Lukas" userId="f78daebb-0565-485c-bd0e-1cd035e796ff" providerId="ADAL" clId="{427EA197-A976-4162-8CC2-F0AF3729E6CF}" dt="2022-10-02T06:45:16.066" v="26" actId="20577"/>
          <ac:spMkLst>
            <pc:docMk/>
            <pc:sldMk cId="754144132" sldId="425"/>
            <ac:spMk id="5" creationId="{DA93EB86-D0FD-3B38-B0B4-DAC310D44B70}"/>
          </ac:spMkLst>
        </pc:spChg>
      </pc:sldChg>
      <pc:sldChg chg="addSp delSp modSp add mod">
        <pc:chgData name="Tegischer Lukas" userId="f78daebb-0565-485c-bd0e-1cd035e796ff" providerId="ADAL" clId="{427EA197-A976-4162-8CC2-F0AF3729E6CF}" dt="2022-10-02T06:45:34.982" v="34" actId="20577"/>
        <pc:sldMkLst>
          <pc:docMk/>
          <pc:sldMk cId="1152074332" sldId="426"/>
        </pc:sldMkLst>
        <pc:spChg chg="del">
          <ac:chgData name="Tegischer Lukas" userId="f78daebb-0565-485c-bd0e-1cd035e796ff" providerId="ADAL" clId="{427EA197-A976-4162-8CC2-F0AF3729E6CF}" dt="2022-10-02T06:45:27.257" v="28" actId="478"/>
          <ac:spMkLst>
            <pc:docMk/>
            <pc:sldMk cId="1152074332" sldId="426"/>
            <ac:spMk id="3" creationId="{3D3F77E3-8E4D-E7F1-A7C4-BD48B88AD0D1}"/>
          </ac:spMkLst>
        </pc:spChg>
        <pc:spChg chg="add mod">
          <ac:chgData name="Tegischer Lukas" userId="f78daebb-0565-485c-bd0e-1cd035e796ff" providerId="ADAL" clId="{427EA197-A976-4162-8CC2-F0AF3729E6CF}" dt="2022-10-02T06:45:33.687" v="33" actId="1076"/>
          <ac:spMkLst>
            <pc:docMk/>
            <pc:sldMk cId="1152074332" sldId="426"/>
            <ac:spMk id="4" creationId="{FBA4D38A-4ABD-1E8C-5A35-D2BBA33977EF}"/>
          </ac:spMkLst>
        </pc:spChg>
        <pc:spChg chg="mod">
          <ac:chgData name="Tegischer Lukas" userId="f78daebb-0565-485c-bd0e-1cd035e796ff" providerId="ADAL" clId="{427EA197-A976-4162-8CC2-F0AF3729E6CF}" dt="2022-10-02T06:45:34.982" v="34" actId="20577"/>
          <ac:spMkLst>
            <pc:docMk/>
            <pc:sldMk cId="1152074332" sldId="426"/>
            <ac:spMk id="5" creationId="{DA93EB86-D0FD-3B38-B0B4-DAC310D44B70}"/>
          </ac:spMkLst>
        </pc:sp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C08B5A80-B5F2-4812-A3B3-D3BAF63D1370}"/>
    <pc:docChg chg="undo custSel addSld delSld modSld">
      <pc:chgData name="Tegischer Lukas" userId="f78daebb-0565-485c-bd0e-1cd035e796ff" providerId="ADAL" clId="{C08B5A80-B5F2-4812-A3B3-D3BAF63D1370}" dt="2022-10-02T07:32:02.128" v="1343" actId="20577"/>
      <pc:docMkLst>
        <pc:docMk/>
      </pc:docMkLst>
      <pc:sldChg chg="modSp mod">
        <pc:chgData name="Tegischer Lukas" userId="f78daebb-0565-485c-bd0e-1cd035e796ff" providerId="ADAL" clId="{C08B5A80-B5F2-4812-A3B3-D3BAF63D1370}" dt="2022-10-02T07:32:02.128" v="13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08B5A80-B5F2-4812-A3B3-D3BAF63D1370}" dt="2022-10-02T07:32:02.128" v="13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25:06.147" v="1058"/>
        <pc:sldMkLst>
          <pc:docMk/>
          <pc:sldMk cId="4007401767" sldId="418"/>
        </pc:sldMkLst>
        <pc:spChg chg="add mod">
          <ac:chgData name="Tegischer Lukas" userId="f78daebb-0565-485c-bd0e-1cd035e796ff" providerId="ADAL" clId="{C08B5A80-B5F2-4812-A3B3-D3BAF63D1370}" dt="2022-10-02T07:03:08.348" v="268" actId="1076"/>
          <ac:spMkLst>
            <pc:docMk/>
            <pc:sldMk cId="4007401767" sldId="418"/>
            <ac:spMk id="2" creationId="{6D52CD0C-2837-DDF4-FD79-BE3A10650B26}"/>
          </ac:spMkLst>
        </pc:spChg>
        <pc:spChg chg="del mod">
          <ac:chgData name="Tegischer Lukas" userId="f78daebb-0565-485c-bd0e-1cd035e796ff" providerId="ADAL" clId="{C08B5A80-B5F2-4812-A3B3-D3BAF63D1370}" dt="2022-10-02T06:59:57.564" v="70" actId="478"/>
          <ac:spMkLst>
            <pc:docMk/>
            <pc:sldMk cId="4007401767" sldId="418"/>
            <ac:spMk id="3" creationId="{CBA8BFA2-17D6-3F4C-419C-0AE6CCFFA998}"/>
          </ac:spMkLst>
        </pc:spChg>
        <pc:spChg chg="add mod">
          <ac:chgData name="Tegischer Lukas" userId="f78daebb-0565-485c-bd0e-1cd035e796ff" providerId="ADAL" clId="{C08B5A80-B5F2-4812-A3B3-D3BAF63D1370}" dt="2022-10-02T07:05:51.633" v="411" actId="403"/>
          <ac:spMkLst>
            <pc:docMk/>
            <pc:sldMk cId="4007401767" sldId="418"/>
            <ac:spMk id="5" creationId="{052E16E8-A53D-85AB-E8E4-605E9ABB2A66}"/>
          </ac:spMkLst>
        </pc:spChg>
        <pc:spChg chg="del">
          <ac:chgData name="Tegischer Lukas" userId="f78daebb-0565-485c-bd0e-1cd035e796ff" providerId="ADAL" clId="{C08B5A80-B5F2-4812-A3B3-D3BAF63D1370}" dt="2022-10-02T06:59:39.412" v="47" actId="478"/>
          <ac:spMkLst>
            <pc:docMk/>
            <pc:sldMk cId="4007401767" sldId="418"/>
            <ac:spMk id="6" creationId="{3A754D05-DBFA-F622-F1F7-B60AAED4FEBB}"/>
          </ac:spMkLst>
        </pc:spChg>
        <pc:spChg chg="add mod">
          <ac:chgData name="Tegischer Lukas" userId="f78daebb-0565-485c-bd0e-1cd035e796ff" providerId="ADAL" clId="{C08B5A80-B5F2-4812-A3B3-D3BAF63D1370}" dt="2022-10-02T07:05:04.314" v="399" actId="1076"/>
          <ac:spMkLst>
            <pc:docMk/>
            <pc:sldMk cId="4007401767" sldId="418"/>
            <ac:spMk id="9" creationId="{2E0033B1-E7AB-B25B-8C2C-4EFDA377C012}"/>
          </ac:spMkLst>
        </pc:spChg>
        <pc:picChg chg="add del mod">
          <ac:chgData name="Tegischer Lukas" userId="f78daebb-0565-485c-bd0e-1cd035e796ff" providerId="ADAL" clId="{C08B5A80-B5F2-4812-A3B3-D3BAF63D1370}" dt="2022-10-02T07:02:07.206" v="216" actId="478"/>
          <ac:picMkLst>
            <pc:docMk/>
            <pc:sldMk cId="4007401767" sldId="418"/>
            <ac:picMk id="7" creationId="{80C6110B-89A1-8B70-B620-36C7E7E3DD14}"/>
          </ac:picMkLst>
        </pc:picChg>
        <pc:picChg chg="add mod">
          <ac:chgData name="Tegischer Lukas" userId="f78daebb-0565-485c-bd0e-1cd035e796ff" providerId="ADAL" clId="{C08B5A80-B5F2-4812-A3B3-D3BAF63D1370}" dt="2022-10-02T07:03:03.305" v="267" actId="1076"/>
          <ac:picMkLst>
            <pc:docMk/>
            <pc:sldMk cId="4007401767" sldId="418"/>
            <ac:picMk id="8" creationId="{4A4A30C1-6A7F-DB66-9D43-62B43C52078A}"/>
          </ac:picMkLst>
        </pc:picChg>
      </pc:sldChg>
      <pc:sldChg chg="addSp delSp modSp mod">
        <pc:chgData name="Tegischer Lukas" userId="f78daebb-0565-485c-bd0e-1cd035e796ff" providerId="ADAL" clId="{C08B5A80-B5F2-4812-A3B3-D3BAF63D1370}" dt="2022-10-02T07:29:30.991" v="1152" actId="1076"/>
        <pc:sldMkLst>
          <pc:docMk/>
          <pc:sldMk cId="2796332034" sldId="427"/>
        </pc:sldMkLst>
        <pc:spChg chg="del mod">
          <ac:chgData name="Tegischer Lukas" userId="f78daebb-0565-485c-bd0e-1cd035e796ff" providerId="ADAL" clId="{C08B5A80-B5F2-4812-A3B3-D3BAF63D1370}" dt="2022-10-02T07:29:01.358" v="1142" actId="478"/>
          <ac:spMkLst>
            <pc:docMk/>
            <pc:sldMk cId="2796332034" sldId="427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09.203" v="1147" actId="478"/>
          <ac:spMkLst>
            <pc:docMk/>
            <pc:sldMk cId="2796332034" sldId="427"/>
            <ac:spMk id="4" creationId="{8DE5FDCF-3053-D54C-D069-193C367EED49}"/>
          </ac:spMkLst>
        </pc:spChg>
        <pc:spChg chg="add mod">
          <ac:chgData name="Tegischer Lukas" userId="f78daebb-0565-485c-bd0e-1cd035e796ff" providerId="ADAL" clId="{C08B5A80-B5F2-4812-A3B3-D3BAF63D1370}" dt="2022-10-02T07:29:07.097" v="1146" actId="14100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C08B5A80-B5F2-4812-A3B3-D3BAF63D1370}" dt="2022-10-02T07:29:30.991" v="1152" actId="1076"/>
          <ac:spMkLst>
            <pc:docMk/>
            <pc:sldMk cId="2796332034" sldId="427"/>
            <ac:spMk id="7" creationId="{912FC5B4-CE44-593F-2D30-E87E9C5CA1D2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31:28.703" v="1340"/>
        <pc:sldMkLst>
          <pc:docMk/>
          <pc:sldMk cId="2832239985" sldId="428"/>
        </pc:sldMkLst>
        <pc:spChg chg="del mod">
          <ac:chgData name="Tegischer Lukas" userId="f78daebb-0565-485c-bd0e-1cd035e796ff" providerId="ADAL" clId="{C08B5A80-B5F2-4812-A3B3-D3BAF63D1370}" dt="2022-10-02T07:30:27.720" v="1299" actId="478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56.712" v="1153" actId="478"/>
          <ac:spMkLst>
            <pc:docMk/>
            <pc:sldMk cId="2832239985" sldId="428"/>
            <ac:spMk id="5" creationId="{FFB3053D-0C12-78B3-F40D-18BB2DF3A3C5}"/>
          </ac:spMkLst>
        </pc:spChg>
        <pc:spChg chg="add mod">
          <ac:chgData name="Tegischer Lukas" userId="f78daebb-0565-485c-bd0e-1cd035e796ff" providerId="ADAL" clId="{C08B5A80-B5F2-4812-A3B3-D3BAF63D1370}" dt="2022-10-02T07:31:13.164" v="1317" actId="1076"/>
          <ac:spMkLst>
            <pc:docMk/>
            <pc:sldMk cId="2832239985" sldId="428"/>
            <ac:spMk id="6" creationId="{C78C72CB-C4E9-E2A6-BF1A-2333F2BE01D3}"/>
          </ac:spMkLst>
        </pc:spChg>
        <pc:spChg chg="add mod">
          <ac:chgData name="Tegischer Lukas" userId="f78daebb-0565-485c-bd0e-1cd035e796ff" providerId="ADAL" clId="{C08B5A80-B5F2-4812-A3B3-D3BAF63D1370}" dt="2022-10-02T07:31:27.080" v="1339" actId="1076"/>
          <ac:spMkLst>
            <pc:docMk/>
            <pc:sldMk cId="2832239985" sldId="428"/>
            <ac:spMk id="7" creationId="{1B106228-BB02-81AF-5172-1CAE2C4B6720}"/>
          </ac:spMkLst>
        </pc:spChg>
        <pc:graphicFrameChg chg="add del mod">
          <ac:chgData name="Tegischer Lukas" userId="f78daebb-0565-485c-bd0e-1cd035e796ff" providerId="ADAL" clId="{C08B5A80-B5F2-4812-A3B3-D3BAF63D1370}" dt="2022-10-02T07:30:29.540" v="1300" actId="478"/>
          <ac:graphicFrameMkLst>
            <pc:docMk/>
            <pc:sldMk cId="2832239985" sldId="428"/>
            <ac:graphicFrameMk id="2" creationId="{A9E7F915-8B6D-A446-A6FF-9E7C76CE0818}"/>
          </ac:graphicFrameMkLst>
        </pc:graphicFrameChg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3822087652" sldId="429"/>
        </pc:sldMkLst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1874032401" sldId="430"/>
        </pc:sldMkLst>
      </pc:sldChg>
      <pc:sldChg chg="addSp delSp modSp add mod delAnim modAnim">
        <pc:chgData name="Tegischer Lukas" userId="f78daebb-0565-485c-bd0e-1cd035e796ff" providerId="ADAL" clId="{C08B5A80-B5F2-4812-A3B3-D3BAF63D1370}" dt="2022-10-02T07:08:59.684" v="505"/>
        <pc:sldMkLst>
          <pc:docMk/>
          <pc:sldMk cId="742277311" sldId="431"/>
        </pc:sldMkLst>
        <pc:spChg chg="mod">
          <ac:chgData name="Tegischer Lukas" userId="f78daebb-0565-485c-bd0e-1cd035e796ff" providerId="ADAL" clId="{C08B5A80-B5F2-4812-A3B3-D3BAF63D1370}" dt="2022-10-02T07:06:21.731" v="418" actId="1076"/>
          <ac:spMkLst>
            <pc:docMk/>
            <pc:sldMk cId="742277311" sldId="43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06:19.091" v="417" actId="1076"/>
          <ac:spMkLst>
            <pc:docMk/>
            <pc:sldMk cId="742277311" sldId="431"/>
            <ac:spMk id="4" creationId="{B9F5F282-BA93-C894-BB25-6F37BFCBB784}"/>
          </ac:spMkLst>
        </pc:spChg>
        <pc:spChg chg="del">
          <ac:chgData name="Tegischer Lukas" userId="f78daebb-0565-485c-bd0e-1cd035e796ff" providerId="ADAL" clId="{C08B5A80-B5F2-4812-A3B3-D3BAF63D1370}" dt="2022-10-02T07:05:28.210" v="402" actId="478"/>
          <ac:spMkLst>
            <pc:docMk/>
            <pc:sldMk cId="742277311" sldId="431"/>
            <ac:spMk id="5" creationId="{052E16E8-A53D-85AB-E8E4-605E9ABB2A66}"/>
          </ac:spMkLst>
        </pc:spChg>
        <pc:spChg chg="add mod">
          <ac:chgData name="Tegischer Lukas" userId="f78daebb-0565-485c-bd0e-1cd035e796ff" providerId="ADAL" clId="{C08B5A80-B5F2-4812-A3B3-D3BAF63D1370}" dt="2022-10-02T07:08:50.536" v="504" actId="122"/>
          <ac:spMkLst>
            <pc:docMk/>
            <pc:sldMk cId="742277311" sldId="431"/>
            <ac:spMk id="7" creationId="{864DEE15-FA0B-AAB5-6E94-71E4ABC50691}"/>
          </ac:spMkLst>
        </pc:spChg>
        <pc:spChg chg="del">
          <ac:chgData name="Tegischer Lukas" userId="f78daebb-0565-485c-bd0e-1cd035e796ff" providerId="ADAL" clId="{C08B5A80-B5F2-4812-A3B3-D3BAF63D1370}" dt="2022-10-02T07:06:24.413" v="419" actId="478"/>
          <ac:spMkLst>
            <pc:docMk/>
            <pc:sldMk cId="742277311" sldId="431"/>
            <ac:spMk id="9" creationId="{2E0033B1-E7AB-B25B-8C2C-4EFDA377C012}"/>
          </ac:spMkLst>
        </pc:spChg>
        <pc:spChg chg="add del mod">
          <ac:chgData name="Tegischer Lukas" userId="f78daebb-0565-485c-bd0e-1cd035e796ff" providerId="ADAL" clId="{C08B5A80-B5F2-4812-A3B3-D3BAF63D1370}" dt="2022-10-02T07:08:06.739" v="448" actId="478"/>
          <ac:spMkLst>
            <pc:docMk/>
            <pc:sldMk cId="742277311" sldId="431"/>
            <ac:spMk id="12" creationId="{1D4937BF-45F8-AD2B-2A63-D26934FDE4EB}"/>
          </ac:spMkLst>
        </pc:spChg>
        <pc:picChg chg="del">
          <ac:chgData name="Tegischer Lukas" userId="f78daebb-0565-485c-bd0e-1cd035e796ff" providerId="ADAL" clId="{C08B5A80-B5F2-4812-A3B3-D3BAF63D1370}" dt="2022-10-02T07:05:27.825" v="401" actId="478"/>
          <ac:picMkLst>
            <pc:docMk/>
            <pc:sldMk cId="742277311" sldId="431"/>
            <ac:picMk id="8" creationId="{4A4A30C1-6A7F-DB66-9D43-62B43C52078A}"/>
          </ac:picMkLst>
        </pc:picChg>
        <pc:picChg chg="add mod">
          <ac:chgData name="Tegischer Lukas" userId="f78daebb-0565-485c-bd0e-1cd035e796ff" providerId="ADAL" clId="{C08B5A80-B5F2-4812-A3B3-D3BAF63D1370}" dt="2022-10-02T07:07:25.107" v="440" actId="1076"/>
          <ac:picMkLst>
            <pc:docMk/>
            <pc:sldMk cId="742277311" sldId="431"/>
            <ac:picMk id="10" creationId="{FAF5A5CC-8CCF-FC8E-77F3-720D21140213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09:02.605" v="506"/>
        <pc:sldMkLst>
          <pc:docMk/>
          <pc:sldMk cId="994195444" sldId="432"/>
        </pc:sldMkLst>
        <pc:spChg chg="mod">
          <ac:chgData name="Tegischer Lukas" userId="f78daebb-0565-485c-bd0e-1cd035e796ff" providerId="ADAL" clId="{C08B5A80-B5F2-4812-A3B3-D3BAF63D1370}" dt="2022-10-02T07:08:47.826" v="503" actId="122"/>
          <ac:spMkLst>
            <pc:docMk/>
            <pc:sldMk cId="994195444" sldId="432"/>
            <ac:spMk id="7" creationId="{864DEE15-FA0B-AAB5-6E94-71E4ABC50691}"/>
          </ac:spMkLst>
        </pc:spChg>
        <pc:picChg chg="add mod">
          <ac:chgData name="Tegischer Lukas" userId="f78daebb-0565-485c-bd0e-1cd035e796ff" providerId="ADAL" clId="{C08B5A80-B5F2-4812-A3B3-D3BAF63D1370}" dt="2022-10-02T07:08:45.704" v="502" actId="1076"/>
          <ac:picMkLst>
            <pc:docMk/>
            <pc:sldMk cId="994195444" sldId="432"/>
            <ac:picMk id="3" creationId="{A42F9962-CF7C-CD6A-D454-65347A9C9C29}"/>
          </ac:picMkLst>
        </pc:picChg>
        <pc:picChg chg="del">
          <ac:chgData name="Tegischer Lukas" userId="f78daebb-0565-485c-bd0e-1cd035e796ff" providerId="ADAL" clId="{C08B5A80-B5F2-4812-A3B3-D3BAF63D1370}" dt="2022-10-02T07:08:40.208" v="498" actId="478"/>
          <ac:picMkLst>
            <pc:docMk/>
            <pc:sldMk cId="994195444" sldId="432"/>
            <ac:picMk id="10" creationId="{FAF5A5CC-8CCF-FC8E-77F3-720D21140213}"/>
          </ac:picMkLst>
        </pc:picChg>
      </pc:sldChg>
      <pc:sldChg chg="addSp delSp modSp add mod delAnim">
        <pc:chgData name="Tegischer Lukas" userId="f78daebb-0565-485c-bd0e-1cd035e796ff" providerId="ADAL" clId="{C08B5A80-B5F2-4812-A3B3-D3BAF63D1370}" dt="2022-10-02T07:13:47.153" v="674" actId="1076"/>
        <pc:sldMkLst>
          <pc:docMk/>
          <pc:sldMk cId="2008635579" sldId="433"/>
        </pc:sldMkLst>
        <pc:spChg chg="mod">
          <ac:chgData name="Tegischer Lukas" userId="f78daebb-0565-485c-bd0e-1cd035e796ff" providerId="ADAL" clId="{C08B5A80-B5F2-4812-A3B3-D3BAF63D1370}" dt="2022-10-02T07:10:25.774" v="540" actId="1076"/>
          <ac:spMkLst>
            <pc:docMk/>
            <pc:sldMk cId="2008635579" sldId="433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09:14.890" v="522" actId="478"/>
          <ac:spMkLst>
            <pc:docMk/>
            <pc:sldMk cId="2008635579" sldId="433"/>
            <ac:spMk id="4" creationId="{B9F5F282-BA93-C894-BB25-6F37BFCBB784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5" creationId="{6AD3E876-B9CD-2229-E954-78E6DDAFA20E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6" creationId="{FF74FC4D-F7FA-DB8C-C550-147F78B34D0A}"/>
          </ac:spMkLst>
        </pc:spChg>
        <pc:spChg chg="del">
          <ac:chgData name="Tegischer Lukas" userId="f78daebb-0565-485c-bd0e-1cd035e796ff" providerId="ADAL" clId="{C08B5A80-B5F2-4812-A3B3-D3BAF63D1370}" dt="2022-10-02T07:09:16.850" v="524" actId="478"/>
          <ac:spMkLst>
            <pc:docMk/>
            <pc:sldMk cId="2008635579" sldId="433"/>
            <ac:spMk id="7" creationId="{864DEE15-FA0B-AAB5-6E94-71E4ABC50691}"/>
          </ac:spMkLst>
        </pc:spChg>
        <pc:spChg chg="add del">
          <ac:chgData name="Tegischer Lukas" userId="f78daebb-0565-485c-bd0e-1cd035e796ff" providerId="ADAL" clId="{C08B5A80-B5F2-4812-A3B3-D3BAF63D1370}" dt="2022-10-02T07:10:05.426" v="528" actId="478"/>
          <ac:spMkLst>
            <pc:docMk/>
            <pc:sldMk cId="2008635579" sldId="433"/>
            <ac:spMk id="9" creationId="{65E2E472-036D-60B6-4BE2-305B000192E9}"/>
          </ac:spMkLst>
        </pc:spChg>
        <pc:spChg chg="add mod">
          <ac:chgData name="Tegischer Lukas" userId="f78daebb-0565-485c-bd0e-1cd035e796ff" providerId="ADAL" clId="{C08B5A80-B5F2-4812-A3B3-D3BAF63D1370}" dt="2022-10-02T07:13:43.122" v="673" actId="20577"/>
          <ac:spMkLst>
            <pc:docMk/>
            <pc:sldMk cId="2008635579" sldId="433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09:15.222" v="523" actId="478"/>
          <ac:picMkLst>
            <pc:docMk/>
            <pc:sldMk cId="2008635579" sldId="433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3:47.153" v="674" actId="1076"/>
          <ac:picMkLst>
            <pc:docMk/>
            <pc:sldMk cId="2008635579" sldId="433"/>
            <ac:picMk id="12" creationId="{45233329-6325-E2E3-807D-ED3B8D275F37}"/>
          </ac:picMkLst>
        </pc:picChg>
        <pc:picChg chg="add del">
          <ac:chgData name="Tegischer Lukas" userId="f78daebb-0565-485c-bd0e-1cd035e796ff" providerId="ADAL" clId="{C08B5A80-B5F2-4812-A3B3-D3BAF63D1370}" dt="2022-10-02T07:09:30.905" v="526"/>
          <ac:picMkLst>
            <pc:docMk/>
            <pc:sldMk cId="2008635579" sldId="433"/>
            <ac:picMk id="1025" creationId="{DBCCDD2C-1845-7F93-7D6F-F8BE38C94E2A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12:32.514" v="582"/>
        <pc:sldMkLst>
          <pc:docMk/>
          <pc:sldMk cId="2261244441" sldId="434"/>
        </pc:sldMkLst>
        <pc:spChg chg="del">
          <ac:chgData name="Tegischer Lukas" userId="f78daebb-0565-485c-bd0e-1cd035e796ff" providerId="ADAL" clId="{C08B5A80-B5F2-4812-A3B3-D3BAF63D1370}" dt="2022-10-02T07:11:05.143" v="546" actId="478"/>
          <ac:spMkLst>
            <pc:docMk/>
            <pc:sldMk cId="2261244441" sldId="434"/>
            <ac:spMk id="4" creationId="{B9F5F282-BA93-C894-BB25-6F37BFCBB784}"/>
          </ac:spMkLst>
        </pc:spChg>
        <pc:spChg chg="add mod">
          <ac:chgData name="Tegischer Lukas" userId="f78daebb-0565-485c-bd0e-1cd035e796ff" providerId="ADAL" clId="{C08B5A80-B5F2-4812-A3B3-D3BAF63D1370}" dt="2022-10-02T07:12:00.126" v="570" actId="113"/>
          <ac:spMkLst>
            <pc:docMk/>
            <pc:sldMk cId="2261244441" sldId="434"/>
            <ac:spMk id="6" creationId="{62132715-3C1D-43F4-5A3D-C28026EF4581}"/>
          </ac:spMkLst>
        </pc:spChg>
        <pc:spChg chg="del">
          <ac:chgData name="Tegischer Lukas" userId="f78daebb-0565-485c-bd0e-1cd035e796ff" providerId="ADAL" clId="{C08B5A80-B5F2-4812-A3B3-D3BAF63D1370}" dt="2022-10-02T07:11:08.087" v="548" actId="478"/>
          <ac:spMkLst>
            <pc:docMk/>
            <pc:sldMk cId="2261244441" sldId="434"/>
            <ac:spMk id="7" creationId="{864DEE15-FA0B-AAB5-6E94-71E4ABC50691}"/>
          </ac:spMkLst>
        </pc:spChg>
        <pc:spChg chg="add mod">
          <ac:chgData name="Tegischer Lukas" userId="f78daebb-0565-485c-bd0e-1cd035e796ff" providerId="ADAL" clId="{C08B5A80-B5F2-4812-A3B3-D3BAF63D1370}" dt="2022-10-02T07:12:26.192" v="579" actId="1076"/>
          <ac:spMkLst>
            <pc:docMk/>
            <pc:sldMk cId="2261244441" sldId="434"/>
            <ac:spMk id="10" creationId="{A924A609-D5EE-D9F6-C16E-A767A5941AC1}"/>
          </ac:spMkLst>
        </pc:spChg>
        <pc:picChg chg="mod">
          <ac:chgData name="Tegischer Lukas" userId="f78daebb-0565-485c-bd0e-1cd035e796ff" providerId="ADAL" clId="{C08B5A80-B5F2-4812-A3B3-D3BAF63D1370}" dt="2022-10-02T07:11:30.031" v="557" actId="1076"/>
          <ac:picMkLst>
            <pc:docMk/>
            <pc:sldMk cId="2261244441" sldId="434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1:31.051" v="558" actId="1076"/>
          <ac:picMkLst>
            <pc:docMk/>
            <pc:sldMk cId="2261244441" sldId="434"/>
            <ac:picMk id="8" creationId="{8AE5988C-C8FB-31A2-BF26-C491C03E99BA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17:18.377" v="749"/>
        <pc:sldMkLst>
          <pc:docMk/>
          <pc:sldMk cId="2324651131" sldId="435"/>
        </pc:sldMkLst>
        <pc:spChg chg="del">
          <ac:chgData name="Tegischer Lukas" userId="f78daebb-0565-485c-bd0e-1cd035e796ff" providerId="ADAL" clId="{C08B5A80-B5F2-4812-A3B3-D3BAF63D1370}" dt="2022-10-02T07:14:04.966" v="678" actId="478"/>
          <ac:spMkLst>
            <pc:docMk/>
            <pc:sldMk cId="2324651131" sldId="435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15:11.530" v="694" actId="1076"/>
          <ac:spMkLst>
            <pc:docMk/>
            <pc:sldMk cId="2324651131" sldId="435"/>
            <ac:spMk id="4" creationId="{03BA01EB-066F-6A77-DB0E-1FECB4ECD82C}"/>
          </ac:spMkLst>
        </pc:spChg>
        <pc:spChg chg="add mod">
          <ac:chgData name="Tegischer Lukas" userId="f78daebb-0565-485c-bd0e-1cd035e796ff" providerId="ADAL" clId="{C08B5A80-B5F2-4812-A3B3-D3BAF63D1370}" dt="2022-10-02T07:16:57.866" v="745" actId="1076"/>
          <ac:spMkLst>
            <pc:docMk/>
            <pc:sldMk cId="2324651131" sldId="435"/>
            <ac:spMk id="6" creationId="{4ACD2E4B-BA00-10DC-0DF4-7E0CA4F78EE7}"/>
          </ac:spMkLst>
        </pc:spChg>
        <pc:spChg chg="del">
          <ac:chgData name="Tegischer Lukas" userId="f78daebb-0565-485c-bd0e-1cd035e796ff" providerId="ADAL" clId="{C08B5A80-B5F2-4812-A3B3-D3BAF63D1370}" dt="2022-10-02T07:14:04.460" v="677" actId="478"/>
          <ac:spMkLst>
            <pc:docMk/>
            <pc:sldMk cId="2324651131" sldId="435"/>
            <ac:spMk id="11" creationId="{53118721-BFF7-73DE-7344-B8CCF423E869}"/>
          </ac:spMkLst>
        </pc:spChg>
        <pc:picChg chg="add mod">
          <ac:chgData name="Tegischer Lukas" userId="f78daebb-0565-485c-bd0e-1cd035e796ff" providerId="ADAL" clId="{C08B5A80-B5F2-4812-A3B3-D3BAF63D1370}" dt="2022-10-02T07:16:35.418" v="743" actId="1076"/>
          <ac:picMkLst>
            <pc:docMk/>
            <pc:sldMk cId="2324651131" sldId="435"/>
            <ac:picMk id="7" creationId="{8DF1CD0D-CE67-B0DF-16E7-A9EF9DA30499}"/>
          </ac:picMkLst>
        </pc:picChg>
        <pc:picChg chg="add mod">
          <ac:chgData name="Tegischer Lukas" userId="f78daebb-0565-485c-bd0e-1cd035e796ff" providerId="ADAL" clId="{C08B5A80-B5F2-4812-A3B3-D3BAF63D1370}" dt="2022-10-02T07:16:39.669" v="744" actId="1076"/>
          <ac:picMkLst>
            <pc:docMk/>
            <pc:sldMk cId="2324651131" sldId="435"/>
            <ac:picMk id="8" creationId="{45F3FE0C-9584-C3FB-B012-79C6CE018322}"/>
          </ac:picMkLst>
        </pc:picChg>
        <pc:picChg chg="del">
          <ac:chgData name="Tegischer Lukas" userId="f78daebb-0565-485c-bd0e-1cd035e796ff" providerId="ADAL" clId="{C08B5A80-B5F2-4812-A3B3-D3BAF63D1370}" dt="2022-10-02T07:14:03.694" v="676" actId="478"/>
          <ac:picMkLst>
            <pc:docMk/>
            <pc:sldMk cId="2324651131" sldId="435"/>
            <ac:picMk id="12" creationId="{45233329-6325-E2E3-807D-ED3B8D275F3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0:18.051" v="878"/>
        <pc:sldMkLst>
          <pc:docMk/>
          <pc:sldMk cId="3263651290" sldId="436"/>
        </pc:sldMkLst>
        <pc:spChg chg="del">
          <ac:chgData name="Tegischer Lukas" userId="f78daebb-0565-485c-bd0e-1cd035e796ff" providerId="ADAL" clId="{C08B5A80-B5F2-4812-A3B3-D3BAF63D1370}" dt="2022-10-02T07:17:37.751" v="756" actId="478"/>
          <ac:spMkLst>
            <pc:docMk/>
            <pc:sldMk cId="3263651290" sldId="436"/>
            <ac:spMk id="4" creationId="{03BA01EB-066F-6A77-DB0E-1FECB4ECD82C}"/>
          </ac:spMkLst>
        </pc:spChg>
        <pc:spChg chg="mod">
          <ac:chgData name="Tegischer Lukas" userId="f78daebb-0565-485c-bd0e-1cd035e796ff" providerId="ADAL" clId="{C08B5A80-B5F2-4812-A3B3-D3BAF63D1370}" dt="2022-10-02T07:17:39.673" v="757" actId="1076"/>
          <ac:spMkLst>
            <pc:docMk/>
            <pc:sldMk cId="3263651290" sldId="436"/>
            <ac:spMk id="6" creationId="{4ACD2E4B-BA00-10DC-0DF4-7E0CA4F78EE7}"/>
          </ac:spMkLst>
        </pc:spChg>
        <pc:picChg chg="add mod">
          <ac:chgData name="Tegischer Lukas" userId="f78daebb-0565-485c-bd0e-1cd035e796ff" providerId="ADAL" clId="{C08B5A80-B5F2-4812-A3B3-D3BAF63D1370}" dt="2022-10-02T07:17:41.850" v="759" actId="14100"/>
          <ac:picMkLst>
            <pc:docMk/>
            <pc:sldMk cId="3263651290" sldId="436"/>
            <ac:picMk id="2" creationId="{017B4030-E4DF-DEE0-AAF9-5515A2E5254D}"/>
          </ac:picMkLst>
        </pc:picChg>
        <pc:picChg chg="add mod">
          <ac:chgData name="Tegischer Lukas" userId="f78daebb-0565-485c-bd0e-1cd035e796ff" providerId="ADAL" clId="{C08B5A80-B5F2-4812-A3B3-D3BAF63D1370}" dt="2022-10-02T07:17:51.136" v="763" actId="1076"/>
          <ac:picMkLst>
            <pc:docMk/>
            <pc:sldMk cId="3263651290" sldId="436"/>
            <ac:picMk id="3" creationId="{772A87E6-38D4-8D58-F114-4D2939CE16BB}"/>
          </ac:picMkLst>
        </pc:picChg>
        <pc:picChg chg="del">
          <ac:chgData name="Tegischer Lukas" userId="f78daebb-0565-485c-bd0e-1cd035e796ff" providerId="ADAL" clId="{C08B5A80-B5F2-4812-A3B3-D3BAF63D1370}" dt="2022-10-02T07:17:21.674" v="750" actId="478"/>
          <ac:picMkLst>
            <pc:docMk/>
            <pc:sldMk cId="3263651290" sldId="436"/>
            <ac:picMk id="7" creationId="{8DF1CD0D-CE67-B0DF-16E7-A9EF9DA30499}"/>
          </ac:picMkLst>
        </pc:picChg>
        <pc:picChg chg="del">
          <ac:chgData name="Tegischer Lukas" userId="f78daebb-0565-485c-bd0e-1cd035e796ff" providerId="ADAL" clId="{C08B5A80-B5F2-4812-A3B3-D3BAF63D1370}" dt="2022-10-02T07:17:22.330" v="751" actId="478"/>
          <ac:picMkLst>
            <pc:docMk/>
            <pc:sldMk cId="3263651290" sldId="436"/>
            <ac:picMk id="8" creationId="{45F3FE0C-9584-C3FB-B012-79C6CE018322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2:17.668" v="995" actId="1076"/>
        <pc:sldMkLst>
          <pc:docMk/>
          <pc:sldMk cId="3279102412" sldId="437"/>
        </pc:sldMkLst>
        <pc:spChg chg="mod">
          <ac:chgData name="Tegischer Lukas" userId="f78daebb-0565-485c-bd0e-1cd035e796ff" providerId="ADAL" clId="{C08B5A80-B5F2-4812-A3B3-D3BAF63D1370}" dt="2022-10-02T07:18:00.786" v="765" actId="20577"/>
          <ac:spMkLst>
            <pc:docMk/>
            <pc:sldMk cId="3279102412" sldId="437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1:46.109" v="935" actId="1076"/>
          <ac:spMkLst>
            <pc:docMk/>
            <pc:sldMk cId="3279102412" sldId="437"/>
            <ac:spMk id="8" creationId="{BCCECFA3-86D2-B354-5C25-F52B23908E5A}"/>
          </ac:spMkLst>
        </pc:spChg>
        <pc:spChg chg="add mod">
          <ac:chgData name="Tegischer Lukas" userId="f78daebb-0565-485c-bd0e-1cd035e796ff" providerId="ADAL" clId="{C08B5A80-B5F2-4812-A3B3-D3BAF63D1370}" dt="2022-10-02T07:21:43.180" v="934" actId="1076"/>
          <ac:spMkLst>
            <pc:docMk/>
            <pc:sldMk cId="3279102412" sldId="437"/>
            <ac:spMk id="9" creationId="{2386A225-E51D-755F-8516-23CE87003CB4}"/>
          </ac:spMkLst>
        </pc:spChg>
        <pc:spChg chg="add mod">
          <ac:chgData name="Tegischer Lukas" userId="f78daebb-0565-485c-bd0e-1cd035e796ff" providerId="ADAL" clId="{C08B5A80-B5F2-4812-A3B3-D3BAF63D1370}" dt="2022-10-02T07:21:48.399" v="936" actId="1076"/>
          <ac:spMkLst>
            <pc:docMk/>
            <pc:sldMk cId="3279102412" sldId="437"/>
            <ac:spMk id="10" creationId="{F2336F8C-A8A5-C3EE-66C6-F0CD3C85191C}"/>
          </ac:spMkLst>
        </pc:spChg>
        <pc:spChg chg="add mod">
          <ac:chgData name="Tegischer Lukas" userId="f78daebb-0565-485c-bd0e-1cd035e796ff" providerId="ADAL" clId="{C08B5A80-B5F2-4812-A3B3-D3BAF63D1370}" dt="2022-10-02T07:22:17.668" v="995" actId="1076"/>
          <ac:spMkLst>
            <pc:docMk/>
            <pc:sldMk cId="3279102412" sldId="437"/>
            <ac:spMk id="11" creationId="{E760F89E-45FE-896C-B316-320F7DC41052}"/>
          </ac:spMkLst>
        </pc:spChg>
        <pc:picChg chg="del">
          <ac:chgData name="Tegischer Lukas" userId="f78daebb-0565-485c-bd0e-1cd035e796ff" providerId="ADAL" clId="{C08B5A80-B5F2-4812-A3B3-D3BAF63D1370}" dt="2022-10-02T07:18:01.715" v="766" actId="478"/>
          <ac:picMkLst>
            <pc:docMk/>
            <pc:sldMk cId="3279102412" sldId="437"/>
            <ac:picMk id="2" creationId="{017B4030-E4DF-DEE0-AAF9-5515A2E5254D}"/>
          </ac:picMkLst>
        </pc:picChg>
        <pc:picChg chg="del">
          <ac:chgData name="Tegischer Lukas" userId="f78daebb-0565-485c-bd0e-1cd035e796ff" providerId="ADAL" clId="{C08B5A80-B5F2-4812-A3B3-D3BAF63D1370}" dt="2022-10-02T07:18:02.118" v="767" actId="478"/>
          <ac:picMkLst>
            <pc:docMk/>
            <pc:sldMk cId="3279102412" sldId="437"/>
            <ac:picMk id="3" creationId="{772A87E6-38D4-8D58-F114-4D2939CE16BB}"/>
          </ac:picMkLst>
        </pc:picChg>
        <pc:picChg chg="add mod">
          <ac:chgData name="Tegischer Lukas" userId="f78daebb-0565-485c-bd0e-1cd035e796ff" providerId="ADAL" clId="{C08B5A80-B5F2-4812-A3B3-D3BAF63D1370}" dt="2022-10-02T07:18:09.513" v="771" actId="1076"/>
          <ac:picMkLst>
            <pc:docMk/>
            <pc:sldMk cId="3279102412" sldId="437"/>
            <ac:picMk id="4" creationId="{4BDAFA44-F57D-C656-BDF6-8535DC2D6AF5}"/>
          </ac:picMkLst>
        </pc:picChg>
        <pc:picChg chg="add mod">
          <ac:chgData name="Tegischer Lukas" userId="f78daebb-0565-485c-bd0e-1cd035e796ff" providerId="ADAL" clId="{C08B5A80-B5F2-4812-A3B3-D3BAF63D1370}" dt="2022-10-02T07:18:28.499" v="774" actId="14100"/>
          <ac:picMkLst>
            <pc:docMk/>
            <pc:sldMk cId="3279102412" sldId="437"/>
            <ac:picMk id="5" creationId="{8369063C-7DE9-BABE-F63F-42DBAF7F7384}"/>
          </ac:picMkLst>
        </pc:picChg>
      </pc:sldChg>
      <pc:sldChg chg="addSp delSp modSp add del mod delAnim modAnim">
        <pc:chgData name="Tegischer Lukas" userId="f78daebb-0565-485c-bd0e-1cd035e796ff" providerId="ADAL" clId="{C08B5A80-B5F2-4812-A3B3-D3BAF63D1370}" dt="2022-10-02T07:25:30.411" v="1059" actId="47"/>
        <pc:sldMkLst>
          <pc:docMk/>
          <pc:sldMk cId="252100780" sldId="438"/>
        </pc:sldMkLst>
        <pc:spChg chg="mod">
          <ac:chgData name="Tegischer Lukas" userId="f78daebb-0565-485c-bd0e-1cd035e796ff" providerId="ADAL" clId="{C08B5A80-B5F2-4812-A3B3-D3BAF63D1370}" dt="2022-10-02T07:20:38.536" v="886" actId="20577"/>
          <ac:spMkLst>
            <pc:docMk/>
            <pc:sldMk cId="252100780" sldId="438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2:52.361" v="1009" actId="20577"/>
          <ac:spMkLst>
            <pc:docMk/>
            <pc:sldMk cId="252100780" sldId="438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2:24.698" v="997" actId="1076"/>
          <ac:spMkLst>
            <pc:docMk/>
            <pc:sldMk cId="252100780" sldId="438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2:27.122" v="998" actId="1076"/>
          <ac:spMkLst>
            <pc:docMk/>
            <pc:sldMk cId="252100780" sldId="438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2:29.933" v="999" actId="1076"/>
          <ac:spMkLst>
            <pc:docMk/>
            <pc:sldMk cId="252100780" sldId="438"/>
            <ac:spMk id="10" creationId="{F2336F8C-A8A5-C3EE-66C6-F0CD3C85191C}"/>
          </ac:spMkLst>
        </pc:spChg>
        <pc:picChg chg="add mod">
          <ac:chgData name="Tegischer Lukas" userId="f78daebb-0565-485c-bd0e-1cd035e796ff" providerId="ADAL" clId="{C08B5A80-B5F2-4812-A3B3-D3BAF63D1370}" dt="2022-10-02T07:20:48.852" v="893" actId="1076"/>
          <ac:picMkLst>
            <pc:docMk/>
            <pc:sldMk cId="252100780" sldId="438"/>
            <ac:picMk id="2" creationId="{708B4672-92DB-AB7D-6241-B0E4720BEAD9}"/>
          </ac:picMkLst>
        </pc:picChg>
        <pc:picChg chg="add mod">
          <ac:chgData name="Tegischer Lukas" userId="f78daebb-0565-485c-bd0e-1cd035e796ff" providerId="ADAL" clId="{C08B5A80-B5F2-4812-A3B3-D3BAF63D1370}" dt="2022-10-02T07:21:04.074" v="899" actId="1076"/>
          <ac:picMkLst>
            <pc:docMk/>
            <pc:sldMk cId="252100780" sldId="438"/>
            <ac:picMk id="3" creationId="{887AE757-09B7-56B9-5C92-298BE2FE7804}"/>
          </ac:picMkLst>
        </pc:picChg>
        <pc:picChg chg="del mod">
          <ac:chgData name="Tegischer Lukas" userId="f78daebb-0565-485c-bd0e-1cd035e796ff" providerId="ADAL" clId="{C08B5A80-B5F2-4812-A3B3-D3BAF63D1370}" dt="2022-10-02T07:20:40.211" v="888" actId="478"/>
          <ac:picMkLst>
            <pc:docMk/>
            <pc:sldMk cId="252100780" sldId="438"/>
            <ac:picMk id="4" creationId="{4BDAFA44-F57D-C656-BDF6-8535DC2D6AF5}"/>
          </ac:picMkLst>
        </pc:picChg>
        <pc:picChg chg="del">
          <ac:chgData name="Tegischer Lukas" userId="f78daebb-0565-485c-bd0e-1cd035e796ff" providerId="ADAL" clId="{C08B5A80-B5F2-4812-A3B3-D3BAF63D1370}" dt="2022-10-02T07:20:40.561" v="889" actId="478"/>
          <ac:picMkLst>
            <pc:docMk/>
            <pc:sldMk cId="252100780" sldId="438"/>
            <ac:picMk id="5" creationId="{8369063C-7DE9-BABE-F63F-42DBAF7F7384}"/>
          </ac:picMkLst>
        </pc:picChg>
      </pc:sldChg>
      <pc:sldChg chg="add">
        <pc:chgData name="Tegischer Lukas" userId="f78daebb-0565-485c-bd0e-1cd035e796ff" providerId="ADAL" clId="{C08B5A80-B5F2-4812-A3B3-D3BAF63D1370}" dt="2022-10-02T07:23:10.620" v="1019"/>
        <pc:sldMkLst>
          <pc:docMk/>
          <pc:sldMk cId="420183143" sldId="439"/>
        </pc:sldMkLst>
      </pc:sldChg>
      <pc:sldChg chg="addSp delSp modSp add mod delAnim">
        <pc:chgData name="Tegischer Lukas" userId="f78daebb-0565-485c-bd0e-1cd035e796ff" providerId="ADAL" clId="{C08B5A80-B5F2-4812-A3B3-D3BAF63D1370}" dt="2022-10-02T07:24:27.763" v="1053" actId="20577"/>
        <pc:sldMkLst>
          <pc:docMk/>
          <pc:sldMk cId="563266072" sldId="440"/>
        </pc:sldMkLst>
        <pc:spChg chg="mod">
          <ac:chgData name="Tegischer Lukas" userId="f78daebb-0565-485c-bd0e-1cd035e796ff" providerId="ADAL" clId="{C08B5A80-B5F2-4812-A3B3-D3BAF63D1370}" dt="2022-10-02T07:23:40.708" v="1023" actId="20577"/>
          <ac:spMkLst>
            <pc:docMk/>
            <pc:sldMk cId="563266072" sldId="440"/>
            <ac:spMk id="6" creationId="{4ACD2E4B-BA00-10DC-0DF4-7E0CA4F78EE7}"/>
          </ac:spMkLst>
        </pc:spChg>
        <pc:spChg chg="mod">
          <ac:chgData name="Tegischer Lukas" userId="f78daebb-0565-485c-bd0e-1cd035e796ff" providerId="ADAL" clId="{C08B5A80-B5F2-4812-A3B3-D3BAF63D1370}" dt="2022-10-02T07:24:27.763" v="1053" actId="20577"/>
          <ac:spMkLst>
            <pc:docMk/>
            <pc:sldMk cId="563266072" sldId="440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4:05.525" v="1039" actId="20577"/>
          <ac:spMkLst>
            <pc:docMk/>
            <pc:sldMk cId="563266072" sldId="440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4:11.315" v="1043" actId="20577"/>
          <ac:spMkLst>
            <pc:docMk/>
            <pc:sldMk cId="563266072" sldId="440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4:22.161" v="1051" actId="20577"/>
          <ac:spMkLst>
            <pc:docMk/>
            <pc:sldMk cId="563266072" sldId="440"/>
            <ac:spMk id="10" creationId="{F2336F8C-A8A5-C3EE-66C6-F0CD3C85191C}"/>
          </ac:spMkLst>
        </pc:spChg>
        <pc:picChg chg="del">
          <ac:chgData name="Tegischer Lukas" userId="f78daebb-0565-485c-bd0e-1cd035e796ff" providerId="ADAL" clId="{C08B5A80-B5F2-4812-A3B3-D3BAF63D1370}" dt="2022-10-02T07:23:42.466" v="1024" actId="478"/>
          <ac:picMkLst>
            <pc:docMk/>
            <pc:sldMk cId="563266072" sldId="440"/>
            <ac:picMk id="2" creationId="{708B4672-92DB-AB7D-6241-B0E4720BEAD9}"/>
          </ac:picMkLst>
        </pc:picChg>
        <pc:picChg chg="del">
          <ac:chgData name="Tegischer Lukas" userId="f78daebb-0565-485c-bd0e-1cd035e796ff" providerId="ADAL" clId="{C08B5A80-B5F2-4812-A3B3-D3BAF63D1370}" dt="2022-10-02T07:23:42.745" v="1025" actId="478"/>
          <ac:picMkLst>
            <pc:docMk/>
            <pc:sldMk cId="563266072" sldId="440"/>
            <ac:picMk id="3" creationId="{887AE757-09B7-56B9-5C92-298BE2FE7804}"/>
          </ac:picMkLst>
        </pc:picChg>
        <pc:picChg chg="add mod">
          <ac:chgData name="Tegischer Lukas" userId="f78daebb-0565-485c-bd0e-1cd035e796ff" providerId="ADAL" clId="{C08B5A80-B5F2-4812-A3B3-D3BAF63D1370}" dt="2022-10-02T07:23:51.200" v="1030" actId="1076"/>
          <ac:picMkLst>
            <pc:docMk/>
            <pc:sldMk cId="563266072" sldId="440"/>
            <ac:picMk id="4" creationId="{64AD20F5-7588-BF35-21E5-BC54C03CB73C}"/>
          </ac:picMkLst>
        </pc:picChg>
        <pc:picChg chg="add mod">
          <ac:chgData name="Tegischer Lukas" userId="f78daebb-0565-485c-bd0e-1cd035e796ff" providerId="ADAL" clId="{C08B5A80-B5F2-4812-A3B3-D3BAF63D1370}" dt="2022-10-02T07:24:00.669" v="1034" actId="1076"/>
          <ac:picMkLst>
            <pc:docMk/>
            <pc:sldMk cId="563266072" sldId="440"/>
            <ac:picMk id="5" creationId="{51A4A050-A317-90C6-7DB3-7132CCC5EA2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7:01.481" v="1096" actId="403"/>
        <pc:sldMkLst>
          <pc:docMk/>
          <pc:sldMk cId="2390623837" sldId="441"/>
        </pc:sldMkLst>
        <pc:spChg chg="mod">
          <ac:chgData name="Tegischer Lukas" userId="f78daebb-0565-485c-bd0e-1cd035e796ff" providerId="ADAL" clId="{C08B5A80-B5F2-4812-A3B3-D3BAF63D1370}" dt="2022-10-02T07:25:54.823" v="1078" actId="20577"/>
          <ac:spMkLst>
            <pc:docMk/>
            <pc:sldMk cId="2390623837" sldId="44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27:01.481" v="1096" actId="403"/>
          <ac:spMkLst>
            <pc:docMk/>
            <pc:sldMk cId="2390623837" sldId="441"/>
            <ac:spMk id="4" creationId="{F160CB9A-921B-B326-E2A6-E98E861B4B11}"/>
          </ac:spMkLst>
        </pc:spChg>
        <pc:spChg chg="del">
          <ac:chgData name="Tegischer Lukas" userId="f78daebb-0565-485c-bd0e-1cd035e796ff" providerId="ADAL" clId="{C08B5A80-B5F2-4812-A3B3-D3BAF63D1370}" dt="2022-10-02T07:25:56.515" v="1079" actId="478"/>
          <ac:spMkLst>
            <pc:docMk/>
            <pc:sldMk cId="2390623837" sldId="441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25:56.894" v="1080" actId="478"/>
          <ac:picMkLst>
            <pc:docMk/>
            <pc:sldMk cId="2390623837" sldId="441"/>
            <ac:picMk id="12" creationId="{45233329-6325-E2E3-807D-ED3B8D275F37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28:39.196" v="1140"/>
        <pc:sldMkLst>
          <pc:docMk/>
          <pc:sldMk cId="1472463717" sldId="442"/>
        </pc:sldMkLst>
        <pc:spChg chg="del">
          <ac:chgData name="Tegischer Lukas" userId="f78daebb-0565-485c-bd0e-1cd035e796ff" providerId="ADAL" clId="{C08B5A80-B5F2-4812-A3B3-D3BAF63D1370}" dt="2022-10-02T07:27:21.134" v="1099" actId="478"/>
          <ac:spMkLst>
            <pc:docMk/>
            <pc:sldMk cId="1472463717" sldId="442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27:20.092" v="1098" actId="478"/>
          <ac:spMkLst>
            <pc:docMk/>
            <pc:sldMk cId="1472463717" sldId="442"/>
            <ac:spMk id="4" creationId="{F160CB9A-921B-B326-E2A6-E98E861B4B11}"/>
          </ac:spMkLst>
        </pc:spChg>
        <pc:spChg chg="add mod">
          <ac:chgData name="Tegischer Lukas" userId="f78daebb-0565-485c-bd0e-1cd035e796ff" providerId="ADAL" clId="{C08B5A80-B5F2-4812-A3B3-D3BAF63D1370}" dt="2022-10-02T07:28:05.798" v="1128" actId="404"/>
          <ac:spMkLst>
            <pc:docMk/>
            <pc:sldMk cId="1472463717" sldId="442"/>
            <ac:spMk id="5" creationId="{BDCE1F7F-5C08-ED98-D627-1BB0CB569B30}"/>
          </ac:spMkLst>
        </pc:spChg>
        <pc:picChg chg="add mod">
          <ac:chgData name="Tegischer Lukas" userId="f78daebb-0565-485c-bd0e-1cd035e796ff" providerId="ADAL" clId="{C08B5A80-B5F2-4812-A3B3-D3BAF63D1370}" dt="2022-10-02T07:28:23.744" v="1136" actId="1076"/>
          <ac:picMkLst>
            <pc:docMk/>
            <pc:sldMk cId="1472463717" sldId="442"/>
            <ac:picMk id="6" creationId="{D29E0BBC-0EF8-F254-DD20-CD09E237846D}"/>
          </ac:picMkLst>
        </pc:picChg>
        <pc:picChg chg="add mod">
          <ac:chgData name="Tegischer Lukas" userId="f78daebb-0565-485c-bd0e-1cd035e796ff" providerId="ADAL" clId="{C08B5A80-B5F2-4812-A3B3-D3BAF63D1370}" dt="2022-10-02T07:28:25.010" v="1137" actId="1076"/>
          <ac:picMkLst>
            <pc:docMk/>
            <pc:sldMk cId="1472463717" sldId="442"/>
            <ac:picMk id="7" creationId="{A714884F-D1B7-C6D8-64A6-40C3F22D3985}"/>
          </ac:picMkLst>
        </pc:pic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34AA3B42-8BC0-4ED9-AF80-BA55A1213890}"/>
    <pc:docChg chg="custSel delSld modSld">
      <pc:chgData name="Tegischer Lukas" userId="f78daebb-0565-485c-bd0e-1cd035e796ff" providerId="ADAL" clId="{34AA3B42-8BC0-4ED9-AF80-BA55A1213890}" dt="2022-11-04T11:34:21.002" v="2" actId="47"/>
      <pc:docMkLst>
        <pc:docMk/>
      </pc:docMkLst>
      <pc:sldChg chg="delSp mod delAnim">
        <pc:chgData name="Tegischer Lukas" userId="f78daebb-0565-485c-bd0e-1cd035e796ff" providerId="ADAL" clId="{34AA3B42-8BC0-4ED9-AF80-BA55A1213890}" dt="2022-11-04T11:34:19.620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34AA3B42-8BC0-4ED9-AF80-BA55A1213890}" dt="2022-11-04T11:34:19.269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34AA3B42-8BC0-4ED9-AF80-BA55A1213890}" dt="2022-11-04T11:34:19.620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34AA3B42-8BC0-4ED9-AF80-BA55A1213890}" dt="2022-11-04T11:34:21.002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A070133C-2A57-49A3-A428-8D7EB356678D}"/>
    <pc:docChg chg="undo custSel addSld delSld modSld sldOrd">
      <pc:chgData name="Tegischer Lukas" userId="f78daebb-0565-485c-bd0e-1cd035e796ff" providerId="ADAL" clId="{A070133C-2A57-49A3-A428-8D7EB356678D}" dt="2022-10-02T06:43:49.122" v="309" actId="1076"/>
      <pc:docMkLst>
        <pc:docMk/>
      </pc:docMkLst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674453736" sldId="400"/>
        </pc:sldMkLst>
      </pc:sldChg>
      <pc:sldChg chg="addSp delSp modSp mod">
        <pc:chgData name="Tegischer Lukas" userId="f78daebb-0565-485c-bd0e-1cd035e796ff" providerId="ADAL" clId="{A070133C-2A57-49A3-A428-8D7EB356678D}" dt="2022-10-02T06:40:51.978" v="249" actId="20577"/>
        <pc:sldMkLst>
          <pc:docMk/>
          <pc:sldMk cId="1045059441" sldId="404"/>
        </pc:sldMkLst>
        <pc:spChg chg="del">
          <ac:chgData name="Tegischer Lukas" userId="f78daebb-0565-485c-bd0e-1cd035e796ff" providerId="ADAL" clId="{A070133C-2A57-49A3-A428-8D7EB356678D}" dt="2022-10-02T06:40:10.418" v="233" actId="478"/>
          <ac:spMkLst>
            <pc:docMk/>
            <pc:sldMk cId="1045059441" sldId="404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070133C-2A57-49A3-A428-8D7EB356678D}" dt="2022-10-02T06:40:51.978" v="249" actId="20577"/>
          <ac:spMkLst>
            <pc:docMk/>
            <pc:sldMk cId="1045059441" sldId="404"/>
            <ac:spMk id="4" creationId="{08670EA2-07DE-9A92-5982-7BA7BDFA9391}"/>
          </ac:spMkLst>
        </pc:spChg>
        <pc:spChg chg="del">
          <ac:chgData name="Tegischer Lukas" userId="f78daebb-0565-485c-bd0e-1cd035e796ff" providerId="ADAL" clId="{A070133C-2A57-49A3-A428-8D7EB356678D}" dt="2022-10-02T06:40:19.243" v="238" actId="478"/>
          <ac:spMkLst>
            <pc:docMk/>
            <pc:sldMk cId="1045059441" sldId="404"/>
            <ac:spMk id="6" creationId="{D26936DF-4490-C8F5-5547-02D09103E43C}"/>
          </ac:spMkLst>
        </pc:spChg>
        <pc:spChg chg="add mod">
          <ac:chgData name="Tegischer Lukas" userId="f78daebb-0565-485c-bd0e-1cd035e796ff" providerId="ADAL" clId="{A070133C-2A57-49A3-A428-8D7EB356678D}" dt="2022-10-02T06:40:45.781" v="246" actId="1076"/>
          <ac:spMkLst>
            <pc:docMk/>
            <pc:sldMk cId="1045059441" sldId="404"/>
            <ac:spMk id="7" creationId="{C6D03B50-2930-AF68-CC49-546068C99DD7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318793251" sldId="410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2873026054" sldId="412"/>
        </pc:sldMkLst>
      </pc:sldChg>
      <pc:sldChg chg="ord">
        <pc:chgData name="Tegischer Lukas" userId="f78daebb-0565-485c-bd0e-1cd035e796ff" providerId="ADAL" clId="{A070133C-2A57-49A3-A428-8D7EB356678D}" dt="2022-10-02T06:35:06.719" v="45"/>
        <pc:sldMkLst>
          <pc:docMk/>
          <pc:sldMk cId="219169044" sldId="415"/>
        </pc:sldMkLst>
      </pc:sldChg>
      <pc:sldChg chg="ord">
        <pc:chgData name="Tegischer Lukas" userId="f78daebb-0565-485c-bd0e-1cd035e796ff" providerId="ADAL" clId="{A070133C-2A57-49A3-A428-8D7EB356678D}" dt="2022-10-02T06:35:28.074" v="48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A070133C-2A57-49A3-A428-8D7EB356678D}" dt="2022-10-02T06:42:37.130" v="280" actId="47"/>
        <pc:sldMkLst>
          <pc:docMk/>
          <pc:sldMk cId="3590426698" sldId="417"/>
        </pc:sldMkLst>
      </pc:sldChg>
      <pc:sldChg chg="addSp delSp modSp mod">
        <pc:chgData name="Tegischer Lukas" userId="f78daebb-0565-485c-bd0e-1cd035e796ff" providerId="ADAL" clId="{A070133C-2A57-49A3-A428-8D7EB356678D}" dt="2022-10-02T06:43:21.646" v="296" actId="1076"/>
        <pc:sldMkLst>
          <pc:docMk/>
          <pc:sldMk cId="4007401767" sldId="418"/>
        </pc:sldMkLst>
        <pc:spChg chg="del">
          <ac:chgData name="Tegischer Lukas" userId="f78daebb-0565-485c-bd0e-1cd035e796ff" providerId="ADAL" clId="{A070133C-2A57-49A3-A428-8D7EB356678D}" dt="2022-10-02T06:42:49.308" v="281" actId="478"/>
          <ac:spMkLst>
            <pc:docMk/>
            <pc:sldMk cId="4007401767" sldId="418"/>
            <ac:spMk id="3" creationId="{6F2E315A-7074-098E-2F0B-477435DF93DA}"/>
          </ac:spMkLst>
        </pc:spChg>
        <pc:spChg chg="del">
          <ac:chgData name="Tegischer Lukas" userId="f78daebb-0565-485c-bd0e-1cd035e796ff" providerId="ADAL" clId="{A070133C-2A57-49A3-A428-8D7EB356678D}" dt="2022-10-02T06:42:49.933" v="282" actId="478"/>
          <ac:spMkLst>
            <pc:docMk/>
            <pc:sldMk cId="4007401767" sldId="418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070133C-2A57-49A3-A428-8D7EB356678D}" dt="2022-10-02T06:43:14.652" v="291" actId="1076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A070133C-2A57-49A3-A428-8D7EB356678D}" dt="2022-10-02T06:43:21.646" v="29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Sp modSp add mod ord">
        <pc:chgData name="Tegischer Lukas" userId="f78daebb-0565-485c-bd0e-1cd035e796ff" providerId="ADAL" clId="{A070133C-2A57-49A3-A428-8D7EB356678D}" dt="2022-10-02T06:34:55.382" v="43" actId="20577"/>
        <pc:sldMkLst>
          <pc:docMk/>
          <pc:sldMk cId="2998070128" sldId="420"/>
        </pc:sldMkLst>
        <pc:spChg chg="mod">
          <ac:chgData name="Tegischer Lukas" userId="f78daebb-0565-485c-bd0e-1cd035e796ff" providerId="ADAL" clId="{A070133C-2A57-49A3-A428-8D7EB356678D}" dt="2022-10-02T06:34:33.061" v="27" actId="2711"/>
          <ac:spMkLst>
            <pc:docMk/>
            <pc:sldMk cId="2998070128" sldId="420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4:13.037" v="23" actId="115"/>
          <ac:spMkLst>
            <pc:docMk/>
            <pc:sldMk cId="2998070128" sldId="420"/>
            <ac:spMk id="4" creationId="{23994922-00A3-43FE-A1D2-DC3C43171571}"/>
          </ac:spMkLst>
        </pc:spChg>
        <pc:spChg chg="mod">
          <ac:chgData name="Tegischer Lukas" userId="f78daebb-0565-485c-bd0e-1cd035e796ff" providerId="ADAL" clId="{A070133C-2A57-49A3-A428-8D7EB356678D}" dt="2022-10-02T06:34:55.382" v="43" actId="20577"/>
          <ac:spMkLst>
            <pc:docMk/>
            <pc:sldMk cId="2998070128" sldId="420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4:45.376" v="28" actId="478"/>
          <ac:spMkLst>
            <pc:docMk/>
            <pc:sldMk cId="2998070128" sldId="420"/>
            <ac:spMk id="9" creationId="{CF26A3E1-3FBA-6DA5-6C83-0CBDE8BEACC6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94701210" sldId="420"/>
        </pc:sldMkLst>
      </pc:sldChg>
      <pc:sldChg chg="addSp delSp modSp add mod delAnim modAnim">
        <pc:chgData name="Tegischer Lukas" userId="f78daebb-0565-485c-bd0e-1cd035e796ff" providerId="ADAL" clId="{A070133C-2A57-49A3-A428-8D7EB356678D}" dt="2022-10-02T06:36:41.147" v="99"/>
        <pc:sldMkLst>
          <pc:docMk/>
          <pc:sldMk cId="3325594306" sldId="421"/>
        </pc:sldMkLst>
        <pc:spChg chg="del">
          <ac:chgData name="Tegischer Lukas" userId="f78daebb-0565-485c-bd0e-1cd035e796ff" providerId="ADAL" clId="{A070133C-2A57-49A3-A428-8D7EB356678D}" dt="2022-10-02T06:36:13.268" v="85" actId="478"/>
          <ac:spMkLst>
            <pc:docMk/>
            <pc:sldMk cId="3325594306" sldId="421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6:11.859" v="84" actId="115"/>
          <ac:spMkLst>
            <pc:docMk/>
            <pc:sldMk cId="3325594306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6:20.608" v="90" actId="1076"/>
          <ac:spMkLst>
            <pc:docMk/>
            <pc:sldMk cId="3325594306" sldId="421"/>
            <ac:spMk id="5" creationId="{49D8BC06-CDF7-0D36-24F2-4F4798EEF07B}"/>
          </ac:spMkLst>
        </pc:spChg>
        <pc:spChg chg="add mod">
          <ac:chgData name="Tegischer Lukas" userId="f78daebb-0565-485c-bd0e-1cd035e796ff" providerId="ADAL" clId="{A070133C-2A57-49A3-A428-8D7EB356678D}" dt="2022-10-02T06:36:39.394" v="98" actId="1076"/>
          <ac:spMkLst>
            <pc:docMk/>
            <pc:sldMk cId="3325594306" sldId="421"/>
            <ac:spMk id="7" creationId="{F3333348-B6DD-0591-ECA6-42EEF5CE681A}"/>
          </ac:spMkLst>
        </pc:spChg>
        <pc:spChg chg="del">
          <ac:chgData name="Tegischer Lukas" userId="f78daebb-0565-485c-bd0e-1cd035e796ff" providerId="ADAL" clId="{A070133C-2A57-49A3-A428-8D7EB356678D}" dt="2022-10-02T06:36:30.748" v="92" actId="478"/>
          <ac:spMkLst>
            <pc:docMk/>
            <pc:sldMk cId="3325594306" sldId="421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6:21.828" v="91" actId="478"/>
          <ac:spMkLst>
            <pc:docMk/>
            <pc:sldMk cId="3325594306" sldId="421"/>
            <ac:spMk id="9" creationId="{CF26A3E1-3FBA-6DA5-6C83-0CBDE8BEACC6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8:43.133" v="187" actId="1076"/>
        <pc:sldMkLst>
          <pc:docMk/>
          <pc:sldMk cId="3272179405" sldId="422"/>
        </pc:sldMkLst>
        <pc:spChg chg="add mod">
          <ac:chgData name="Tegischer Lukas" userId="f78daebb-0565-485c-bd0e-1cd035e796ff" providerId="ADAL" clId="{A070133C-2A57-49A3-A428-8D7EB356678D}" dt="2022-10-02T06:37:35.060" v="144" actId="1076"/>
          <ac:spMkLst>
            <pc:docMk/>
            <pc:sldMk cId="3272179405" sldId="422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7:17.439" v="137" actId="20577"/>
          <ac:spMkLst>
            <pc:docMk/>
            <pc:sldMk cId="3272179405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A070133C-2A57-49A3-A428-8D7EB356678D}" dt="2022-10-02T06:37:10.040" v="122" actId="478"/>
          <ac:spMkLst>
            <pc:docMk/>
            <pc:sldMk cId="3272179405" sldId="422"/>
            <ac:spMk id="5" creationId="{49D8BC06-CDF7-0D36-24F2-4F4798EEF07B}"/>
          </ac:spMkLst>
        </pc:spChg>
        <pc:spChg chg="del">
          <ac:chgData name="Tegischer Lukas" userId="f78daebb-0565-485c-bd0e-1cd035e796ff" providerId="ADAL" clId="{A070133C-2A57-49A3-A428-8D7EB356678D}" dt="2022-10-02T06:37:20.019" v="138" actId="478"/>
          <ac:spMkLst>
            <pc:docMk/>
            <pc:sldMk cId="3272179405" sldId="422"/>
            <ac:spMk id="7" creationId="{F3333348-B6DD-0591-ECA6-42EEF5CE681A}"/>
          </ac:spMkLst>
        </pc:spChg>
        <pc:spChg chg="add mod">
          <ac:chgData name="Tegischer Lukas" userId="f78daebb-0565-485c-bd0e-1cd035e796ff" providerId="ADAL" clId="{A070133C-2A57-49A3-A428-8D7EB356678D}" dt="2022-10-02T06:37:43.653" v="149" actId="1076"/>
          <ac:spMkLst>
            <pc:docMk/>
            <pc:sldMk cId="3272179405" sldId="422"/>
            <ac:spMk id="8" creationId="{EE27A5AF-1D0A-64C8-E8CD-B3380F6F1230}"/>
          </ac:spMkLst>
        </pc:spChg>
        <pc:spChg chg="add mod">
          <ac:chgData name="Tegischer Lukas" userId="f78daebb-0565-485c-bd0e-1cd035e796ff" providerId="ADAL" clId="{A070133C-2A57-49A3-A428-8D7EB356678D}" dt="2022-10-02T06:38:23.295" v="175" actId="1076"/>
          <ac:spMkLst>
            <pc:docMk/>
            <pc:sldMk cId="3272179405" sldId="422"/>
            <ac:spMk id="9" creationId="{A33DB4FB-D061-406C-895D-2DCFC540934B}"/>
          </ac:spMkLst>
        </pc:spChg>
        <pc:spChg chg="add mod">
          <ac:chgData name="Tegischer Lukas" userId="f78daebb-0565-485c-bd0e-1cd035e796ff" providerId="ADAL" clId="{A070133C-2A57-49A3-A428-8D7EB356678D}" dt="2022-10-02T06:38:43.133" v="187" actId="1076"/>
          <ac:spMkLst>
            <pc:docMk/>
            <pc:sldMk cId="3272179405" sldId="422"/>
            <ac:spMk id="10" creationId="{961FD93C-6081-4660-3F15-C33403EBD03F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9:58.892" v="232"/>
        <pc:sldMkLst>
          <pc:docMk/>
          <pc:sldMk cId="3013027991" sldId="423"/>
        </pc:sldMkLst>
        <pc:spChg chg="del">
          <ac:chgData name="Tegischer Lukas" userId="f78daebb-0565-485c-bd0e-1cd035e796ff" providerId="ADAL" clId="{A070133C-2A57-49A3-A428-8D7EB356678D}" dt="2022-10-02T06:39:01.370" v="204" actId="478"/>
          <ac:spMkLst>
            <pc:docMk/>
            <pc:sldMk cId="3013027991" sldId="423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9:21.726" v="215" actId="1076"/>
          <ac:spMkLst>
            <pc:docMk/>
            <pc:sldMk cId="3013027991" sldId="42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9:24.021" v="216" actId="1076"/>
          <ac:spMkLst>
            <pc:docMk/>
            <pc:sldMk cId="3013027991" sldId="423"/>
            <ac:spMk id="5" creationId="{2EB511D8-645A-FC20-3419-C8E76D2538DB}"/>
          </ac:spMkLst>
        </pc:spChg>
        <pc:spChg chg="add mod">
          <ac:chgData name="Tegischer Lukas" userId="f78daebb-0565-485c-bd0e-1cd035e796ff" providerId="ADAL" clId="{A070133C-2A57-49A3-A428-8D7EB356678D}" dt="2022-10-02T06:39:38.872" v="223" actId="1076"/>
          <ac:spMkLst>
            <pc:docMk/>
            <pc:sldMk cId="3013027991" sldId="423"/>
            <ac:spMk id="7" creationId="{5D2EEC2F-A6BF-07E5-D859-A0B729F1950D}"/>
          </ac:spMkLst>
        </pc:spChg>
        <pc:spChg chg="del mod">
          <ac:chgData name="Tegischer Lukas" userId="f78daebb-0565-485c-bd0e-1cd035e796ff" providerId="ADAL" clId="{A070133C-2A57-49A3-A428-8D7EB356678D}" dt="2022-10-02T06:39:03.261" v="206" actId="478"/>
          <ac:spMkLst>
            <pc:docMk/>
            <pc:sldMk cId="3013027991" sldId="423"/>
            <ac:spMk id="8" creationId="{EE27A5AF-1D0A-64C8-E8CD-B3380F6F1230}"/>
          </ac:spMkLst>
        </pc:spChg>
        <pc:spChg chg="del">
          <ac:chgData name="Tegischer Lukas" userId="f78daebb-0565-485c-bd0e-1cd035e796ff" providerId="ADAL" clId="{A070133C-2A57-49A3-A428-8D7EB356678D}" dt="2022-10-02T06:39:04.565" v="207" actId="478"/>
          <ac:spMkLst>
            <pc:docMk/>
            <pc:sldMk cId="3013027991" sldId="423"/>
            <ac:spMk id="9" creationId="{A33DB4FB-D061-406C-895D-2DCFC540934B}"/>
          </ac:spMkLst>
        </pc:spChg>
        <pc:spChg chg="del">
          <ac:chgData name="Tegischer Lukas" userId="f78daebb-0565-485c-bd0e-1cd035e796ff" providerId="ADAL" clId="{A070133C-2A57-49A3-A428-8D7EB356678D}" dt="2022-10-02T06:39:05.199" v="208" actId="478"/>
          <ac:spMkLst>
            <pc:docMk/>
            <pc:sldMk cId="3013027991" sldId="423"/>
            <ac:spMk id="10" creationId="{961FD93C-6081-4660-3F15-C33403EBD03F}"/>
          </ac:spMkLst>
        </pc:spChg>
        <pc:spChg chg="add mod">
          <ac:chgData name="Tegischer Lukas" userId="f78daebb-0565-485c-bd0e-1cd035e796ff" providerId="ADAL" clId="{A070133C-2A57-49A3-A428-8D7EB356678D}" dt="2022-10-02T06:39:53.570" v="230" actId="1076"/>
          <ac:spMkLst>
            <pc:docMk/>
            <pc:sldMk cId="3013027991" sldId="423"/>
            <ac:spMk id="12" creationId="{8DAD0121-B33E-9A91-A087-EB600527B226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2:12.515" v="279" actId="20577"/>
        <pc:sldMkLst>
          <pc:docMk/>
          <pc:sldMk cId="3810211837" sldId="424"/>
        </pc:sldMkLst>
        <pc:spChg chg="add del">
          <ac:chgData name="Tegischer Lukas" userId="f78daebb-0565-485c-bd0e-1cd035e796ff" providerId="ADAL" clId="{A070133C-2A57-49A3-A428-8D7EB356678D}" dt="2022-10-02T06:41:10.994" v="253" actId="22"/>
          <ac:spMkLst>
            <pc:docMk/>
            <pc:sldMk cId="3810211837" sldId="424"/>
            <ac:spMk id="3" creationId="{D5A39E7F-D502-5291-0C4C-13F743AB4F5B}"/>
          </ac:spMkLst>
        </pc:spChg>
        <pc:spChg chg="mod">
          <ac:chgData name="Tegischer Lukas" userId="f78daebb-0565-485c-bd0e-1cd035e796ff" providerId="ADAL" clId="{A070133C-2A57-49A3-A428-8D7EB356678D}" dt="2022-10-02T06:42:12.515" v="279" actId="20577"/>
          <ac:spMkLst>
            <pc:docMk/>
            <pc:sldMk cId="3810211837" sldId="424"/>
            <ac:spMk id="4" creationId="{08670EA2-07DE-9A92-5982-7BA7BDFA9391}"/>
          </ac:spMkLst>
        </pc:spChg>
        <pc:spChg chg="add del">
          <ac:chgData name="Tegischer Lukas" userId="f78daebb-0565-485c-bd0e-1cd035e796ff" providerId="ADAL" clId="{A070133C-2A57-49A3-A428-8D7EB356678D}" dt="2022-10-02T06:41:15.226" v="255" actId="478"/>
          <ac:spMkLst>
            <pc:docMk/>
            <pc:sldMk cId="3810211837" sldId="424"/>
            <ac:spMk id="6" creationId="{EC7A6A6F-293B-2447-304E-686AD6EA19DF}"/>
          </ac:spMkLst>
        </pc:spChg>
        <pc:spChg chg="del">
          <ac:chgData name="Tegischer Lukas" userId="f78daebb-0565-485c-bd0e-1cd035e796ff" providerId="ADAL" clId="{A070133C-2A57-49A3-A428-8D7EB356678D}" dt="2022-10-02T06:41:08.948" v="251" actId="478"/>
          <ac:spMkLst>
            <pc:docMk/>
            <pc:sldMk cId="3810211837" sldId="424"/>
            <ac:spMk id="7" creationId="{C6D03B50-2930-AF68-CC49-546068C99DD7}"/>
          </ac:spMkLst>
        </pc:spChg>
        <pc:spChg chg="add del mod">
          <ac:chgData name="Tegischer Lukas" userId="f78daebb-0565-485c-bd0e-1cd035e796ff" providerId="ADAL" clId="{A070133C-2A57-49A3-A428-8D7EB356678D}" dt="2022-10-02T06:41:26.166" v="258" actId="478"/>
          <ac:spMkLst>
            <pc:docMk/>
            <pc:sldMk cId="3810211837" sldId="424"/>
            <ac:spMk id="9" creationId="{F88892A7-37FB-07E7-ECB0-1416D8D0AAB2}"/>
          </ac:spMkLst>
        </pc:spChg>
        <pc:spChg chg="add del mod">
          <ac:chgData name="Tegischer Lukas" userId="f78daebb-0565-485c-bd0e-1cd035e796ff" providerId="ADAL" clId="{A070133C-2A57-49A3-A428-8D7EB356678D}" dt="2022-10-02T06:41:37.023" v="262" actId="478"/>
          <ac:spMkLst>
            <pc:docMk/>
            <pc:sldMk cId="3810211837" sldId="424"/>
            <ac:spMk id="11" creationId="{AAEE066A-8169-2407-9BE0-0FED14096114}"/>
          </ac:spMkLst>
        </pc:spChg>
        <pc:spChg chg="add mod">
          <ac:chgData name="Tegischer Lukas" userId="f78daebb-0565-485c-bd0e-1cd035e796ff" providerId="ADAL" clId="{A070133C-2A57-49A3-A428-8D7EB356678D}" dt="2022-10-02T06:41:58.505" v="278" actId="20577"/>
          <ac:spMkLst>
            <pc:docMk/>
            <pc:sldMk cId="3810211837" sldId="424"/>
            <ac:spMk id="12" creationId="{5ADBC5AA-6A09-0210-EF20-92E9F832D0A7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3:49.122" v="309" actId="1076"/>
        <pc:sldMkLst>
          <pc:docMk/>
          <pc:sldMk cId="754144132" sldId="425"/>
        </pc:sldMkLst>
        <pc:spChg chg="add mod">
          <ac:chgData name="Tegischer Lukas" userId="f78daebb-0565-485c-bd0e-1cd035e796ff" providerId="ADAL" clId="{A070133C-2A57-49A3-A428-8D7EB356678D}" dt="2022-10-02T06:43:49.122" v="309" actId="1076"/>
          <ac:spMkLst>
            <pc:docMk/>
            <pc:sldMk cId="754144132" sldId="425"/>
            <ac:spMk id="3" creationId="{3D3F77E3-8E4D-E7F1-A7C4-BD48B88AD0D1}"/>
          </ac:spMkLst>
        </pc:spChg>
        <pc:spChg chg="mod">
          <ac:chgData name="Tegischer Lukas" userId="f78daebb-0565-485c-bd0e-1cd035e796ff" providerId="ADAL" clId="{A070133C-2A57-49A3-A428-8D7EB356678D}" dt="2022-10-02T06:43:35.234" v="300" actId="20577"/>
          <ac:spMkLst>
            <pc:docMk/>
            <pc:sldMk cId="754144132" sldId="425"/>
            <ac:spMk id="5" creationId="{DA93EB86-D0FD-3B38-B0B4-DAC310D44B70}"/>
          </ac:spMkLst>
        </pc:spChg>
        <pc:spChg chg="del">
          <ac:chgData name="Tegischer Lukas" userId="f78daebb-0565-485c-bd0e-1cd035e796ff" providerId="ADAL" clId="{A070133C-2A57-49A3-A428-8D7EB356678D}" dt="2022-10-02T06:43:37.473" v="301" actId="478"/>
          <ac:spMkLst>
            <pc:docMk/>
            <pc:sldMk cId="754144132" sldId="425"/>
            <ac:spMk id="7" creationId="{49B7D574-778B-11A5-E205-316B5D723164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8DF0FA62-D287-44C1-86D1-9378FD7B5613}"/>
    <pc:docChg chg="undo custSel addSld delSld modSld">
      <pc:chgData name="Tegischer Lukas" userId="f78daebb-0565-485c-bd0e-1cd035e796ff" providerId="ADAL" clId="{8DF0FA62-D287-44C1-86D1-9378FD7B5613}" dt="2022-10-17T08:08:20.690" v="164" actId="1076"/>
      <pc:docMkLst>
        <pc:docMk/>
      </pc:docMkLst>
      <pc:sldChg chg="modSp mod">
        <pc:chgData name="Tegischer Lukas" userId="f78daebb-0565-485c-bd0e-1cd035e796ff" providerId="ADAL" clId="{8DF0FA62-D287-44C1-86D1-9378FD7B5613}" dt="2022-10-02T07:32:39.550" v="25" actId="404"/>
        <pc:sldMkLst>
          <pc:docMk/>
          <pc:sldMk cId="336392357" sldId="256"/>
        </pc:sldMkLst>
        <pc:spChg chg="mod">
          <ac:chgData name="Tegischer Lukas" userId="f78daebb-0565-485c-bd0e-1cd035e796ff" providerId="ADAL" clId="{8DF0FA62-D287-44C1-86D1-9378FD7B5613}" dt="2022-10-02T07:32:39.550" v="25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007401767" sldId="418"/>
        </pc:sldMkLst>
      </pc:sldChg>
      <pc:sldChg chg="addSp delSp modSp mod addAnim delAnim modAnim">
        <pc:chgData name="Tegischer Lukas" userId="f78daebb-0565-485c-bd0e-1cd035e796ff" providerId="ADAL" clId="{8DF0FA62-D287-44C1-86D1-9378FD7B5613}" dt="2022-10-17T08:07:59.251" v="159" actId="478"/>
        <pc:sldMkLst>
          <pc:docMk/>
          <pc:sldMk cId="2796332034" sldId="427"/>
        </pc:sldMkLst>
        <pc:spChg chg="add mod">
          <ac:chgData name="Tegischer Lukas" userId="f78daebb-0565-485c-bd0e-1cd035e796ff" providerId="ADAL" clId="{8DF0FA62-D287-44C1-86D1-9378FD7B5613}" dt="2022-10-02T07:33:34.217" v="40" actId="20577"/>
          <ac:spMkLst>
            <pc:docMk/>
            <pc:sldMk cId="2796332034" sldId="427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2:57.016" v="27" actId="478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8DF0FA62-D287-44C1-86D1-9378FD7B5613}" dt="2022-10-02T07:33:48.396" v="59" actId="1076"/>
          <ac:spMkLst>
            <pc:docMk/>
            <pc:sldMk cId="2796332034" sldId="427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3:03.476" v="32" actId="478"/>
          <ac:spMkLst>
            <pc:docMk/>
            <pc:sldMk cId="2796332034" sldId="427"/>
            <ac:spMk id="7" creationId="{912FC5B4-CE44-593F-2D30-E87E9C5CA1D2}"/>
          </ac:spMkLst>
        </pc:spChg>
        <pc:spChg chg="add del mod">
          <ac:chgData name="Tegischer Lukas" userId="f78daebb-0565-485c-bd0e-1cd035e796ff" providerId="ADAL" clId="{8DF0FA62-D287-44C1-86D1-9378FD7B5613}" dt="2022-10-17T08:07:59.251" v="159" actId="478"/>
          <ac:spMkLst>
            <pc:docMk/>
            <pc:sldMk cId="2796332034" sldId="427"/>
            <ac:spMk id="11" creationId="{119EBA3C-0E4E-A1CE-3162-52976C083747}"/>
          </ac:spMkLst>
        </pc:spChg>
        <pc:spChg chg="add mod">
          <ac:chgData name="Tegischer Lukas" userId="f78daebb-0565-485c-bd0e-1cd035e796ff" providerId="ADAL" clId="{8DF0FA62-D287-44C1-86D1-9378FD7B5613}" dt="2022-10-02T07:36:41.985" v="114" actId="14100"/>
          <ac:spMkLst>
            <pc:docMk/>
            <pc:sldMk cId="2796332034" sldId="427"/>
            <ac:spMk id="13" creationId="{A205A756-A621-FABD-B73E-8D22C12DDBDA}"/>
          </ac:spMkLst>
        </pc:spChg>
        <pc:spChg chg="add mod">
          <ac:chgData name="Tegischer Lukas" userId="f78daebb-0565-485c-bd0e-1cd035e796ff" providerId="ADAL" clId="{8DF0FA62-D287-44C1-86D1-9378FD7B5613}" dt="2022-10-02T07:36:38.507" v="113" actId="14100"/>
          <ac:spMkLst>
            <pc:docMk/>
            <pc:sldMk cId="2796332034" sldId="427"/>
            <ac:spMk id="14" creationId="{A9995909-ED57-2775-6CD2-5722375C1DCA}"/>
          </ac:spMkLst>
        </pc:spChg>
        <pc:spChg chg="add del mod">
          <ac:chgData name="Tegischer Lukas" userId="f78daebb-0565-485c-bd0e-1cd035e796ff" providerId="ADAL" clId="{8DF0FA62-D287-44C1-86D1-9378FD7B5613}" dt="2022-10-02T07:35:08.349" v="88" actId="478"/>
          <ac:spMkLst>
            <pc:docMk/>
            <pc:sldMk cId="2796332034" sldId="427"/>
            <ac:spMk id="15" creationId="{105DA68A-6BF6-B5DA-8A9D-63001C32DCE1}"/>
          </ac:spMkLst>
        </pc:spChg>
        <pc:picChg chg="add del">
          <ac:chgData name="Tegischer Lukas" userId="f78daebb-0565-485c-bd0e-1cd035e796ff" providerId="ADAL" clId="{8DF0FA62-D287-44C1-86D1-9378FD7B5613}" dt="2022-10-02T07:33:31.550" v="39" actId="22"/>
          <ac:picMkLst>
            <pc:docMk/>
            <pc:sldMk cId="2796332034" sldId="427"/>
            <ac:picMk id="9" creationId="{BB2B6C3D-5EB8-E7BF-1330-15D9C650100B}"/>
          </ac:picMkLst>
        </pc:picChg>
        <pc:picChg chg="add mod">
          <ac:chgData name="Tegischer Lukas" userId="f78daebb-0565-485c-bd0e-1cd035e796ff" providerId="ADAL" clId="{8DF0FA62-D287-44C1-86D1-9378FD7B5613}" dt="2022-10-02T07:35:00.338" v="85" actId="1076"/>
          <ac:picMkLst>
            <pc:docMk/>
            <pc:sldMk cId="2796332034" sldId="427"/>
            <ac:picMk id="12" creationId="{0E619B96-24B7-F886-3BD7-39BAC04CD057}"/>
          </ac:picMkLst>
        </pc:picChg>
        <pc:cxnChg chg="add mod">
          <ac:chgData name="Tegischer Lukas" userId="f78daebb-0565-485c-bd0e-1cd035e796ff" providerId="ADAL" clId="{8DF0FA62-D287-44C1-86D1-9378FD7B5613}" dt="2022-10-02T07:35:27.527" v="92" actId="20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delSp del mod delAnim">
        <pc:chgData name="Tegischer Lukas" userId="f78daebb-0565-485c-bd0e-1cd035e796ff" providerId="ADAL" clId="{8DF0FA62-D287-44C1-86D1-9378FD7B5613}" dt="2022-10-02T07:38:42.920" v="156" actId="47"/>
        <pc:sldMkLst>
          <pc:docMk/>
          <pc:sldMk cId="2832239985" sldId="428"/>
        </pc:sldMkLst>
        <pc:spChg chg="del">
          <ac:chgData name="Tegischer Lukas" userId="f78daebb-0565-485c-bd0e-1cd035e796ff" providerId="ADAL" clId="{8DF0FA62-D287-44C1-86D1-9378FD7B5613}" dt="2022-10-02T07:37:33.519" v="126" actId="478"/>
          <ac:spMkLst>
            <pc:docMk/>
            <pc:sldMk cId="2832239985" sldId="428"/>
            <ac:spMk id="6" creationId="{C78C72CB-C4E9-E2A6-BF1A-2333F2BE01D3}"/>
          </ac:spMkLst>
        </pc:spChg>
        <pc:spChg chg="del">
          <ac:chgData name="Tegischer Lukas" userId="f78daebb-0565-485c-bd0e-1cd035e796ff" providerId="ADAL" clId="{8DF0FA62-D287-44C1-86D1-9378FD7B5613}" dt="2022-10-02T07:37:34.407" v="127" actId="478"/>
          <ac:spMkLst>
            <pc:docMk/>
            <pc:sldMk cId="2832239985" sldId="428"/>
            <ac:spMk id="7" creationId="{1B106228-BB02-81AF-5172-1CAE2C4B6720}"/>
          </ac:spMkLst>
        </pc:spChg>
      </pc:sldChg>
      <pc:sldChg chg="modSp add mod modAnim">
        <pc:chgData name="Tegischer Lukas" userId="f78daebb-0565-485c-bd0e-1cd035e796ff" providerId="ADAL" clId="{8DF0FA62-D287-44C1-86D1-9378FD7B5613}" dt="2022-10-02T07:36:56.167" v="119"/>
        <pc:sldMkLst>
          <pc:docMk/>
          <pc:sldMk cId="1380527264" sldId="429"/>
        </pc:sldMkLst>
        <pc:spChg chg="mod">
          <ac:chgData name="Tegischer Lukas" userId="f78daebb-0565-485c-bd0e-1cd035e796ff" providerId="ADAL" clId="{8DF0FA62-D287-44C1-86D1-9378FD7B5613}" dt="2022-10-02T07:35:54.598" v="100" actId="20577"/>
          <ac:spMkLst>
            <pc:docMk/>
            <pc:sldMk cId="1380527264" sldId="429"/>
            <ac:spMk id="11" creationId="{119EBA3C-0E4E-A1CE-3162-52976C083747}"/>
          </ac:spMkLst>
        </pc:spChg>
        <pc:spChg chg="mod">
          <ac:chgData name="Tegischer Lukas" userId="f78daebb-0565-485c-bd0e-1cd035e796ff" providerId="ADAL" clId="{8DF0FA62-D287-44C1-86D1-9378FD7B5613}" dt="2022-10-02T07:36:34.347" v="112" actId="14100"/>
          <ac:spMkLst>
            <pc:docMk/>
            <pc:sldMk cId="1380527264" sldId="429"/>
            <ac:spMk id="13" creationId="{A205A756-A621-FABD-B73E-8D22C12DDBDA}"/>
          </ac:spMkLst>
        </pc:spChg>
        <pc:spChg chg="mod">
          <ac:chgData name="Tegischer Lukas" userId="f78daebb-0565-485c-bd0e-1cd035e796ff" providerId="ADAL" clId="{8DF0FA62-D287-44C1-86D1-9378FD7B5613}" dt="2022-10-02T07:36:28.393" v="111" actId="14100"/>
          <ac:spMkLst>
            <pc:docMk/>
            <pc:sldMk cId="1380527264" sldId="429"/>
            <ac:spMk id="14" creationId="{A9995909-ED57-2775-6CD2-5722375C1DCA}"/>
          </ac:spMkLst>
        </pc:spChg>
        <pc:picChg chg="mod">
          <ac:chgData name="Tegischer Lukas" userId="f78daebb-0565-485c-bd0e-1cd035e796ff" providerId="ADAL" clId="{8DF0FA62-D287-44C1-86D1-9378FD7B5613}" dt="2022-10-02T07:36:21.056" v="109" actId="1076"/>
          <ac:picMkLst>
            <pc:docMk/>
            <pc:sldMk cId="1380527264" sldId="429"/>
            <ac:picMk id="12" creationId="{0E619B96-24B7-F886-3BD7-39BAC04CD057}"/>
          </ac:picMkLst>
        </pc:picChg>
        <pc:cxnChg chg="mod">
          <ac:chgData name="Tegischer Lukas" userId="f78daebb-0565-485c-bd0e-1cd035e796ff" providerId="ADAL" clId="{8DF0FA62-D287-44C1-86D1-9378FD7B5613}" dt="2022-10-02T07:36:08.724" v="105" actId="1076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add mod delAnim">
        <pc:chgData name="Tegischer Lukas" userId="f78daebb-0565-485c-bd0e-1cd035e796ff" providerId="ADAL" clId="{8DF0FA62-D287-44C1-86D1-9378FD7B5613}" dt="2022-10-02T07:37:29.577" v="125" actId="1076"/>
        <pc:sldMkLst>
          <pc:docMk/>
          <pc:sldMk cId="3708682875" sldId="430"/>
        </pc:sldMkLst>
        <pc:spChg chg="add mod">
          <ac:chgData name="Tegischer Lukas" userId="f78daebb-0565-485c-bd0e-1cd035e796ff" providerId="ADAL" clId="{8DF0FA62-D287-44C1-86D1-9378FD7B5613}" dt="2022-10-02T07:37:29.577" v="125" actId="1076"/>
          <ac:spMkLst>
            <pc:docMk/>
            <pc:sldMk cId="3708682875" sldId="430"/>
            <ac:spMk id="2" creationId="{CDFA19F6-DF1D-40A8-C04C-605E6E7EAD8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7:15.678" v="122" actId="478"/>
          <ac:spMkLst>
            <pc:docMk/>
            <pc:sldMk cId="3708682875" sldId="430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7:14.658" v="121" actId="478"/>
          <ac:picMkLst>
            <pc:docMk/>
            <pc:sldMk cId="3708682875" sldId="430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7:17.404" v="123" actId="478"/>
          <ac:cxnSpMkLst>
            <pc:docMk/>
            <pc:sldMk cId="3708682875" sldId="430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742277311" sldId="431"/>
        </pc:sldMkLst>
      </pc:sldChg>
      <pc:sldChg chg="addSp delSp modSp add mod delAnim">
        <pc:chgData name="Tegischer Lukas" userId="f78daebb-0565-485c-bd0e-1cd035e796ff" providerId="ADAL" clId="{8DF0FA62-D287-44C1-86D1-9378FD7B5613}" dt="2022-10-02T07:38:37.593" v="155" actId="20577"/>
        <pc:sldMkLst>
          <pc:docMk/>
          <pc:sldMk cId="1617543262" sldId="431"/>
        </pc:sldMkLst>
        <pc:spChg chg="mod">
          <ac:chgData name="Tegischer Lukas" userId="f78daebb-0565-485c-bd0e-1cd035e796ff" providerId="ADAL" clId="{8DF0FA62-D287-44C1-86D1-9378FD7B5613}" dt="2022-10-02T07:37:49.089" v="129" actId="20577"/>
          <ac:spMkLst>
            <pc:docMk/>
            <pc:sldMk cId="1617543262" sldId="431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F0FA62-D287-44C1-86D1-9378FD7B5613}" dt="2022-10-02T07:38:37.593" v="155" actId="20577"/>
          <ac:spMkLst>
            <pc:docMk/>
            <pc:sldMk cId="1617543262" sldId="431"/>
            <ac:spMk id="4" creationId="{4119FEC1-26E5-5A71-3DEF-057587CBFDFF}"/>
          </ac:spMkLst>
        </pc:spChg>
        <pc:spChg chg="del">
          <ac:chgData name="Tegischer Lukas" userId="f78daebb-0565-485c-bd0e-1cd035e796ff" providerId="ADAL" clId="{8DF0FA62-D287-44C1-86D1-9378FD7B5613}" dt="2022-10-02T07:37:56.789" v="130" actId="478"/>
          <ac:spMkLst>
            <pc:docMk/>
            <pc:sldMk cId="1617543262" sldId="431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8:04.100" v="131" actId="478"/>
          <ac:spMkLst>
            <pc:docMk/>
            <pc:sldMk cId="1617543262" sldId="431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8:04.385" v="132" actId="478"/>
          <ac:picMkLst>
            <pc:docMk/>
            <pc:sldMk cId="1617543262" sldId="431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8:05.668" v="133" actId="478"/>
          <ac:cxnSpMkLst>
            <pc:docMk/>
            <pc:sldMk cId="1617543262" sldId="431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994195444" sldId="432"/>
        </pc:sldMkLst>
      </pc:sldChg>
      <pc:sldChg chg="addSp delSp modSp add mod delAnim modAnim">
        <pc:chgData name="Tegischer Lukas" userId="f78daebb-0565-485c-bd0e-1cd035e796ff" providerId="ADAL" clId="{8DF0FA62-D287-44C1-86D1-9378FD7B5613}" dt="2022-10-17T08:08:20.690" v="164" actId="1076"/>
        <pc:sldMkLst>
          <pc:docMk/>
          <pc:sldMk cId="2870873776" sldId="432"/>
        </pc:sldMkLst>
        <pc:spChg chg="add mod">
          <ac:chgData name="Tegischer Lukas" userId="f78daebb-0565-485c-bd0e-1cd035e796ff" providerId="ADAL" clId="{8DF0FA62-D287-44C1-86D1-9378FD7B5613}" dt="2022-10-17T08:08:17.436" v="163" actId="1076"/>
          <ac:spMkLst>
            <pc:docMk/>
            <pc:sldMk cId="2870873776" sldId="432"/>
            <ac:spMk id="4" creationId="{650F9E46-BC6C-8ECE-B5A3-805D3BD7DB83}"/>
          </ac:spMkLst>
        </pc:spChg>
        <pc:spChg chg="add mod">
          <ac:chgData name="Tegischer Lukas" userId="f78daebb-0565-485c-bd0e-1cd035e796ff" providerId="ADAL" clId="{8DF0FA62-D287-44C1-86D1-9378FD7B5613}" dt="2022-10-17T08:08:17.436" v="163" actId="1076"/>
          <ac:spMkLst>
            <pc:docMk/>
            <pc:sldMk cId="2870873776" sldId="432"/>
            <ac:spMk id="5" creationId="{51BDE555-2BDD-56DA-65E5-077B12B2D42A}"/>
          </ac:spMkLst>
        </pc:spChg>
        <pc:spChg chg="mod">
          <ac:chgData name="Tegischer Lukas" userId="f78daebb-0565-485c-bd0e-1cd035e796ff" providerId="ADAL" clId="{8DF0FA62-D287-44C1-86D1-9378FD7B5613}" dt="2022-10-17T08:08:20.690" v="164" actId="1076"/>
          <ac:spMkLst>
            <pc:docMk/>
            <pc:sldMk cId="2870873776" sldId="432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17T08:08:03.301" v="160" actId="478"/>
          <ac:spMkLst>
            <pc:docMk/>
            <pc:sldMk cId="2870873776" sldId="432"/>
            <ac:spMk id="11" creationId="{119EBA3C-0E4E-A1CE-3162-52976C083747}"/>
          </ac:spMkLst>
        </pc:spChg>
        <pc:spChg chg="mod">
          <ac:chgData name="Tegischer Lukas" userId="f78daebb-0565-485c-bd0e-1cd035e796ff" providerId="ADAL" clId="{8DF0FA62-D287-44C1-86D1-9378FD7B5613}" dt="2022-10-17T08:08:06.507" v="161" actId="1076"/>
          <ac:spMkLst>
            <pc:docMk/>
            <pc:sldMk cId="2870873776" sldId="432"/>
            <ac:spMk id="13" creationId="{A205A756-A621-FABD-B73E-8D22C12DDBDA}"/>
          </ac:spMkLst>
        </pc:spChg>
        <pc:spChg chg="mod">
          <ac:chgData name="Tegischer Lukas" userId="f78daebb-0565-485c-bd0e-1cd035e796ff" providerId="ADAL" clId="{8DF0FA62-D287-44C1-86D1-9378FD7B5613}" dt="2022-10-17T08:08:06.507" v="161" actId="1076"/>
          <ac:spMkLst>
            <pc:docMk/>
            <pc:sldMk cId="2870873776" sldId="432"/>
            <ac:spMk id="14" creationId="{A9995909-ED57-2775-6CD2-5722375C1DCA}"/>
          </ac:spMkLst>
        </pc:spChg>
        <pc:picChg chg="add mod">
          <ac:chgData name="Tegischer Lukas" userId="f78daebb-0565-485c-bd0e-1cd035e796ff" providerId="ADAL" clId="{8DF0FA62-D287-44C1-86D1-9378FD7B5613}" dt="2022-10-17T08:08:17.436" v="163" actId="1076"/>
          <ac:picMkLst>
            <pc:docMk/>
            <pc:sldMk cId="2870873776" sldId="432"/>
            <ac:picMk id="2" creationId="{09A927AF-89AF-937F-7284-C2931DDF9249}"/>
          </ac:picMkLst>
        </pc:picChg>
        <pc:picChg chg="mod">
          <ac:chgData name="Tegischer Lukas" userId="f78daebb-0565-485c-bd0e-1cd035e796ff" providerId="ADAL" clId="{8DF0FA62-D287-44C1-86D1-9378FD7B5613}" dt="2022-10-17T08:08:06.507" v="161" actId="1076"/>
          <ac:picMkLst>
            <pc:docMk/>
            <pc:sldMk cId="2870873776" sldId="432"/>
            <ac:picMk id="12" creationId="{0E619B96-24B7-F886-3BD7-39BAC04CD057}"/>
          </ac:picMkLst>
        </pc:picChg>
        <pc:cxnChg chg="add mod">
          <ac:chgData name="Tegischer Lukas" userId="f78daebb-0565-485c-bd0e-1cd035e796ff" providerId="ADAL" clId="{8DF0FA62-D287-44C1-86D1-9378FD7B5613}" dt="2022-10-17T08:08:17.436" v="163" actId="1076"/>
          <ac:cxnSpMkLst>
            <pc:docMk/>
            <pc:sldMk cId="2870873776" sldId="432"/>
            <ac:cxnSpMk id="7" creationId="{F9102498-E8A0-A8AB-1D44-2CB8588FA30E}"/>
          </ac:cxnSpMkLst>
        </pc:cxnChg>
        <pc:cxnChg chg="mod">
          <ac:chgData name="Tegischer Lukas" userId="f78daebb-0565-485c-bd0e-1cd035e796ff" providerId="ADAL" clId="{8DF0FA62-D287-44C1-86D1-9378FD7B5613}" dt="2022-10-17T08:08:06.507" v="161" actId="1076"/>
          <ac:cxnSpMkLst>
            <pc:docMk/>
            <pc:sldMk cId="2870873776" sldId="432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008635579" sldId="433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261244441" sldId="434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24651131" sldId="435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63651290" sldId="436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79102412" sldId="437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20183143" sldId="439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563266072" sldId="440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90623837" sldId="441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1472463717" sldId="442"/>
        </pc:sldMkLst>
      </pc:sldChg>
    </pc:docChg>
  </pc:docChgLst>
  <pc:docChgLst>
    <pc:chgData name="Tegischer Lukas" userId="f78daebb-0565-485c-bd0e-1cd035e796ff" providerId="ADAL" clId="{B4752F28-5B7A-411A-8FFC-D96A6496947A}"/>
    <pc:docChg chg="undo custSel addSld delSld modSld">
      <pc:chgData name="Tegischer Lukas" userId="f78daebb-0565-485c-bd0e-1cd035e796ff" providerId="ADAL" clId="{B4752F28-5B7A-411A-8FFC-D96A6496947A}" dt="2022-10-02T06:55:54.136" v="198" actId="47"/>
      <pc:docMkLst>
        <pc:docMk/>
      </pc:docMkLst>
      <pc:sldChg chg="modSp mod">
        <pc:chgData name="Tegischer Lukas" userId="f78daebb-0565-485c-bd0e-1cd035e796ff" providerId="ADAL" clId="{B4752F28-5B7A-411A-8FFC-D96A6496947A}" dt="2022-10-02T06:54:25.046" v="1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4752F28-5B7A-411A-8FFC-D96A6496947A}" dt="2022-10-02T06:54:25.046" v="1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B4752F28-5B7A-411A-8FFC-D96A6496947A}" dt="2022-10-02T06:55:01.014" v="169" actId="20577"/>
        <pc:sldMkLst>
          <pc:docMk/>
          <pc:sldMk cId="4007401767" sldId="418"/>
        </pc:sldMkLst>
        <pc:spChg chg="add mod">
          <ac:chgData name="Tegischer Lukas" userId="f78daebb-0565-485c-bd0e-1cd035e796ff" providerId="ADAL" clId="{B4752F28-5B7A-411A-8FFC-D96A6496947A}" dt="2022-10-02T06:54:46.705" v="155" actId="20577"/>
          <ac:spMkLst>
            <pc:docMk/>
            <pc:sldMk cId="4007401767" sldId="41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4:28.937" v="149" actId="478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B4752F28-5B7A-411A-8FFC-D96A6496947A}" dt="2022-10-02T06:55:01.014" v="169" actId="20577"/>
          <ac:spMkLst>
            <pc:docMk/>
            <pc:sldMk cId="4007401767" sldId="418"/>
            <ac:spMk id="6" creationId="{3A754D05-DBFA-F622-F1F7-B60AAED4FEBB}"/>
          </ac:spMkLst>
        </pc:spChg>
        <pc:spChg chg="del">
          <ac:chgData name="Tegischer Lukas" userId="f78daebb-0565-485c-bd0e-1cd035e796ff" providerId="ADAL" clId="{B4752F28-5B7A-411A-8FFC-D96A6496947A}" dt="2022-10-02T06:54:28.228" v="148" actId="478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754144132" sldId="425"/>
        </pc:sldMkLst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1152074332" sldId="426"/>
        </pc:sldMkLst>
      </pc:sldChg>
      <pc:sldChg chg="addSp delSp modSp add mod">
        <pc:chgData name="Tegischer Lukas" userId="f78daebb-0565-485c-bd0e-1cd035e796ff" providerId="ADAL" clId="{B4752F28-5B7A-411A-8FFC-D96A6496947A}" dt="2022-10-02T06:55:26.838" v="188" actId="1076"/>
        <pc:sldMkLst>
          <pc:docMk/>
          <pc:sldMk cId="2796332034" sldId="427"/>
        </pc:sldMkLst>
        <pc:spChg chg="mod">
          <ac:chgData name="Tegischer Lukas" userId="f78daebb-0565-485c-bd0e-1cd035e796ff" providerId="ADAL" clId="{B4752F28-5B7A-411A-8FFC-D96A6496947A}" dt="2022-10-02T06:55:05.384" v="171" actId="20577"/>
          <ac:spMkLst>
            <pc:docMk/>
            <pc:sldMk cId="2796332034" sldId="427"/>
            <ac:spMk id="3" creationId="{CBA8BFA2-17D6-3F4C-419C-0AE6CCFFA998}"/>
          </ac:spMkLst>
        </pc:spChg>
        <pc:spChg chg="add mod">
          <ac:chgData name="Tegischer Lukas" userId="f78daebb-0565-485c-bd0e-1cd035e796ff" providerId="ADAL" clId="{B4752F28-5B7A-411A-8FFC-D96A6496947A}" dt="2022-10-02T06:55:26.838" v="188" actId="1076"/>
          <ac:spMkLst>
            <pc:docMk/>
            <pc:sldMk cId="2796332034" sldId="427"/>
            <ac:spMk id="4" creationId="{8DE5FDCF-3053-D54C-D069-193C367EED49}"/>
          </ac:spMkLst>
        </pc:spChg>
        <pc:spChg chg="del">
          <ac:chgData name="Tegischer Lukas" userId="f78daebb-0565-485c-bd0e-1cd035e796ff" providerId="ADAL" clId="{B4752F28-5B7A-411A-8FFC-D96A6496947A}" dt="2022-10-02T06:55:08.043" v="172" actId="478"/>
          <ac:spMkLst>
            <pc:docMk/>
            <pc:sldMk cId="2796332034" sldId="427"/>
            <ac:spMk id="6" creationId="{3A754D05-DBFA-F622-F1F7-B60AAED4FEBB}"/>
          </ac:spMkLst>
        </pc:spChg>
      </pc:sldChg>
      <pc:sldChg chg="addSp delSp modSp add mod">
        <pc:chgData name="Tegischer Lukas" userId="f78daebb-0565-485c-bd0e-1cd035e796ff" providerId="ADAL" clId="{B4752F28-5B7A-411A-8FFC-D96A6496947A}" dt="2022-10-02T06:55:51.978" v="197" actId="20577"/>
        <pc:sldMkLst>
          <pc:docMk/>
          <pc:sldMk cId="2832239985" sldId="428"/>
        </pc:sldMkLst>
        <pc:spChg chg="mod">
          <ac:chgData name="Tegischer Lukas" userId="f78daebb-0565-485c-bd0e-1cd035e796ff" providerId="ADAL" clId="{B4752F28-5B7A-411A-8FFC-D96A6496947A}" dt="2022-10-02T06:55:51.978" v="197" actId="20577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5:43.447" v="190" actId="478"/>
          <ac:spMkLst>
            <pc:docMk/>
            <pc:sldMk cId="2832239985" sldId="428"/>
            <ac:spMk id="4" creationId="{8DE5FDCF-3053-D54C-D069-193C367EED49}"/>
          </ac:spMkLst>
        </pc:spChg>
        <pc:spChg chg="add mod">
          <ac:chgData name="Tegischer Lukas" userId="f78daebb-0565-485c-bd0e-1cd035e796ff" providerId="ADAL" clId="{B4752F28-5B7A-411A-8FFC-D96A6496947A}" dt="2022-10-02T06:55:50.673" v="196" actId="1076"/>
          <ac:spMkLst>
            <pc:docMk/>
            <pc:sldMk cId="2832239985" sldId="428"/>
            <ac:spMk id="5" creationId="{FFB3053D-0C12-78B3-F40D-18BB2DF3A3C5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0CDDB6BC-C09E-485F-9974-FFA1D1414445}"/>
    <pc:docChg chg="custSel addSld modSld">
      <pc:chgData name="Tegischer Lukas" userId="f78daebb-0565-485c-bd0e-1cd035e796ff" providerId="ADAL" clId="{0CDDB6BC-C09E-485F-9974-FFA1D1414445}" dt="2022-10-02T06:58:20.960" v="87" actId="1076"/>
      <pc:docMkLst>
        <pc:docMk/>
      </pc:docMkLst>
      <pc:sldChg chg="addSp delSp modSp add mod">
        <pc:chgData name="Tegischer Lukas" userId="f78daebb-0565-485c-bd0e-1cd035e796ff" providerId="ADAL" clId="{0CDDB6BC-C09E-485F-9974-FFA1D1414445}" dt="2022-10-02T06:57:57.061" v="74" actId="20577"/>
        <pc:sldMkLst>
          <pc:docMk/>
          <pc:sldMk cId="3822087652" sldId="429"/>
        </pc:sldMkLst>
        <pc:spChg chg="mod">
          <ac:chgData name="Tegischer Lukas" userId="f78daebb-0565-485c-bd0e-1cd035e796ff" providerId="ADAL" clId="{0CDDB6BC-C09E-485F-9974-FFA1D1414445}" dt="2022-10-02T06:57:57.061" v="74" actId="20577"/>
          <ac:spMkLst>
            <pc:docMk/>
            <pc:sldMk cId="3822087652" sldId="429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6:50.074" v="1" actId="478"/>
          <ac:spMkLst>
            <pc:docMk/>
            <pc:sldMk cId="3822087652" sldId="429"/>
            <ac:spMk id="5" creationId="{FFB3053D-0C12-78B3-F40D-18BB2DF3A3C5}"/>
          </ac:spMkLst>
        </pc:spChg>
        <pc:spChg chg="add mod">
          <ac:chgData name="Tegischer Lukas" userId="f78daebb-0565-485c-bd0e-1cd035e796ff" providerId="ADAL" clId="{0CDDB6BC-C09E-485F-9974-FFA1D1414445}" dt="2022-10-02T06:57:52.898" v="70" actId="1076"/>
          <ac:spMkLst>
            <pc:docMk/>
            <pc:sldMk cId="3822087652" sldId="429"/>
            <ac:spMk id="6" creationId="{2103D519-421A-B751-DCCD-7FCE2B586F92}"/>
          </ac:spMkLst>
        </pc:spChg>
        <pc:picChg chg="add mod">
          <ac:chgData name="Tegischer Lukas" userId="f78daebb-0565-485c-bd0e-1cd035e796ff" providerId="ADAL" clId="{0CDDB6BC-C09E-485F-9974-FFA1D1414445}" dt="2022-10-02T06:57:12.524" v="63" actId="1076"/>
          <ac:picMkLst>
            <pc:docMk/>
            <pc:sldMk cId="3822087652" sldId="429"/>
            <ac:picMk id="2" creationId="{370ED852-AC8D-9CE5-A7B8-D69529560822}"/>
          </ac:picMkLst>
        </pc:picChg>
      </pc:sldChg>
      <pc:sldChg chg="addSp delSp modSp add mod">
        <pc:chgData name="Tegischer Lukas" userId="f78daebb-0565-485c-bd0e-1cd035e796ff" providerId="ADAL" clId="{0CDDB6BC-C09E-485F-9974-FFA1D1414445}" dt="2022-10-02T06:58:20.960" v="87" actId="1076"/>
        <pc:sldMkLst>
          <pc:docMk/>
          <pc:sldMk cId="1874032401" sldId="430"/>
        </pc:sldMkLst>
        <pc:spChg chg="mod">
          <ac:chgData name="Tegischer Lukas" userId="f78daebb-0565-485c-bd0e-1cd035e796ff" providerId="ADAL" clId="{0CDDB6BC-C09E-485F-9974-FFA1D1414445}" dt="2022-10-02T06:58:00.949" v="76" actId="20577"/>
          <ac:spMkLst>
            <pc:docMk/>
            <pc:sldMk cId="1874032401" sldId="430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8:02.528" v="78" actId="478"/>
          <ac:spMkLst>
            <pc:docMk/>
            <pc:sldMk cId="1874032401" sldId="430"/>
            <ac:spMk id="6" creationId="{2103D519-421A-B751-DCCD-7FCE2B586F92}"/>
          </ac:spMkLst>
        </pc:spChg>
        <pc:spChg chg="add mod">
          <ac:chgData name="Tegischer Lukas" userId="f78daebb-0565-485c-bd0e-1cd035e796ff" providerId="ADAL" clId="{0CDDB6BC-C09E-485F-9974-FFA1D1414445}" dt="2022-10-02T06:58:20.960" v="87" actId="1076"/>
          <ac:spMkLst>
            <pc:docMk/>
            <pc:sldMk cId="1874032401" sldId="430"/>
            <ac:spMk id="7" creationId="{873A2C67-72F2-BF7E-DE1E-891C7707F747}"/>
          </ac:spMkLst>
        </pc:spChg>
        <pc:picChg chg="del">
          <ac:chgData name="Tegischer Lukas" userId="f78daebb-0565-485c-bd0e-1cd035e796ff" providerId="ADAL" clId="{0CDDB6BC-C09E-485F-9974-FFA1D1414445}" dt="2022-10-02T06:58:01.849" v="77" actId="478"/>
          <ac:picMkLst>
            <pc:docMk/>
            <pc:sldMk cId="1874032401" sldId="430"/>
            <ac:picMk id="2" creationId="{370ED852-AC8D-9CE5-A7B8-D69529560822}"/>
          </ac:picMkLst>
        </pc:picChg>
        <pc:picChg chg="add mod">
          <ac:chgData name="Tegischer Lukas" userId="f78daebb-0565-485c-bd0e-1cd035e796ff" providerId="ADAL" clId="{0CDDB6BC-C09E-485F-9974-FFA1D1414445}" dt="2022-10-02T06:58:09.423" v="82" actId="1076"/>
          <ac:picMkLst>
            <pc:docMk/>
            <pc:sldMk cId="1874032401" sldId="430"/>
            <ac:picMk id="4" creationId="{2F438BBE-471B-5FDB-6A10-332851700E6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6603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583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66283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5228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580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Ober- und Untersummen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 Funktionswerte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7AF59FF-7213-CA06-2566-E3AF2CCFD332}"/>
              </a:ext>
            </a:extLst>
          </p:cNvPr>
          <p:cNvSpPr txBox="1"/>
          <p:nvPr/>
        </p:nvSpPr>
        <p:spPr>
          <a:xfrm>
            <a:off x="533399" y="329704"/>
            <a:ext cx="10487025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1a)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Gegeben ist der Graph einer Funktion f. Bestimme näherungsweise die Unter- und Obersumme im gegebenen Intervall durch Unterteilung in n gleich große Teilintervalle. Kontrolliere durch Technologieeinsatz. Was fällt dir auf?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6255930-AAEF-638B-C2A8-58E9B4C2FA3C}"/>
                  </a:ext>
                </a:extLst>
              </p:cNvPr>
              <p:cNvSpPr txBox="1"/>
              <p:nvPr/>
            </p:nvSpPr>
            <p:spPr>
              <a:xfrm>
                <a:off x="2728911" y="123835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              </m:t>
                      </m:r>
                      <m:d>
                        <m:dPr>
                          <m:begChr m:val="["/>
                          <m:endChr m:val="]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;3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6255930-AAEF-638B-C2A8-58E9B4C2F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8911" y="1238354"/>
                <a:ext cx="6096000" cy="461665"/>
              </a:xfrm>
              <a:prstGeom prst="rect">
                <a:avLst/>
              </a:prstGeom>
              <a:blipFill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119EBA3C-0E4E-A1CE-3162-52976C083747}"/>
              </a:ext>
            </a:extLst>
          </p:cNvPr>
          <p:cNvSpPr txBox="1"/>
          <p:nvPr/>
        </p:nvSpPr>
        <p:spPr>
          <a:xfrm>
            <a:off x="533399" y="1917191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Untersumme:</a:t>
            </a:r>
            <a:endParaRPr lang="de-AT" sz="2000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0E619B96-24B7-F886-3BD7-39BAC04CD05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6177" b="48622"/>
          <a:stretch/>
        </p:blipFill>
        <p:spPr bwMode="auto">
          <a:xfrm>
            <a:off x="1069657" y="2488569"/>
            <a:ext cx="3959543" cy="40397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A205A756-A621-FABD-B73E-8D22C12DDBDA}"/>
              </a:ext>
            </a:extLst>
          </p:cNvPr>
          <p:cNvSpPr/>
          <p:nvPr/>
        </p:nvSpPr>
        <p:spPr>
          <a:xfrm>
            <a:off x="1743075" y="4171950"/>
            <a:ext cx="942974" cy="18669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9995909-ED57-2775-6CD2-5722375C1DCA}"/>
              </a:ext>
            </a:extLst>
          </p:cNvPr>
          <p:cNvSpPr/>
          <p:nvPr/>
        </p:nvSpPr>
        <p:spPr>
          <a:xfrm>
            <a:off x="2676525" y="4171950"/>
            <a:ext cx="942974" cy="9334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832B0470-B576-96FE-A948-2C3022737539}"/>
              </a:ext>
            </a:extLst>
          </p:cNvPr>
          <p:cNvCxnSpPr/>
          <p:nvPr/>
        </p:nvCxnSpPr>
        <p:spPr>
          <a:xfrm>
            <a:off x="3590925" y="4171950"/>
            <a:ext cx="9429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33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7AF59FF-7213-CA06-2566-E3AF2CCFD332}"/>
              </a:ext>
            </a:extLst>
          </p:cNvPr>
          <p:cNvSpPr txBox="1"/>
          <p:nvPr/>
        </p:nvSpPr>
        <p:spPr>
          <a:xfrm>
            <a:off x="533399" y="329704"/>
            <a:ext cx="10487025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1a)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Gegeben ist der Graph einer Funktion f. Bestimme näherungsweise die Unter- und Obersumme im gegebenen Intervall durch Unterteilung in n gleich große Teilintervalle. Kontrolliere durch Technologieeinsatz. Was fällt dir auf?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6255930-AAEF-638B-C2A8-58E9B4C2FA3C}"/>
                  </a:ext>
                </a:extLst>
              </p:cNvPr>
              <p:cNvSpPr txBox="1"/>
              <p:nvPr/>
            </p:nvSpPr>
            <p:spPr>
              <a:xfrm>
                <a:off x="2728911" y="123835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              </m:t>
                      </m:r>
                      <m:d>
                        <m:dPr>
                          <m:begChr m:val="["/>
                          <m:endChr m:val="]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;3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6255930-AAEF-638B-C2A8-58E9B4C2F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8911" y="1238354"/>
                <a:ext cx="6096000" cy="461665"/>
              </a:xfrm>
              <a:prstGeom prst="rect">
                <a:avLst/>
              </a:prstGeom>
              <a:blipFill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119EBA3C-0E4E-A1CE-3162-52976C083747}"/>
              </a:ext>
            </a:extLst>
          </p:cNvPr>
          <p:cNvSpPr txBox="1"/>
          <p:nvPr/>
        </p:nvSpPr>
        <p:spPr>
          <a:xfrm>
            <a:off x="533399" y="1917191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Obersumme:</a:t>
            </a:r>
            <a:endParaRPr lang="de-AT" sz="2000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0E619B96-24B7-F886-3BD7-39BAC04CD05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6177" b="48622"/>
          <a:stretch/>
        </p:blipFill>
        <p:spPr bwMode="auto">
          <a:xfrm>
            <a:off x="1069657" y="2488569"/>
            <a:ext cx="3959543" cy="40397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A205A756-A621-FABD-B73E-8D22C12DDBDA}"/>
              </a:ext>
            </a:extLst>
          </p:cNvPr>
          <p:cNvSpPr/>
          <p:nvPr/>
        </p:nvSpPr>
        <p:spPr>
          <a:xfrm>
            <a:off x="1743075" y="4171950"/>
            <a:ext cx="942974" cy="9334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9995909-ED57-2775-6CD2-5722375C1DCA}"/>
              </a:ext>
            </a:extLst>
          </p:cNvPr>
          <p:cNvSpPr/>
          <p:nvPr/>
        </p:nvSpPr>
        <p:spPr>
          <a:xfrm>
            <a:off x="3613150" y="3238591"/>
            <a:ext cx="942975" cy="9334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832B0470-B576-96FE-A948-2C3022737539}"/>
              </a:ext>
            </a:extLst>
          </p:cNvPr>
          <p:cNvCxnSpPr/>
          <p:nvPr/>
        </p:nvCxnSpPr>
        <p:spPr>
          <a:xfrm>
            <a:off x="2638424" y="4171950"/>
            <a:ext cx="9429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52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CDFA19F6-DF1D-40A8-C04C-605E6E7EAD87}"/>
                  </a:ext>
                </a:extLst>
              </p:cNvPr>
              <p:cNvSpPr txBox="1"/>
              <p:nvPr/>
            </p:nvSpPr>
            <p:spPr>
              <a:xfrm>
                <a:off x="1185912" y="2828835"/>
                <a:ext cx="9820175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Sind </a:t>
                </a:r>
                <a:r>
                  <a:rPr lang="de-AT" sz="24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negative Funktionswerte</a:t>
                </a:r>
                <a:r>
                  <a:rPr lang="de-AT" sz="24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im Intervall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[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;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𝑏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]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enthalten, so bleibt die </a:t>
                </a:r>
                <a:r>
                  <a:rPr lang="de-AT" sz="24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Definition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für </a:t>
                </a:r>
                <a:r>
                  <a:rPr lang="de-AT" sz="24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Unter- und Obersumme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zwar </a:t>
                </a:r>
                <a:r>
                  <a:rPr lang="de-AT" sz="24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bestehen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, jedoch entspricht die </a:t>
                </a:r>
                <a:r>
                  <a:rPr lang="de-AT" sz="24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Annäherung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de-AT" sz="24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nicht mehr dem tatsächlichen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de-AT" sz="24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Flächeninhalt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.</a:t>
                </a:r>
                <a:endParaRPr lang="de-AT" sz="2400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CDFA19F6-DF1D-40A8-C04C-605E6E7EAD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912" y="2828835"/>
                <a:ext cx="9820175" cy="1200329"/>
              </a:xfrm>
              <a:prstGeom prst="rect">
                <a:avLst/>
              </a:prstGeom>
              <a:blipFill>
                <a:blip r:embed="rId3"/>
                <a:stretch>
                  <a:fillRect t="-4061" r="-559" b="-1066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868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7AF59FF-7213-CA06-2566-E3AF2CCFD332}"/>
              </a:ext>
            </a:extLst>
          </p:cNvPr>
          <p:cNvSpPr txBox="1"/>
          <p:nvPr/>
        </p:nvSpPr>
        <p:spPr>
          <a:xfrm>
            <a:off x="533399" y="329704"/>
            <a:ext cx="10487025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1a)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Gegeben ist der Graph einer Funktion f. Bestimme näherungsweise die Unter- und Obersumme im gegebenen Intervall durch Unterteilung in n gleich große Teilintervalle. Kontrolliere durch Technologieeinsatz. Was fällt dir auf?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6255930-AAEF-638B-C2A8-58E9B4C2FA3C}"/>
                  </a:ext>
                </a:extLst>
              </p:cNvPr>
              <p:cNvSpPr txBox="1"/>
              <p:nvPr/>
            </p:nvSpPr>
            <p:spPr>
              <a:xfrm>
                <a:off x="2743199" y="108103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               </m:t>
                      </m:r>
                      <m:d>
                        <m:dPr>
                          <m:begChr m:val="["/>
                          <m:endChr m:val="]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;3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D6255930-AAEF-638B-C2A8-58E9B4C2F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199" y="1081039"/>
                <a:ext cx="6096000" cy="461665"/>
              </a:xfrm>
              <a:prstGeom prst="rect">
                <a:avLst/>
              </a:prstGeom>
              <a:blipFill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fik 11">
            <a:extLst>
              <a:ext uri="{FF2B5EF4-FFF2-40B4-BE49-F238E27FC236}">
                <a16:creationId xmlns:a16="http://schemas.microsoft.com/office/drawing/2014/main" id="{0E619B96-24B7-F886-3BD7-39BAC04CD05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6177" b="48622"/>
          <a:stretch/>
        </p:blipFill>
        <p:spPr bwMode="auto">
          <a:xfrm>
            <a:off x="7270432" y="1700019"/>
            <a:ext cx="3959543" cy="40397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A205A756-A621-FABD-B73E-8D22C12DDBDA}"/>
              </a:ext>
            </a:extLst>
          </p:cNvPr>
          <p:cNvSpPr/>
          <p:nvPr/>
        </p:nvSpPr>
        <p:spPr>
          <a:xfrm>
            <a:off x="7943850" y="3383400"/>
            <a:ext cx="942974" cy="9334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9995909-ED57-2775-6CD2-5722375C1DCA}"/>
              </a:ext>
            </a:extLst>
          </p:cNvPr>
          <p:cNvSpPr/>
          <p:nvPr/>
        </p:nvSpPr>
        <p:spPr>
          <a:xfrm>
            <a:off x="9813925" y="2450041"/>
            <a:ext cx="942975" cy="9334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832B0470-B576-96FE-A948-2C3022737539}"/>
              </a:ext>
            </a:extLst>
          </p:cNvPr>
          <p:cNvCxnSpPr/>
          <p:nvPr/>
        </p:nvCxnSpPr>
        <p:spPr>
          <a:xfrm>
            <a:off x="8839199" y="3383400"/>
            <a:ext cx="9429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09A927AF-89AF-937F-7284-C2931DDF924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6177" b="48622"/>
          <a:stretch/>
        </p:blipFill>
        <p:spPr bwMode="auto">
          <a:xfrm>
            <a:off x="1540985" y="1700019"/>
            <a:ext cx="3959543" cy="40397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650F9E46-BC6C-8ECE-B5A3-805D3BD7DB83}"/>
              </a:ext>
            </a:extLst>
          </p:cNvPr>
          <p:cNvSpPr/>
          <p:nvPr/>
        </p:nvSpPr>
        <p:spPr>
          <a:xfrm>
            <a:off x="2214403" y="3383400"/>
            <a:ext cx="942974" cy="18669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1BDE555-2BDD-56DA-65E5-077B12B2D42A}"/>
              </a:ext>
            </a:extLst>
          </p:cNvPr>
          <p:cNvSpPr/>
          <p:nvPr/>
        </p:nvSpPr>
        <p:spPr>
          <a:xfrm>
            <a:off x="3147853" y="3383400"/>
            <a:ext cx="942974" cy="9334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F9102498-E8A0-A8AB-1D44-2CB8588FA30E}"/>
              </a:ext>
            </a:extLst>
          </p:cNvPr>
          <p:cNvCxnSpPr/>
          <p:nvPr/>
        </p:nvCxnSpPr>
        <p:spPr>
          <a:xfrm>
            <a:off x="4062253" y="3383400"/>
            <a:ext cx="9429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87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7AF59FF-7213-CA06-2566-E3AF2CCFD332}"/>
              </a:ext>
            </a:extLst>
          </p:cNvPr>
          <p:cNvSpPr txBox="1"/>
          <p:nvPr/>
        </p:nvSpPr>
        <p:spPr>
          <a:xfrm>
            <a:off x="533399" y="329704"/>
            <a:ext cx="10487025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1b)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Gegeben ist der Graph einer Funktion f. Bestimme näherungsweise die Unter- und Obersumme im gegebenen Intervall durch Unterteilung in n gleich große Teilintervalle. Kontrolliere durch Technologieeinsatz. Was fällt dir auf?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119FEC1-26E5-5A71-3DEF-057587CBFDFF}"/>
                  </a:ext>
                </a:extLst>
              </p:cNvPr>
              <p:cNvSpPr txBox="1"/>
              <p:nvPr/>
            </p:nvSpPr>
            <p:spPr>
              <a:xfrm>
                <a:off x="3047198" y="1417940"/>
                <a:ext cx="609760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</m:t>
                      </m:r>
                      <m:d>
                        <m:dPr>
                          <m:begChr m:val="["/>
                          <m:endChr m:val="]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de-DE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4119FEC1-26E5-5A71-3DEF-057587CBFD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198" y="1417940"/>
                <a:ext cx="6097604" cy="461665"/>
              </a:xfrm>
              <a:prstGeom prst="rect">
                <a:avLst/>
              </a:prstGeom>
              <a:blipFill>
                <a:blip r:embed="rId3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7543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242</Words>
  <Application>Microsoft Office PowerPoint</Application>
  <PresentationFormat>Breitbild</PresentationFormat>
  <Paragraphs>18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Ober- und Untersummen Negative Funktionswerte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2022-11-04T11:34:21Z</dcterms:modified>
</cp:coreProperties>
</file>