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27" r:id="rId3"/>
    <p:sldId id="429" r:id="rId4"/>
    <p:sldId id="430" r:id="rId5"/>
    <p:sldId id="432" r:id="rId6"/>
    <p:sldId id="43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34AA3B42-8BC0-4ED9-AF80-BA55A1213890}"/>
    <pc:docChg chg="custSel delSld modSld">
      <pc:chgData name="Tegischer Lukas" userId="f78daebb-0565-485c-bd0e-1cd035e796ff" providerId="ADAL" clId="{34AA3B42-8BC0-4ED9-AF80-BA55A1213890}" dt="2022-11-04T11:34:21.002" v="2" actId="47"/>
      <pc:docMkLst>
        <pc:docMk/>
      </pc:docMkLst>
      <pc:sldChg chg="delSp mod delAnim">
        <pc:chgData name="Tegischer Lukas" userId="f78daebb-0565-485c-bd0e-1cd035e796ff" providerId="ADAL" clId="{34AA3B42-8BC0-4ED9-AF80-BA55A1213890}" dt="2022-11-04T11:34:19.62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34AA3B42-8BC0-4ED9-AF80-BA55A1213890}" dt="2022-11-04T11:34:19.269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4AA3B42-8BC0-4ED9-AF80-BA55A1213890}" dt="2022-11-04T11:34:19.62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4AA3B42-8BC0-4ED9-AF80-BA55A1213890}" dt="2022-11-04T11:34:21.002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17T08:08:20.690" v="164" actId="1076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addAnim delAnim modAnim">
        <pc:chgData name="Tegischer Lukas" userId="f78daebb-0565-485c-bd0e-1cd035e796ff" providerId="ADAL" clId="{8DF0FA62-D287-44C1-86D1-9378FD7B5613}" dt="2022-10-17T08:07:59.251" v="159" actId="478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del mod">
          <ac:chgData name="Tegischer Lukas" userId="f78daebb-0565-485c-bd0e-1cd035e796ff" providerId="ADAL" clId="{8DF0FA62-D287-44C1-86D1-9378FD7B5613}" dt="2022-10-17T08:07:59.251" v="159" actId="478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addSp delSp modSp add mod delAnim modAnim">
        <pc:chgData name="Tegischer Lukas" userId="f78daebb-0565-485c-bd0e-1cd035e796ff" providerId="ADAL" clId="{8DF0FA62-D287-44C1-86D1-9378FD7B5613}" dt="2022-10-17T08:08:20.690" v="164" actId="1076"/>
        <pc:sldMkLst>
          <pc:docMk/>
          <pc:sldMk cId="2870873776" sldId="432"/>
        </pc:sldMkLst>
        <pc:spChg chg="add mod">
          <ac:chgData name="Tegischer Lukas" userId="f78daebb-0565-485c-bd0e-1cd035e796ff" providerId="ADAL" clId="{8DF0FA62-D287-44C1-86D1-9378FD7B5613}" dt="2022-10-17T08:08:17.436" v="163" actId="1076"/>
          <ac:spMkLst>
            <pc:docMk/>
            <pc:sldMk cId="2870873776" sldId="432"/>
            <ac:spMk id="4" creationId="{650F9E46-BC6C-8ECE-B5A3-805D3BD7DB83}"/>
          </ac:spMkLst>
        </pc:spChg>
        <pc:spChg chg="add mod">
          <ac:chgData name="Tegischer Lukas" userId="f78daebb-0565-485c-bd0e-1cd035e796ff" providerId="ADAL" clId="{8DF0FA62-D287-44C1-86D1-9378FD7B5613}" dt="2022-10-17T08:08:17.436" v="163" actId="1076"/>
          <ac:spMkLst>
            <pc:docMk/>
            <pc:sldMk cId="2870873776" sldId="432"/>
            <ac:spMk id="5" creationId="{51BDE555-2BDD-56DA-65E5-077B12B2D42A}"/>
          </ac:spMkLst>
        </pc:spChg>
        <pc:spChg chg="mod">
          <ac:chgData name="Tegischer Lukas" userId="f78daebb-0565-485c-bd0e-1cd035e796ff" providerId="ADAL" clId="{8DF0FA62-D287-44C1-86D1-9378FD7B5613}" dt="2022-10-17T08:08:20.690" v="164" actId="1076"/>
          <ac:spMkLst>
            <pc:docMk/>
            <pc:sldMk cId="2870873776" sldId="432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17T08:08:03.301" v="160" actId="478"/>
          <ac:spMkLst>
            <pc:docMk/>
            <pc:sldMk cId="2870873776" sldId="432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17T08:08:06.507" v="161" actId="1076"/>
          <ac:spMkLst>
            <pc:docMk/>
            <pc:sldMk cId="2870873776" sldId="432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17T08:08:06.507" v="161" actId="1076"/>
          <ac:spMkLst>
            <pc:docMk/>
            <pc:sldMk cId="2870873776" sldId="432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F0FA62-D287-44C1-86D1-9378FD7B5613}" dt="2022-10-17T08:08:17.436" v="163" actId="1076"/>
          <ac:picMkLst>
            <pc:docMk/>
            <pc:sldMk cId="2870873776" sldId="432"/>
            <ac:picMk id="2" creationId="{09A927AF-89AF-937F-7284-C2931DDF9249}"/>
          </ac:picMkLst>
        </pc:picChg>
        <pc:picChg chg="mod">
          <ac:chgData name="Tegischer Lukas" userId="f78daebb-0565-485c-bd0e-1cd035e796ff" providerId="ADAL" clId="{8DF0FA62-D287-44C1-86D1-9378FD7B5613}" dt="2022-10-17T08:08:06.507" v="161" actId="1076"/>
          <ac:picMkLst>
            <pc:docMk/>
            <pc:sldMk cId="2870873776" sldId="432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17T08:08:17.436" v="163" actId="1076"/>
          <ac:cxnSpMkLst>
            <pc:docMk/>
            <pc:sldMk cId="2870873776" sldId="432"/>
            <ac:cxnSpMk id="7" creationId="{F9102498-E8A0-A8AB-1D44-2CB8588FA30E}"/>
          </ac:cxnSpMkLst>
        </pc:cxnChg>
        <pc:cxnChg chg="mod">
          <ac:chgData name="Tegischer Lukas" userId="f78daebb-0565-485c-bd0e-1cd035e796ff" providerId="ADAL" clId="{8DF0FA62-D287-44C1-86D1-9378FD7B5613}" dt="2022-10-17T08:08:06.507" v="161" actId="1076"/>
          <ac:cxnSpMkLst>
            <pc:docMk/>
            <pc:sldMk cId="2870873776" sldId="432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660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58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6283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5228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58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Ober- und Untersummen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Funktionswerte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7AF59FF-7213-CA06-2566-E3AF2CCFD332}"/>
              </a:ext>
            </a:extLst>
          </p:cNvPr>
          <p:cNvSpPr txBox="1"/>
          <p:nvPr/>
        </p:nvSpPr>
        <p:spPr>
          <a:xfrm>
            <a:off x="533399" y="329704"/>
            <a:ext cx="1048702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Gegeben ist der Graph einer Funktion f. Bestimme näherungsweise die Unter- und Obersumme im gegebenen Intervall durch Unterteilung in n gleich große Teilintervalle. Kontrolliere durch Technologieeinsatz. Was fällt dir auf?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6255930-AAEF-638B-C2A8-58E9B4C2FA3C}"/>
                  </a:ext>
                </a:extLst>
              </p:cNvPr>
              <p:cNvSpPr txBox="1"/>
              <p:nvPr/>
            </p:nvSpPr>
            <p:spPr>
              <a:xfrm>
                <a:off x="2728911" y="123835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;3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6255930-AAEF-638B-C2A8-58E9B4C2F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911" y="1238354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119EBA3C-0E4E-A1CE-3162-52976C083747}"/>
              </a:ext>
            </a:extLst>
          </p:cNvPr>
          <p:cNvSpPr txBox="1"/>
          <p:nvPr/>
        </p:nvSpPr>
        <p:spPr>
          <a:xfrm>
            <a:off x="533399" y="1917191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Untersumme:</a:t>
            </a:r>
            <a:endParaRPr lang="de-AT" sz="200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E619B96-24B7-F886-3BD7-39BAC04CD0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177" b="48622"/>
          <a:stretch/>
        </p:blipFill>
        <p:spPr bwMode="auto">
          <a:xfrm>
            <a:off x="1069657" y="2488569"/>
            <a:ext cx="3959543" cy="40397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A205A756-A621-FABD-B73E-8D22C12DDBDA}"/>
              </a:ext>
            </a:extLst>
          </p:cNvPr>
          <p:cNvSpPr/>
          <p:nvPr/>
        </p:nvSpPr>
        <p:spPr>
          <a:xfrm>
            <a:off x="1743075" y="4171950"/>
            <a:ext cx="942974" cy="1866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9995909-ED57-2775-6CD2-5722375C1DCA}"/>
              </a:ext>
            </a:extLst>
          </p:cNvPr>
          <p:cNvSpPr/>
          <p:nvPr/>
        </p:nvSpPr>
        <p:spPr>
          <a:xfrm>
            <a:off x="2676525" y="4171950"/>
            <a:ext cx="942974" cy="933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832B0470-B576-96FE-A948-2C3022737539}"/>
              </a:ext>
            </a:extLst>
          </p:cNvPr>
          <p:cNvCxnSpPr/>
          <p:nvPr/>
        </p:nvCxnSpPr>
        <p:spPr>
          <a:xfrm>
            <a:off x="3590925" y="4171950"/>
            <a:ext cx="9429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33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7AF59FF-7213-CA06-2566-E3AF2CCFD332}"/>
              </a:ext>
            </a:extLst>
          </p:cNvPr>
          <p:cNvSpPr txBox="1"/>
          <p:nvPr/>
        </p:nvSpPr>
        <p:spPr>
          <a:xfrm>
            <a:off x="533399" y="329704"/>
            <a:ext cx="1048702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Gegeben ist der Graph einer Funktion f. Bestimme näherungsweise die Unter- und Obersumme im gegebenen Intervall durch Unterteilung in n gleich große Teilintervalle. Kontrolliere durch Technologieeinsatz. Was fällt dir auf?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6255930-AAEF-638B-C2A8-58E9B4C2FA3C}"/>
                  </a:ext>
                </a:extLst>
              </p:cNvPr>
              <p:cNvSpPr txBox="1"/>
              <p:nvPr/>
            </p:nvSpPr>
            <p:spPr>
              <a:xfrm>
                <a:off x="2728911" y="123835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;3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6255930-AAEF-638B-C2A8-58E9B4C2F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911" y="1238354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119EBA3C-0E4E-A1CE-3162-52976C083747}"/>
              </a:ext>
            </a:extLst>
          </p:cNvPr>
          <p:cNvSpPr txBox="1"/>
          <p:nvPr/>
        </p:nvSpPr>
        <p:spPr>
          <a:xfrm>
            <a:off x="533399" y="1917191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Obersumme:</a:t>
            </a:r>
            <a:endParaRPr lang="de-AT" sz="200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E619B96-24B7-F886-3BD7-39BAC04CD0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177" b="48622"/>
          <a:stretch/>
        </p:blipFill>
        <p:spPr bwMode="auto">
          <a:xfrm>
            <a:off x="1069657" y="2488569"/>
            <a:ext cx="3959543" cy="40397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A205A756-A621-FABD-B73E-8D22C12DDBDA}"/>
              </a:ext>
            </a:extLst>
          </p:cNvPr>
          <p:cNvSpPr/>
          <p:nvPr/>
        </p:nvSpPr>
        <p:spPr>
          <a:xfrm>
            <a:off x="1743075" y="4171950"/>
            <a:ext cx="942974" cy="933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9995909-ED57-2775-6CD2-5722375C1DCA}"/>
              </a:ext>
            </a:extLst>
          </p:cNvPr>
          <p:cNvSpPr/>
          <p:nvPr/>
        </p:nvSpPr>
        <p:spPr>
          <a:xfrm>
            <a:off x="3613150" y="3238591"/>
            <a:ext cx="942975" cy="933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832B0470-B576-96FE-A948-2C3022737539}"/>
              </a:ext>
            </a:extLst>
          </p:cNvPr>
          <p:cNvCxnSpPr/>
          <p:nvPr/>
        </p:nvCxnSpPr>
        <p:spPr>
          <a:xfrm>
            <a:off x="2638424" y="4171950"/>
            <a:ext cx="9429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52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CDFA19F6-DF1D-40A8-C04C-605E6E7EAD87}"/>
                  </a:ext>
                </a:extLst>
              </p:cNvPr>
              <p:cNvSpPr txBox="1"/>
              <p:nvPr/>
            </p:nvSpPr>
            <p:spPr>
              <a:xfrm>
                <a:off x="1185912" y="2828835"/>
                <a:ext cx="9820175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Sind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negative Funktionswerte</a:t>
                </a:r>
                <a:r>
                  <a:rPr lang="de-AT" sz="24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im Intervall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;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enthalten, so bleibt die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Definition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für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Unter- und Obersumme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zwar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bestehen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jedoch entspricht die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Annäherung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nicht mehr dem tatsächlichen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de-AT" sz="2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Flächeninhalt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sz="24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CDFA19F6-DF1D-40A8-C04C-605E6E7EA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12" y="2828835"/>
                <a:ext cx="9820175" cy="1200329"/>
              </a:xfrm>
              <a:prstGeom prst="rect">
                <a:avLst/>
              </a:prstGeom>
              <a:blipFill>
                <a:blip r:embed="rId3"/>
                <a:stretch>
                  <a:fillRect t="-4061" r="-559" b="-1066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68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7AF59FF-7213-CA06-2566-E3AF2CCFD332}"/>
              </a:ext>
            </a:extLst>
          </p:cNvPr>
          <p:cNvSpPr txBox="1"/>
          <p:nvPr/>
        </p:nvSpPr>
        <p:spPr>
          <a:xfrm>
            <a:off x="533399" y="329704"/>
            <a:ext cx="1048702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Gegeben ist der Graph einer Funktion f. Bestimme näherungsweise die Unter- und Obersumme im gegebenen Intervall durch Unterteilung in n gleich große Teilintervalle. Kontrolliere durch Technologieeinsatz. Was fällt dir auf?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6255930-AAEF-638B-C2A8-58E9B4C2FA3C}"/>
                  </a:ext>
                </a:extLst>
              </p:cNvPr>
              <p:cNvSpPr txBox="1"/>
              <p:nvPr/>
            </p:nvSpPr>
            <p:spPr>
              <a:xfrm>
                <a:off x="2743199" y="108103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;3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6255930-AAEF-638B-C2A8-58E9B4C2F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9" y="1081039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0E619B96-24B7-F886-3BD7-39BAC04CD0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177" b="48622"/>
          <a:stretch/>
        </p:blipFill>
        <p:spPr bwMode="auto">
          <a:xfrm>
            <a:off x="7270432" y="1700019"/>
            <a:ext cx="3959543" cy="40397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A205A756-A621-FABD-B73E-8D22C12DDBDA}"/>
              </a:ext>
            </a:extLst>
          </p:cNvPr>
          <p:cNvSpPr/>
          <p:nvPr/>
        </p:nvSpPr>
        <p:spPr>
          <a:xfrm>
            <a:off x="7943850" y="3383400"/>
            <a:ext cx="942974" cy="933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9995909-ED57-2775-6CD2-5722375C1DCA}"/>
              </a:ext>
            </a:extLst>
          </p:cNvPr>
          <p:cNvSpPr/>
          <p:nvPr/>
        </p:nvSpPr>
        <p:spPr>
          <a:xfrm>
            <a:off x="9813925" y="2450041"/>
            <a:ext cx="942975" cy="933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832B0470-B576-96FE-A948-2C3022737539}"/>
              </a:ext>
            </a:extLst>
          </p:cNvPr>
          <p:cNvCxnSpPr/>
          <p:nvPr/>
        </p:nvCxnSpPr>
        <p:spPr>
          <a:xfrm>
            <a:off x="8839199" y="3383400"/>
            <a:ext cx="9429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09A927AF-89AF-937F-7284-C2931DDF92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177" b="48622"/>
          <a:stretch/>
        </p:blipFill>
        <p:spPr bwMode="auto">
          <a:xfrm>
            <a:off x="1540985" y="1700019"/>
            <a:ext cx="3959543" cy="40397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50F9E46-BC6C-8ECE-B5A3-805D3BD7DB83}"/>
              </a:ext>
            </a:extLst>
          </p:cNvPr>
          <p:cNvSpPr/>
          <p:nvPr/>
        </p:nvSpPr>
        <p:spPr>
          <a:xfrm>
            <a:off x="2214403" y="3383400"/>
            <a:ext cx="942974" cy="1866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1BDE555-2BDD-56DA-65E5-077B12B2D42A}"/>
              </a:ext>
            </a:extLst>
          </p:cNvPr>
          <p:cNvSpPr/>
          <p:nvPr/>
        </p:nvSpPr>
        <p:spPr>
          <a:xfrm>
            <a:off x="3147853" y="3383400"/>
            <a:ext cx="942974" cy="933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9102498-E8A0-A8AB-1D44-2CB8588FA30E}"/>
              </a:ext>
            </a:extLst>
          </p:cNvPr>
          <p:cNvCxnSpPr/>
          <p:nvPr/>
        </p:nvCxnSpPr>
        <p:spPr>
          <a:xfrm>
            <a:off x="4062253" y="3383400"/>
            <a:ext cx="9429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87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7AF59FF-7213-CA06-2566-E3AF2CCFD332}"/>
              </a:ext>
            </a:extLst>
          </p:cNvPr>
          <p:cNvSpPr txBox="1"/>
          <p:nvPr/>
        </p:nvSpPr>
        <p:spPr>
          <a:xfrm>
            <a:off x="533399" y="329704"/>
            <a:ext cx="1048702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1b)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Gegeben ist der Graph einer Funktion f. Bestimme näherungsweise die Unter- und Obersumme im gegebenen Intervall durch Unterteilung in n gleich große Teilintervalle. Kontrolliere durch Technologieeinsatz. Was fällt dir auf?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119FEC1-26E5-5A71-3DEF-057587CBFDFF}"/>
                  </a:ext>
                </a:extLst>
              </p:cNvPr>
              <p:cNvSpPr txBox="1"/>
              <p:nvPr/>
            </p:nvSpPr>
            <p:spPr>
              <a:xfrm>
                <a:off x="3047198" y="1417940"/>
                <a:ext cx="609760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de-DE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119FEC1-26E5-5A71-3DEF-057587CBF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98" y="1417940"/>
                <a:ext cx="6097604" cy="461665"/>
              </a:xfrm>
              <a:prstGeom prst="rect">
                <a:avLst/>
              </a:prstGeom>
              <a:blipFill>
                <a:blip r:embed="rId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7543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242</Words>
  <Application>Microsoft Office PowerPoint</Application>
  <PresentationFormat>Breitbild</PresentationFormat>
  <Paragraphs>18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Ober- und Untersummen Negative Funktionswerte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2022-11-04T11:34:21Z</dcterms:modified>
</cp:coreProperties>
</file>