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307" r:id="rId4"/>
    <p:sldId id="30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34FA5AD-2992-41EC-89DA-FE1362157DDE}"/>
    <pc:docChg chg="undo redo custSel addSld delSld modSld">
      <pc:chgData name="Tegischer Lukas" userId="f78daebb-0565-485c-bd0e-1cd035e796ff" providerId="ADAL" clId="{D34FA5AD-2992-41EC-89DA-FE1362157DDE}" dt="2021-02-10T21:06:52.474" v="261"/>
      <pc:docMkLst>
        <pc:docMk/>
      </pc:docMkLst>
      <pc:sldChg chg="modSp mod">
        <pc:chgData name="Tegischer Lukas" userId="f78daebb-0565-485c-bd0e-1cd035e796ff" providerId="ADAL" clId="{D34FA5AD-2992-41EC-89DA-FE1362157DDE}" dt="2021-02-10T20:58:22.608" v="1" actId="404"/>
        <pc:sldMkLst>
          <pc:docMk/>
          <pc:sldMk cId="336392357" sldId="256"/>
        </pc:sldMkLst>
        <pc:spChg chg="mod">
          <ac:chgData name="Tegischer Lukas" userId="f78daebb-0565-485c-bd0e-1cd035e796ff" providerId="ADAL" clId="{D34FA5AD-2992-41EC-89DA-FE1362157DDE}" dt="2021-02-10T20:58:22.608" v="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D34FA5AD-2992-41EC-89DA-FE1362157DDE}" dt="2021-02-10T21:01:03.137" v="7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D34FA5AD-2992-41EC-89DA-FE1362157DDE}" dt="2021-02-10T20:59:39.714" v="39" actId="20577"/>
          <ac:spMkLst>
            <pc:docMk/>
            <pc:sldMk cId="4068653008" sldId="278"/>
            <ac:spMk id="2" creationId="{73870DDD-A0F3-4326-BAC0-EF07AD0D25D3}"/>
          </ac:spMkLst>
        </pc:spChg>
        <pc:spChg chg="add del mod">
          <ac:chgData name="Tegischer Lukas" userId="f78daebb-0565-485c-bd0e-1cd035e796ff" providerId="ADAL" clId="{D34FA5AD-2992-41EC-89DA-FE1362157DDE}" dt="2021-02-10T21:01:00.357" v="70" actId="20577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9" creationId="{9E356899-78B0-4029-A41A-9C4271128992}"/>
          </ac:spMkLst>
        </pc:spChg>
        <pc:graphicFrameChg chg="add del mod">
          <ac:chgData name="Tegischer Lukas" userId="f78daebb-0565-485c-bd0e-1cd035e796ff" providerId="ADAL" clId="{D34FA5AD-2992-41EC-89DA-FE1362157DDE}" dt="2021-02-10T20:59:56.082" v="41" actId="478"/>
          <ac:graphicFrameMkLst>
            <pc:docMk/>
            <pc:sldMk cId="4068653008" sldId="278"/>
            <ac:graphicFrameMk id="3" creationId="{2CF9D24C-D256-4C3C-9E2D-BCC8F38FAB49}"/>
          </ac:graphicFrameMkLst>
        </pc:graphicFrameChg>
        <pc:picChg chg="add mod">
          <ac:chgData name="Tegischer Lukas" userId="f78daebb-0565-485c-bd0e-1cd035e796ff" providerId="ADAL" clId="{D34FA5AD-2992-41EC-89DA-FE1362157DDE}" dt="2021-02-10T21:01:03.137" v="78" actId="1076"/>
          <ac:picMkLst>
            <pc:docMk/>
            <pc:sldMk cId="4068653008" sldId="278"/>
            <ac:picMk id="5" creationId="{71A97D56-FA76-4E6E-B6E6-5F3B640E4322}"/>
          </ac:picMkLst>
        </pc:picChg>
        <pc:picChg chg="add del">
          <ac:chgData name="Tegischer Lukas" userId="f78daebb-0565-485c-bd0e-1cd035e796ff" providerId="ADAL" clId="{D34FA5AD-2992-41EC-89DA-FE1362157DDE}" dt="2021-02-10T20:58:58.998" v="4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D34FA5AD-2992-41EC-89DA-FE1362157DDE}" dt="2021-02-10T21:06:37.011" v="25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D34FA5AD-2992-41EC-89DA-FE1362157DDE}" dt="2021-02-10T21:06:29.409" v="253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D34FA5AD-2992-41EC-89DA-FE1362157DDE}" dt="2021-02-10T21:06:32.051" v="255" actId="478"/>
          <ac:spMkLst>
            <pc:docMk/>
            <pc:sldMk cId="3932101437" sldId="291"/>
            <ac:spMk id="4" creationId="{73C5BBD4-D1CE-4955-9020-31912D7DBD18}"/>
          </ac:spMkLst>
        </pc:spChg>
        <pc:spChg chg="del mod">
          <ac:chgData name="Tegischer Lukas" userId="f78daebb-0565-485c-bd0e-1cd035e796ff" providerId="ADAL" clId="{D34FA5AD-2992-41EC-89DA-FE1362157DDE}" dt="2021-02-10T21:06:32.660" v="25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D34FA5AD-2992-41EC-89DA-FE1362157DDE}" dt="2021-02-10T21:06:37.011" v="25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D34FA5AD-2992-41EC-89DA-FE1362157DDE}" dt="2021-02-10T21:06:11.882" v="252" actId="47"/>
        <pc:sldMkLst>
          <pc:docMk/>
          <pc:sldMk cId="442268101" sldId="295"/>
        </pc:sldMkLst>
      </pc:sldChg>
      <pc:sldChg chg="addSp delSp modSp mod delAnim modAnim">
        <pc:chgData name="Tegischer Lukas" userId="f78daebb-0565-485c-bd0e-1cd035e796ff" providerId="ADAL" clId="{D34FA5AD-2992-41EC-89DA-FE1362157DDE}" dt="2021-02-10T21:06:52.474" v="261"/>
        <pc:sldMkLst>
          <pc:docMk/>
          <pc:sldMk cId="1283466592" sldId="302"/>
        </pc:sldMkLst>
        <pc:spChg chg="add mod">
          <ac:chgData name="Tegischer Lukas" userId="f78daebb-0565-485c-bd0e-1cd035e796ff" providerId="ADAL" clId="{D34FA5AD-2992-41EC-89DA-FE1362157DDE}" dt="2021-02-10T21:03:47.682" v="158" actId="1076"/>
          <ac:spMkLst>
            <pc:docMk/>
            <pc:sldMk cId="1283466592" sldId="302"/>
            <ac:spMk id="2" creationId="{D9574B69-4ED4-48DD-8044-5C4B5AB0F715}"/>
          </ac:spMkLst>
        </pc:spChg>
        <pc:spChg chg="del">
          <ac:chgData name="Tegischer Lukas" userId="f78daebb-0565-485c-bd0e-1cd035e796ff" providerId="ADAL" clId="{D34FA5AD-2992-41EC-89DA-FE1362157DDE}" dt="2021-02-10T21:03:33.433" v="155" actId="478"/>
          <ac:spMkLst>
            <pc:docMk/>
            <pc:sldMk cId="1283466592" sldId="302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4:30.161" v="170" actId="1076"/>
          <ac:spMkLst>
            <pc:docMk/>
            <pc:sldMk cId="1283466592" sldId="302"/>
            <ac:spMk id="5" creationId="{8DFB9379-47BF-42C9-A100-6F4A112E4266}"/>
          </ac:spMkLst>
        </pc:spChg>
        <pc:spChg chg="del">
          <ac:chgData name="Tegischer Lukas" userId="f78daebb-0565-485c-bd0e-1cd035e796ff" providerId="ADAL" clId="{D34FA5AD-2992-41EC-89DA-FE1362157DDE}" dt="2021-02-10T21:03:32.437" v="154" actId="478"/>
          <ac:spMkLst>
            <pc:docMk/>
            <pc:sldMk cId="1283466592" sldId="302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1:03:30.926" v="153" actId="478"/>
          <ac:spMkLst>
            <pc:docMk/>
            <pc:sldMk cId="1283466592" sldId="302"/>
            <ac:spMk id="9" creationId="{9E356899-78B0-4029-A41A-9C4271128992}"/>
          </ac:spMkLst>
        </pc:spChg>
        <pc:spChg chg="add mod">
          <ac:chgData name="Tegischer Lukas" userId="f78daebb-0565-485c-bd0e-1cd035e796ff" providerId="ADAL" clId="{D34FA5AD-2992-41EC-89DA-FE1362157DDE}" dt="2021-02-10T21:05:10.645" v="206" actId="207"/>
          <ac:spMkLst>
            <pc:docMk/>
            <pc:sldMk cId="1283466592" sldId="302"/>
            <ac:spMk id="10" creationId="{3EAD2AF7-FFE0-48DA-9C77-CDEC68ADA9B9}"/>
          </ac:spMkLst>
        </pc:spChg>
        <pc:picChg chg="add del">
          <ac:chgData name="Tegischer Lukas" userId="f78daebb-0565-485c-bd0e-1cd035e796ff" providerId="ADAL" clId="{D34FA5AD-2992-41EC-89DA-FE1362157DDE}" dt="2021-02-10T21:04:02.835" v="160"/>
          <ac:picMkLst>
            <pc:docMk/>
            <pc:sldMk cId="1283466592" sldId="302"/>
            <ac:picMk id="3" creationId="{198A5195-65CF-43A6-AC54-1B9F25DAD330}"/>
          </ac:picMkLst>
        </pc:picChg>
      </pc:sldChg>
      <pc:sldChg chg="addSp delSp modSp add mod modAnim">
        <pc:chgData name="Tegischer Lukas" userId="f78daebb-0565-485c-bd0e-1cd035e796ff" providerId="ADAL" clId="{D34FA5AD-2992-41EC-89DA-FE1362157DDE}" dt="2021-02-10T21:03:28.655" v="152"/>
        <pc:sldMkLst>
          <pc:docMk/>
          <pc:sldMk cId="4021331988" sldId="303"/>
        </pc:sldMkLst>
        <pc:spChg chg="del">
          <ac:chgData name="Tegischer Lukas" userId="f78daebb-0565-485c-bd0e-1cd035e796ff" providerId="ADAL" clId="{D34FA5AD-2992-41EC-89DA-FE1362157DDE}" dt="2021-02-10T21:01:10.299" v="80" actId="478"/>
          <ac:spMkLst>
            <pc:docMk/>
            <pc:sldMk cId="4021331988" sldId="303"/>
            <ac:spMk id="2" creationId="{73870DDD-A0F3-4326-BAC0-EF07AD0D25D3}"/>
          </ac:spMkLst>
        </pc:spChg>
        <pc:spChg chg="add mod">
          <ac:chgData name="Tegischer Lukas" userId="f78daebb-0565-485c-bd0e-1cd035e796ff" providerId="ADAL" clId="{D34FA5AD-2992-41EC-89DA-FE1362157DDE}" dt="2021-02-10T21:03:18.707" v="148" actId="1076"/>
          <ac:spMkLst>
            <pc:docMk/>
            <pc:sldMk cId="4021331988" sldId="303"/>
            <ac:spMk id="3" creationId="{F2B5D8C1-2E05-4A74-A8B4-ED1004A74E69}"/>
          </ac:spMkLst>
        </pc:spChg>
        <pc:spChg chg="mod">
          <ac:chgData name="Tegischer Lukas" userId="f78daebb-0565-485c-bd0e-1cd035e796ff" providerId="ADAL" clId="{D34FA5AD-2992-41EC-89DA-FE1362157DDE}" dt="2021-02-10T21:01:49.666" v="122" actId="1076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6" creationId="{61A531EA-F97B-4FF9-932E-9AFD08585A9A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7" creationId="{D30241AE-5C01-4B55-AC22-8A6F01B818E7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8" creationId="{9982C55E-443E-4086-A329-1217284055C0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9" creationId="{39923530-CA69-4D3A-8F9E-AD615053C466}"/>
          </ac:spMkLst>
        </pc:spChg>
        <pc:spChg chg="add mod">
          <ac:chgData name="Tegischer Lukas" userId="f78daebb-0565-485c-bd0e-1cd035e796ff" providerId="ADAL" clId="{D34FA5AD-2992-41EC-89DA-FE1362157DDE}" dt="2021-02-10T21:02:42.662" v="137" actId="20577"/>
          <ac:spMkLst>
            <pc:docMk/>
            <pc:sldMk cId="4021331988" sldId="303"/>
            <ac:spMk id="11" creationId="{3873CB58-E8AE-44E5-AC75-AAE4AA27D0DA}"/>
          </ac:spMkLst>
        </pc:spChg>
        <pc:spChg chg="add mod">
          <ac:chgData name="Tegischer Lukas" userId="f78daebb-0565-485c-bd0e-1cd035e796ff" providerId="ADAL" clId="{D34FA5AD-2992-41EC-89DA-FE1362157DDE}" dt="2021-02-10T21:02:49.208" v="141" actId="20577"/>
          <ac:spMkLst>
            <pc:docMk/>
            <pc:sldMk cId="4021331988" sldId="303"/>
            <ac:spMk id="12" creationId="{2C0E00E4-87CC-44D4-AAA1-A64A45DF8BE3}"/>
          </ac:spMkLst>
        </pc:spChg>
        <pc:spChg chg="add mod">
          <ac:chgData name="Tegischer Lukas" userId="f78daebb-0565-485c-bd0e-1cd035e796ff" providerId="ADAL" clId="{D34FA5AD-2992-41EC-89DA-FE1362157DDE}" dt="2021-02-10T21:02:55.216" v="145" actId="20577"/>
          <ac:spMkLst>
            <pc:docMk/>
            <pc:sldMk cId="4021331988" sldId="303"/>
            <ac:spMk id="13" creationId="{EBD267C9-8456-449C-AA40-68016CBB9D38}"/>
          </ac:spMkLst>
        </pc:spChg>
        <pc:picChg chg="mod">
          <ac:chgData name="Tegischer Lukas" userId="f78daebb-0565-485c-bd0e-1cd035e796ff" providerId="ADAL" clId="{D34FA5AD-2992-41EC-89DA-FE1362157DDE}" dt="2021-02-10T21:03:15.879" v="147" actId="1076"/>
          <ac:picMkLst>
            <pc:docMk/>
            <pc:sldMk cId="4021331988" sldId="303"/>
            <ac:picMk id="5" creationId="{71A97D56-FA76-4E6E-B6E6-5F3B640E4322}"/>
          </ac:picMkLst>
        </pc:picChg>
      </pc:sldChg>
      <pc:sldChg chg="modSp add mod modAnim">
        <pc:chgData name="Tegischer Lukas" userId="f78daebb-0565-485c-bd0e-1cd035e796ff" providerId="ADAL" clId="{D34FA5AD-2992-41EC-89DA-FE1362157DDE}" dt="2021-02-10T21:06:50.682" v="260"/>
        <pc:sldMkLst>
          <pc:docMk/>
          <pc:sldMk cId="1450901147" sldId="304"/>
        </pc:sldMkLst>
        <pc:spChg chg="mod">
          <ac:chgData name="Tegischer Lukas" userId="f78daebb-0565-485c-bd0e-1cd035e796ff" providerId="ADAL" clId="{D34FA5AD-2992-41EC-89DA-FE1362157DDE}" dt="2021-02-10T21:05:33.542" v="222" actId="20577"/>
          <ac:spMkLst>
            <pc:docMk/>
            <pc:sldMk cId="1450901147" sldId="304"/>
            <ac:spMk id="5" creationId="{8DFB9379-47BF-42C9-A100-6F4A112E4266}"/>
          </ac:spMkLst>
        </pc:spChg>
        <pc:spChg chg="mod">
          <ac:chgData name="Tegischer Lukas" userId="f78daebb-0565-485c-bd0e-1cd035e796ff" providerId="ADAL" clId="{D34FA5AD-2992-41EC-89DA-FE1362157DDE}" dt="2021-02-10T21:06:08.667" v="251" actId="1076"/>
          <ac:spMkLst>
            <pc:docMk/>
            <pc:sldMk cId="1450901147" sldId="304"/>
            <ac:spMk id="10" creationId="{3EAD2AF7-FFE0-48DA-9C77-CDEC68ADA9B9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85A641F-1F0A-48A7-8D42-FD3FAB4D37F4}"/>
    <pc:docChg chg="custSel addSld delSld modSld">
      <pc:chgData name="Tegischer Lukas" userId="f78daebb-0565-485c-bd0e-1cd035e796ff" providerId="ADAL" clId="{185A641F-1F0A-48A7-8D42-FD3FAB4D37F4}" dt="2021-02-13T20:32:21.302" v="369" actId="1076"/>
      <pc:docMkLst>
        <pc:docMk/>
      </pc:docMkLst>
      <pc:sldChg chg="modSp mod">
        <pc:chgData name="Tegischer Lukas" userId="f78daebb-0565-485c-bd0e-1cd035e796ff" providerId="ADAL" clId="{185A641F-1F0A-48A7-8D42-FD3FAB4D37F4}" dt="2021-02-10T21:29:32.32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5A641F-1F0A-48A7-8D42-FD3FAB4D37F4}" dt="2021-02-10T21:29:32.32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5A641F-1F0A-48A7-8D42-FD3FAB4D37F4}" dt="2021-02-13T20:32:21.302" v="369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185A641F-1F0A-48A7-8D42-FD3FAB4D37F4}" dt="2021-02-10T21:32:45.306" v="124" actId="478"/>
          <ac:spMkLst>
            <pc:docMk/>
            <pc:sldMk cId="4068653008" sldId="278"/>
            <ac:spMk id="2" creationId="{12C4C074-BF98-4E94-8755-93A3456A9280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185A641F-1F0A-48A7-8D42-FD3FAB4D37F4}" dt="2021-02-10T21:30:47.422" v="105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185A641F-1F0A-48A7-8D42-FD3FAB4D37F4}" dt="2021-02-13T20:32:21.302" v="369" actId="1076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6" creationId="{A1ED8C0B-7F2A-4120-900B-5A42475ABC1B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7" creationId="{F84695E9-D8C2-4C5E-8F05-A006C4003545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8" creationId="{016C812A-624C-46BA-9B6D-489D330952D0}"/>
          </ac:spMkLst>
        </pc:spChg>
        <pc:spChg chg="add mod">
          <ac:chgData name="Tegischer Lukas" userId="f78daebb-0565-485c-bd0e-1cd035e796ff" providerId="ADAL" clId="{185A641F-1F0A-48A7-8D42-FD3FAB4D37F4}" dt="2021-02-10T21:33:08.745" v="135" actId="1076"/>
          <ac:spMkLst>
            <pc:docMk/>
            <pc:sldMk cId="4068653008" sldId="278"/>
            <ac:spMk id="9" creationId="{BB7654AA-F405-4D9A-AEAC-5840AE29FD1B}"/>
          </ac:spMkLst>
        </pc:spChg>
        <pc:spChg chg="add mod">
          <ac:chgData name="Tegischer Lukas" userId="f78daebb-0565-485c-bd0e-1cd035e796ff" providerId="ADAL" clId="{185A641F-1F0A-48A7-8D42-FD3FAB4D37F4}" dt="2021-02-10T21:33:03.174" v="133" actId="1076"/>
          <ac:spMkLst>
            <pc:docMk/>
            <pc:sldMk cId="4068653008" sldId="278"/>
            <ac:spMk id="10" creationId="{1C90CF3F-6B10-42CE-8219-DD3727A0B5FE}"/>
          </ac:spMkLst>
        </pc:spChg>
        <pc:spChg chg="add mod">
          <ac:chgData name="Tegischer Lukas" userId="f78daebb-0565-485c-bd0e-1cd035e796ff" providerId="ADAL" clId="{185A641F-1F0A-48A7-8D42-FD3FAB4D37F4}" dt="2021-02-10T21:33:41.293" v="148" actId="1076"/>
          <ac:spMkLst>
            <pc:docMk/>
            <pc:sldMk cId="4068653008" sldId="278"/>
            <ac:spMk id="11" creationId="{678B0D42-D4A9-4153-BCBA-EA7F087004DA}"/>
          </ac:spMkLst>
        </pc:spChg>
        <pc:spChg chg="add del mod">
          <ac:chgData name="Tegischer Lukas" userId="f78daebb-0565-485c-bd0e-1cd035e796ff" providerId="ADAL" clId="{185A641F-1F0A-48A7-8D42-FD3FAB4D37F4}" dt="2021-02-10T21:33:53.064" v="151"/>
          <ac:spMkLst>
            <pc:docMk/>
            <pc:sldMk cId="4068653008" sldId="278"/>
            <ac:spMk id="13" creationId="{ACD95579-B038-4C44-A094-762160EC4EC4}"/>
          </ac:spMkLst>
        </pc:spChg>
      </pc:sldChg>
      <pc:sldChg chg="modSp mod">
        <pc:chgData name="Tegischer Lukas" userId="f78daebb-0565-485c-bd0e-1cd035e796ff" providerId="ADAL" clId="{185A641F-1F0A-48A7-8D42-FD3FAB4D37F4}" dt="2021-02-10T21:35:57.446" v="34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85A641F-1F0A-48A7-8D42-FD3FAB4D37F4}" dt="2021-02-10T21:35:57.446" v="34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4021331988" sldId="303"/>
        </pc:sldMkLst>
      </pc:sldChg>
      <pc:sldChg chg="addSp delSp modSp mod modTransition delAnim">
        <pc:chgData name="Tegischer Lukas" userId="f78daebb-0565-485c-bd0e-1cd035e796ff" providerId="ADAL" clId="{185A641F-1F0A-48A7-8D42-FD3FAB4D37F4}" dt="2021-02-10T21:36:17.849" v="345"/>
        <pc:sldMkLst>
          <pc:docMk/>
          <pc:sldMk cId="3160830375" sldId="305"/>
        </pc:sldMkLst>
        <pc:spChg chg="add mod">
          <ac:chgData name="Tegischer Lukas" userId="f78daebb-0565-485c-bd0e-1cd035e796ff" providerId="ADAL" clId="{185A641F-1F0A-48A7-8D42-FD3FAB4D37F4}" dt="2021-02-10T21:35:48.592" v="316" actId="1076"/>
          <ac:spMkLst>
            <pc:docMk/>
            <pc:sldMk cId="3160830375" sldId="305"/>
            <ac:spMk id="2" creationId="{6AA70A84-689E-4AC3-83F6-ABC76413EDCA}"/>
          </ac:spMkLst>
        </pc:spChg>
        <pc:spChg chg="mod">
          <ac:chgData name="Tegischer Lukas" userId="f78daebb-0565-485c-bd0e-1cd035e796ff" providerId="ADAL" clId="{185A641F-1F0A-48A7-8D42-FD3FAB4D37F4}" dt="2021-02-10T21:35:08.001" v="301" actId="1076"/>
          <ac:spMkLst>
            <pc:docMk/>
            <pc:sldMk cId="3160830375" sldId="305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5:09.781" v="302" actId="478"/>
          <ac:spMkLst>
            <pc:docMk/>
            <pc:sldMk cId="3160830375" sldId="305"/>
            <ac:spMk id="6" creationId="{A1ED8C0B-7F2A-4120-900B-5A42475ABC1B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1029488608" sldId="306"/>
        </pc:sldMkLst>
      </pc:sldChg>
      <pc:sldChg chg="addSp delSp modSp add mod modTransition delAnim modAnim">
        <pc:chgData name="Tegischer Lukas" userId="f78daebb-0565-485c-bd0e-1cd035e796ff" providerId="ADAL" clId="{185A641F-1F0A-48A7-8D42-FD3FAB4D37F4}" dt="2021-02-10T21:36:17.849" v="345"/>
        <pc:sldMkLst>
          <pc:docMk/>
          <pc:sldMk cId="1108241836" sldId="307"/>
        </pc:sldMkLst>
        <pc:spChg chg="add mod">
          <ac:chgData name="Tegischer Lukas" userId="f78daebb-0565-485c-bd0e-1cd035e796ff" providerId="ADAL" clId="{185A641F-1F0A-48A7-8D42-FD3FAB4D37F4}" dt="2021-02-10T21:34:35.174" v="166" actId="1076"/>
          <ac:spMkLst>
            <pc:docMk/>
            <pc:sldMk cId="1108241836" sldId="307"/>
            <ac:spMk id="2" creationId="{667781E1-B93F-4F20-B219-F3C38087A2E1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3:55.821" v="153" actId="478"/>
          <ac:spMkLst>
            <pc:docMk/>
            <pc:sldMk cId="1108241836" sldId="307"/>
            <ac:spMk id="5" creationId="{7A10259F-12E4-4281-BF37-BB4237D6CF9D}"/>
          </ac:spMkLst>
        </pc:spChg>
        <pc:spChg chg="mod">
          <ac:chgData name="Tegischer Lukas" userId="f78daebb-0565-485c-bd0e-1cd035e796ff" providerId="ADAL" clId="{185A641F-1F0A-48A7-8D42-FD3FAB4D37F4}" dt="2021-02-10T21:34:02.868" v="157" actId="1076"/>
          <ac:spMkLst>
            <pc:docMk/>
            <pc:sldMk cId="1108241836" sldId="307"/>
            <ac:spMk id="9" creationId="{BB7654AA-F405-4D9A-AEAC-5840AE29FD1B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10" creationId="{1C90CF3F-6B10-42CE-8219-DD3727A0B5FE}"/>
          </ac:spMkLst>
        </pc:spChg>
        <pc:spChg chg="del mod">
          <ac:chgData name="Tegischer Lukas" userId="f78daebb-0565-485c-bd0e-1cd035e796ff" providerId="ADAL" clId="{185A641F-1F0A-48A7-8D42-FD3FAB4D37F4}" dt="2021-02-10T21:34:03.944" v="158" actId="478"/>
          <ac:spMkLst>
            <pc:docMk/>
            <pc:sldMk cId="1108241836" sldId="307"/>
            <ac:spMk id="11" creationId="{678B0D42-D4A9-4153-BCBA-EA7F087004DA}"/>
          </ac:spMkLst>
        </pc:sp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67EFF0C1-53EA-4340-85B0-3BF5C9B50291}"/>
    <pc:docChg chg="custSel delSld modSld">
      <pc:chgData name="Tegischer Lukas" userId="f78daebb-0565-485c-bd0e-1cd035e796ff" providerId="ADAL" clId="{67EFF0C1-53EA-4340-85B0-3BF5C9B50291}" dt="2022-11-04T15:29:24.633" v="6" actId="47"/>
      <pc:docMkLst>
        <pc:docMk/>
      </pc:docMkLst>
      <pc:sldChg chg="delSp modSp mod">
        <pc:chgData name="Tegischer Lukas" userId="f78daebb-0565-485c-bd0e-1cd035e796ff" providerId="ADAL" clId="{67EFF0C1-53EA-4340-85B0-3BF5C9B50291}" dt="2022-11-04T15:29:19.969" v="2" actId="478"/>
        <pc:sldMkLst>
          <pc:docMk/>
          <pc:sldMk cId="336392357" sldId="256"/>
        </pc:sldMkLst>
        <pc:spChg chg="mod">
          <ac:chgData name="Tegischer Lukas" userId="f78daebb-0565-485c-bd0e-1cd035e796ff" providerId="ADAL" clId="{67EFF0C1-53EA-4340-85B0-3BF5C9B50291}" dt="2022-11-04T15:29:19.213" v="1" actId="403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67EFF0C1-53EA-4340-85B0-3BF5C9B50291}" dt="2022-11-04T15:29:19.969" v="2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67EFF0C1-53EA-4340-85B0-3BF5C9B50291}" dt="2022-11-04T15:29:21.832" v="3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67EFF0C1-53EA-4340-85B0-3BF5C9B50291}" dt="2022-11-04T15:29:21.832" v="3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67EFF0C1-53EA-4340-85B0-3BF5C9B50291}" dt="2022-11-04T15:29:24.633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7EFF0C1-53EA-4340-85B0-3BF5C9B50291}" dt="2022-11-04T15:29:23.156" v="5" actId="478"/>
        <pc:sldMkLst>
          <pc:docMk/>
          <pc:sldMk cId="3160830375" sldId="305"/>
        </pc:sldMkLst>
        <pc:picChg chg="del">
          <ac:chgData name="Tegischer Lukas" userId="f78daebb-0565-485c-bd0e-1cd035e796ff" providerId="ADAL" clId="{67EFF0C1-53EA-4340-85B0-3BF5C9B50291}" dt="2022-11-04T15:29:23.156" v="5" actId="478"/>
          <ac:picMkLst>
            <pc:docMk/>
            <pc:sldMk cId="3160830375" sldId="30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7EFF0C1-53EA-4340-85B0-3BF5C9B50291}" dt="2022-11-04T15:29:22.470" v="4" actId="478"/>
        <pc:sldMkLst>
          <pc:docMk/>
          <pc:sldMk cId="1108241836" sldId="307"/>
        </pc:sldMkLst>
        <pc:picChg chg="del">
          <ac:chgData name="Tegischer Lukas" userId="f78daebb-0565-485c-bd0e-1cd035e796ff" providerId="ADAL" clId="{67EFF0C1-53EA-4340-85B0-3BF5C9B50291}" dt="2022-11-04T15:29:22.470" v="4" actId="478"/>
          <ac:picMkLst>
            <pc:docMk/>
            <pc:sldMk cId="1108241836" sldId="30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0T19:46:03.884" v="302" actId="113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949A172-B55B-416D-AC2A-BB96763774E7}" dt="2021-02-10T19:42:41.179" v="140" actId="113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E68D9A69-2395-43AC-A029-3DE4391E4CC6}"/>
    <pc:docChg chg="undo custSel addSld delSld modSld">
      <pc:chgData name="Tegischer Lukas" userId="f78daebb-0565-485c-bd0e-1cd035e796ff" providerId="ADAL" clId="{E68D9A69-2395-43AC-A029-3DE4391E4CC6}" dt="2021-02-10T21:15:01.228" v="532" actId="20577"/>
      <pc:docMkLst>
        <pc:docMk/>
      </pc:docMkLst>
      <pc:sldChg chg="modSp mod">
        <pc:chgData name="Tegischer Lukas" userId="f78daebb-0565-485c-bd0e-1cd035e796ff" providerId="ADAL" clId="{E68D9A69-2395-43AC-A029-3DE4391E4CC6}" dt="2021-02-10T21:07:25.057" v="34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8D9A69-2395-43AC-A029-3DE4391E4CC6}" dt="2021-02-10T21:07:25.057" v="34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E68D9A69-2395-43AC-A029-3DE4391E4CC6}" dt="2021-02-10T21:12:46.737" v="414"/>
        <pc:sldMkLst>
          <pc:docMk/>
          <pc:sldMk cId="4068653008" sldId="278"/>
        </pc:sldMkLst>
        <pc:spChg chg="del">
          <ac:chgData name="Tegischer Lukas" userId="f78daebb-0565-485c-bd0e-1cd035e796ff" providerId="ADAL" clId="{E68D9A69-2395-43AC-A029-3DE4391E4CC6}" dt="2021-02-10T21:07:36.871" v="66" actId="478"/>
          <ac:spMkLst>
            <pc:docMk/>
            <pc:sldMk cId="4068653008" sldId="278"/>
            <ac:spMk id="2" creationId="{73870DDD-A0F3-4326-BAC0-EF07AD0D25D3}"/>
          </ac:spMkLst>
        </pc:spChg>
        <pc:spChg chg="add mod">
          <ac:chgData name="Tegischer Lukas" userId="f78daebb-0565-485c-bd0e-1cd035e796ff" providerId="ADAL" clId="{E68D9A69-2395-43AC-A029-3DE4391E4CC6}" dt="2021-02-10T21:12:38.952" v="411" actId="1076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2:37.255" v="410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2:42.416" v="412" actId="1076"/>
          <ac:spMkLst>
            <pc:docMk/>
            <pc:sldMk cId="4068653008" sldId="278"/>
            <ac:spMk id="6" creationId="{A1ED8C0B-7F2A-4120-900B-5A42475ABC1B}"/>
          </ac:spMkLst>
        </pc:spChg>
        <pc:spChg chg="add mod">
          <ac:chgData name="Tegischer Lukas" userId="f78daebb-0565-485c-bd0e-1cd035e796ff" providerId="ADAL" clId="{E68D9A69-2395-43AC-A029-3DE4391E4CC6}" dt="2021-02-10T21:12:44.605" v="413" actId="1076"/>
          <ac:spMkLst>
            <pc:docMk/>
            <pc:sldMk cId="4068653008" sldId="278"/>
            <ac:spMk id="7" creationId="{F84695E9-D8C2-4C5E-8F05-A006C4003545}"/>
          </ac:spMkLst>
        </pc:spChg>
        <pc:spChg chg="add mod">
          <ac:chgData name="Tegischer Lukas" userId="f78daebb-0565-485c-bd0e-1cd035e796ff" providerId="ADAL" clId="{E68D9A69-2395-43AC-A029-3DE4391E4CC6}" dt="2021-02-10T21:12:35.202" v="409" actId="20577"/>
          <ac:spMkLst>
            <pc:docMk/>
            <pc:sldMk cId="4068653008" sldId="278"/>
            <ac:spMk id="8" creationId="{016C812A-624C-46BA-9B6D-489D330952D0}"/>
          </ac:spMkLst>
        </pc:spChg>
        <pc:picChg chg="del">
          <ac:chgData name="Tegischer Lukas" userId="f78daebb-0565-485c-bd0e-1cd035e796ff" providerId="ADAL" clId="{E68D9A69-2395-43AC-A029-3DE4391E4CC6}" dt="2021-02-10T21:07:37.174" v="67" actId="478"/>
          <ac:picMkLst>
            <pc:docMk/>
            <pc:sldMk cId="4068653008" sldId="278"/>
            <ac:picMk id="5" creationId="{71A97D56-FA76-4E6E-B6E6-5F3B640E4322}"/>
          </ac:picMkLst>
        </pc:picChg>
      </pc:sldChg>
      <pc:sldChg chg="modSp add del mod">
        <pc:chgData name="Tegischer Lukas" userId="f78daebb-0565-485c-bd0e-1cd035e796ff" providerId="ADAL" clId="{E68D9A69-2395-43AC-A029-3DE4391E4CC6}" dt="2021-02-10T21:15:01.228" v="53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68D9A69-2395-43AC-A029-3DE4391E4CC6}" dt="2021-02-10T21:15:01.228" v="53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283466592" sldId="302"/>
        </pc:sldMkLst>
      </pc:sldChg>
      <pc:sldChg chg="addSp delSp modSp mod delAnim">
        <pc:chgData name="Tegischer Lukas" userId="f78daebb-0565-485c-bd0e-1cd035e796ff" providerId="ADAL" clId="{E68D9A69-2395-43AC-A029-3DE4391E4CC6}" dt="2021-02-10T21:13:42.993" v="439" actId="1076"/>
        <pc:sldMkLst>
          <pc:docMk/>
          <pc:sldMk cId="4021331988" sldId="303"/>
        </pc:sldMkLst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3" creationId="{F2B5D8C1-2E05-4A74-A8B4-ED1004A74E69}"/>
          </ac:spMkLst>
        </pc:spChg>
        <pc:spChg chg="del">
          <ac:chgData name="Tegischer Lukas" userId="f78daebb-0565-485c-bd0e-1cd035e796ff" providerId="ADAL" clId="{E68D9A69-2395-43AC-A029-3DE4391E4CC6}" dt="2021-02-10T21:13:06.359" v="423" actId="478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3:17.906" v="429" actId="14100"/>
          <ac:spMkLst>
            <pc:docMk/>
            <pc:sldMk cId="4021331988" sldId="303"/>
            <ac:spMk id="7" creationId="{60B4FECE-F587-44E1-96FC-B87FCE35C827}"/>
          </ac:spMkLst>
        </pc:spChg>
        <pc:spChg chg="add mod">
          <ac:chgData name="Tegischer Lukas" userId="f78daebb-0565-485c-bd0e-1cd035e796ff" providerId="ADAL" clId="{E68D9A69-2395-43AC-A029-3DE4391E4CC6}" dt="2021-02-10T21:13:42.993" v="439" actId="1076"/>
          <ac:spMkLst>
            <pc:docMk/>
            <pc:sldMk cId="4021331988" sldId="303"/>
            <ac:spMk id="8" creationId="{BE65A32B-0393-42F8-BAFC-35F9A770C277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1" creationId="{3873CB58-E8AE-44E5-AC75-AAE4AA27D0DA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2" creationId="{2C0E00E4-87CC-44D4-AAA1-A64A45DF8BE3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3" creationId="{EBD267C9-8456-449C-AA40-68016CBB9D38}"/>
          </ac:spMkLst>
        </pc:spChg>
        <pc:graphicFrameChg chg="add del modGraphic">
          <ac:chgData name="Tegischer Lukas" userId="f78daebb-0565-485c-bd0e-1cd035e796ff" providerId="ADAL" clId="{E68D9A69-2395-43AC-A029-3DE4391E4CC6}" dt="2021-02-10T21:13:03.513" v="421" actId="27309"/>
          <ac:graphicFrameMkLst>
            <pc:docMk/>
            <pc:sldMk cId="4021331988" sldId="303"/>
            <ac:graphicFrameMk id="6" creationId="{7BB38434-9762-42D4-B768-4215AE960706}"/>
          </ac:graphicFrameMkLst>
        </pc:graphicFrameChg>
        <pc:picChg chg="del">
          <ac:chgData name="Tegischer Lukas" userId="f78daebb-0565-485c-bd0e-1cd035e796ff" providerId="ADAL" clId="{E68D9A69-2395-43AC-A029-3DE4391E4CC6}" dt="2021-02-10T21:13:05.497" v="422" actId="478"/>
          <ac:picMkLst>
            <pc:docMk/>
            <pc:sldMk cId="4021331988" sldId="303"/>
            <ac:picMk id="5" creationId="{71A97D56-FA76-4E6E-B6E6-5F3B640E4322}"/>
          </ac:picMkLst>
        </pc:pic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450901147" sldId="304"/>
        </pc:sldMkLst>
      </pc:sldChg>
      <pc:sldChg chg="delSp modSp add mod delAnim modAnim">
        <pc:chgData name="Tegischer Lukas" userId="f78daebb-0565-485c-bd0e-1cd035e796ff" providerId="ADAL" clId="{E68D9A69-2395-43AC-A029-3DE4391E4CC6}" dt="2021-02-10T21:13:00.008" v="419" actId="1076"/>
        <pc:sldMkLst>
          <pc:docMk/>
          <pc:sldMk cId="3160830375" sldId="305"/>
        </pc:sldMkLst>
        <pc:spChg chg="del">
          <ac:chgData name="Tegischer Lukas" userId="f78daebb-0565-485c-bd0e-1cd035e796ff" providerId="ADAL" clId="{E68D9A69-2395-43AC-A029-3DE4391E4CC6}" dt="2021-02-10T21:10:24.075" v="154" actId="478"/>
          <ac:spMkLst>
            <pc:docMk/>
            <pc:sldMk cId="3160830375" sldId="305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3:00.008" v="419" actId="1076"/>
          <ac:spMkLst>
            <pc:docMk/>
            <pc:sldMk cId="3160830375" sldId="305"/>
            <ac:spMk id="4" creationId="{DF0A4943-47D8-4BFF-9F81-A8F0BFC53E39}"/>
          </ac:spMkLst>
        </pc:spChg>
        <pc:spChg chg="mod">
          <ac:chgData name="Tegischer Lukas" userId="f78daebb-0565-485c-bd0e-1cd035e796ff" providerId="ADAL" clId="{E68D9A69-2395-43AC-A029-3DE4391E4CC6}" dt="2021-02-10T21:12:57.546" v="418" actId="404"/>
          <ac:spMkLst>
            <pc:docMk/>
            <pc:sldMk cId="3160830375" sldId="305"/>
            <ac:spMk id="6" creationId="{A1ED8C0B-7F2A-4120-900B-5A42475ABC1B}"/>
          </ac:spMkLst>
        </pc:spChg>
        <pc:spChg chg="del">
          <ac:chgData name="Tegischer Lukas" userId="f78daebb-0565-485c-bd0e-1cd035e796ff" providerId="ADAL" clId="{E68D9A69-2395-43AC-A029-3DE4391E4CC6}" dt="2021-02-10T21:12:09.951" v="403" actId="478"/>
          <ac:spMkLst>
            <pc:docMk/>
            <pc:sldMk cId="3160830375" sldId="305"/>
            <ac:spMk id="7" creationId="{F84695E9-D8C2-4C5E-8F05-A006C4003545}"/>
          </ac:spMkLst>
        </pc:spChg>
      </pc:sldChg>
      <pc:sldChg chg="addSp delSp modSp add mod">
        <pc:chgData name="Tegischer Lukas" userId="f78daebb-0565-485c-bd0e-1cd035e796ff" providerId="ADAL" clId="{E68D9A69-2395-43AC-A029-3DE4391E4CC6}" dt="2021-02-10T21:14:27.136" v="461" actId="1076"/>
        <pc:sldMkLst>
          <pc:docMk/>
          <pc:sldMk cId="1029488608" sldId="306"/>
        </pc:sldMkLst>
        <pc:spChg chg="add mod">
          <ac:chgData name="Tegischer Lukas" userId="f78daebb-0565-485c-bd0e-1cd035e796ff" providerId="ADAL" clId="{E68D9A69-2395-43AC-A029-3DE4391E4CC6}" dt="2021-02-10T21:14:27.136" v="461" actId="1076"/>
          <ac:spMkLst>
            <pc:docMk/>
            <pc:sldMk cId="1029488608" sldId="306"/>
            <ac:spMk id="2" creationId="{D05E61E7-B0DF-4D25-AB2A-36FEC300A8A6}"/>
          </ac:spMkLst>
        </pc:spChg>
        <pc:spChg chg="del">
          <ac:chgData name="Tegischer Lukas" userId="f78daebb-0565-485c-bd0e-1cd035e796ff" providerId="ADAL" clId="{E68D9A69-2395-43AC-A029-3DE4391E4CC6}" dt="2021-02-10T21:13:46.955" v="441" actId="478"/>
          <ac:spMkLst>
            <pc:docMk/>
            <pc:sldMk cId="1029488608" sldId="306"/>
            <ac:spMk id="8" creationId="{BE65A32B-0393-42F8-BAFC-35F9A770C2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58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168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Bruchterme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und Dividieren</a:t>
            </a:r>
            <a:endParaRPr lang="de-AT" sz="2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4793784" y="413390"/>
            <a:ext cx="2604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Multiplikation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A10259F-12E4-4281-BF37-BB4237D6CF9D}"/>
              </a:ext>
            </a:extLst>
          </p:cNvPr>
          <p:cNvSpPr/>
          <p:nvPr/>
        </p:nvSpPr>
        <p:spPr>
          <a:xfrm>
            <a:off x="2175961" y="1673025"/>
            <a:ext cx="7840065" cy="6719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Differenzen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können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manchmal vor dem Multiplizieren durch FAKTORISIEREN in Faktoren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zerlegt und dann gekürzt werden.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B7654AA-F405-4D9A-AEAC-5840AE29FD1B}"/>
              </a:ext>
            </a:extLst>
          </p:cNvPr>
          <p:cNvSpPr/>
          <p:nvPr/>
        </p:nvSpPr>
        <p:spPr>
          <a:xfrm>
            <a:off x="509582" y="2429372"/>
            <a:ext cx="1117282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Falls möglich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Kürze vor dem Multiplizieren, indem du im Zähler und Nenner faktorisierst.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C90CF3F-6B10-42CE-8219-DD3727A0B5FE}"/>
              </a:ext>
            </a:extLst>
          </p:cNvPr>
          <p:cNvSpPr/>
          <p:nvPr/>
        </p:nvSpPr>
        <p:spPr>
          <a:xfrm>
            <a:off x="3145861" y="1119214"/>
            <a:ext cx="5900270" cy="37555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multipliziert Zähler mit Zähler und Nenner mit Nenner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78B0D42-D4A9-4153-BCBA-EA7F087004DA}"/>
                  </a:ext>
                </a:extLst>
              </p:cNvPr>
              <p:cNvSpPr/>
              <p:nvPr/>
            </p:nvSpPr>
            <p:spPr>
              <a:xfrm>
                <a:off x="509582" y="3084451"/>
                <a:ext cx="2247795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78B0D42-D4A9-4153-BCBA-EA7F087004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2" y="3084451"/>
                <a:ext cx="2247795" cy="617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B7654AA-F405-4D9A-AEAC-5840AE29FD1B}"/>
              </a:ext>
            </a:extLst>
          </p:cNvPr>
          <p:cNvSpPr/>
          <p:nvPr/>
        </p:nvSpPr>
        <p:spPr>
          <a:xfrm>
            <a:off x="442907" y="724397"/>
            <a:ext cx="1117282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Falls möglich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Kürze vor dem Multiplizieren, indem du im Zähler und Nenner faktorisierst.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67781E1-B93F-4F20-B219-F3C38087A2E1}"/>
                  </a:ext>
                </a:extLst>
              </p:cNvPr>
              <p:cNvSpPr/>
              <p:nvPr/>
            </p:nvSpPr>
            <p:spPr>
              <a:xfrm>
                <a:off x="442907" y="1511954"/>
                <a:ext cx="2293961" cy="652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67781E1-B93F-4F20-B219-F3C38087A2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07" y="1511954"/>
                <a:ext cx="2293961" cy="6527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24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2315638" y="564085"/>
            <a:ext cx="7560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 = Multiplikation mit dem Kehrwert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AA70A84-689E-4AC3-83F6-ABC76413EDCA}"/>
                  </a:ext>
                </a:extLst>
              </p:cNvPr>
              <p:cNvSpPr/>
              <p:nvPr/>
            </p:nvSpPr>
            <p:spPr>
              <a:xfrm>
                <a:off x="818529" y="1528702"/>
                <a:ext cx="2994218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AA70A84-689E-4AC3-83F6-ABC76413ED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29" y="1528702"/>
                <a:ext cx="2994218" cy="6954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83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96</Words>
  <Application>Microsoft Office PowerPoint</Application>
  <PresentationFormat>Breitbild</PresentationFormat>
  <Paragraphs>14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Bruchterme Multiplizieren und Dividieren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2022-11-04T15:29:25Z</dcterms:modified>
</cp:coreProperties>
</file>