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307" r:id="rId4"/>
    <p:sldId id="305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34FA5AD-2992-41EC-89DA-FE1362157DDE}"/>
    <pc:docChg chg="undo redo custSel addSld delSld modSld">
      <pc:chgData name="Tegischer Lukas" userId="f78daebb-0565-485c-bd0e-1cd035e796ff" providerId="ADAL" clId="{D34FA5AD-2992-41EC-89DA-FE1362157DDE}" dt="2021-02-10T21:06:52.474" v="261"/>
      <pc:docMkLst>
        <pc:docMk/>
      </pc:docMkLst>
      <pc:sldChg chg="modSp mod">
        <pc:chgData name="Tegischer Lukas" userId="f78daebb-0565-485c-bd0e-1cd035e796ff" providerId="ADAL" clId="{D34FA5AD-2992-41EC-89DA-FE1362157DDE}" dt="2021-02-10T20:58:22.608" v="1" actId="404"/>
        <pc:sldMkLst>
          <pc:docMk/>
          <pc:sldMk cId="336392357" sldId="256"/>
        </pc:sldMkLst>
        <pc:spChg chg="mod">
          <ac:chgData name="Tegischer Lukas" userId="f78daebb-0565-485c-bd0e-1cd035e796ff" providerId="ADAL" clId="{D34FA5AD-2992-41EC-89DA-FE1362157DDE}" dt="2021-02-10T20:58:22.608" v="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D34FA5AD-2992-41EC-89DA-FE1362157DDE}" dt="2021-02-10T21:01:03.137" v="78" actId="1076"/>
        <pc:sldMkLst>
          <pc:docMk/>
          <pc:sldMk cId="4068653008" sldId="278"/>
        </pc:sldMkLst>
        <pc:spChg chg="add mod">
          <ac:chgData name="Tegischer Lukas" userId="f78daebb-0565-485c-bd0e-1cd035e796ff" providerId="ADAL" clId="{D34FA5AD-2992-41EC-89DA-FE1362157DDE}" dt="2021-02-10T20:59:39.714" v="39" actId="20577"/>
          <ac:spMkLst>
            <pc:docMk/>
            <pc:sldMk cId="4068653008" sldId="278"/>
            <ac:spMk id="2" creationId="{73870DDD-A0F3-4326-BAC0-EF07AD0D25D3}"/>
          </ac:spMkLst>
        </pc:spChg>
        <pc:spChg chg="add del mod">
          <ac:chgData name="Tegischer Lukas" userId="f78daebb-0565-485c-bd0e-1cd035e796ff" providerId="ADAL" clId="{D34FA5AD-2992-41EC-89DA-FE1362157DDE}" dt="2021-02-10T21:01:00.357" v="70" actId="20577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9" creationId="{9E356899-78B0-4029-A41A-9C4271128992}"/>
          </ac:spMkLst>
        </pc:spChg>
        <pc:graphicFrameChg chg="add del mod">
          <ac:chgData name="Tegischer Lukas" userId="f78daebb-0565-485c-bd0e-1cd035e796ff" providerId="ADAL" clId="{D34FA5AD-2992-41EC-89DA-FE1362157DDE}" dt="2021-02-10T20:59:56.082" v="41" actId="478"/>
          <ac:graphicFrameMkLst>
            <pc:docMk/>
            <pc:sldMk cId="4068653008" sldId="278"/>
            <ac:graphicFrameMk id="3" creationId="{2CF9D24C-D256-4C3C-9E2D-BCC8F38FAB49}"/>
          </ac:graphicFrameMkLst>
        </pc:graphicFrameChg>
        <pc:picChg chg="add mod">
          <ac:chgData name="Tegischer Lukas" userId="f78daebb-0565-485c-bd0e-1cd035e796ff" providerId="ADAL" clId="{D34FA5AD-2992-41EC-89DA-FE1362157DDE}" dt="2021-02-10T21:01:03.137" v="78" actId="1076"/>
          <ac:picMkLst>
            <pc:docMk/>
            <pc:sldMk cId="4068653008" sldId="278"/>
            <ac:picMk id="5" creationId="{71A97D56-FA76-4E6E-B6E6-5F3B640E4322}"/>
          </ac:picMkLst>
        </pc:picChg>
        <pc:picChg chg="add del">
          <ac:chgData name="Tegischer Lukas" userId="f78daebb-0565-485c-bd0e-1cd035e796ff" providerId="ADAL" clId="{D34FA5AD-2992-41EC-89DA-FE1362157DDE}" dt="2021-02-10T20:58:58.998" v="4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D34FA5AD-2992-41EC-89DA-FE1362157DDE}" dt="2021-02-10T21:06:37.011" v="25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D34FA5AD-2992-41EC-89DA-FE1362157DDE}" dt="2021-02-10T21:06:29.409" v="253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D34FA5AD-2992-41EC-89DA-FE1362157DDE}" dt="2021-02-10T21:06:32.051" v="255" actId="478"/>
          <ac:spMkLst>
            <pc:docMk/>
            <pc:sldMk cId="3932101437" sldId="291"/>
            <ac:spMk id="4" creationId="{73C5BBD4-D1CE-4955-9020-31912D7DBD18}"/>
          </ac:spMkLst>
        </pc:spChg>
        <pc:spChg chg="del mod">
          <ac:chgData name="Tegischer Lukas" userId="f78daebb-0565-485c-bd0e-1cd035e796ff" providerId="ADAL" clId="{D34FA5AD-2992-41EC-89DA-FE1362157DDE}" dt="2021-02-10T21:06:32.660" v="25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D34FA5AD-2992-41EC-89DA-FE1362157DDE}" dt="2021-02-10T21:06:37.011" v="25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D34FA5AD-2992-41EC-89DA-FE1362157DDE}" dt="2021-02-10T21:06:11.882" v="252" actId="47"/>
        <pc:sldMkLst>
          <pc:docMk/>
          <pc:sldMk cId="442268101" sldId="295"/>
        </pc:sldMkLst>
      </pc:sldChg>
      <pc:sldChg chg="addSp delSp modSp mod delAnim modAnim">
        <pc:chgData name="Tegischer Lukas" userId="f78daebb-0565-485c-bd0e-1cd035e796ff" providerId="ADAL" clId="{D34FA5AD-2992-41EC-89DA-FE1362157DDE}" dt="2021-02-10T21:06:52.474" v="261"/>
        <pc:sldMkLst>
          <pc:docMk/>
          <pc:sldMk cId="1283466592" sldId="302"/>
        </pc:sldMkLst>
        <pc:spChg chg="add mod">
          <ac:chgData name="Tegischer Lukas" userId="f78daebb-0565-485c-bd0e-1cd035e796ff" providerId="ADAL" clId="{D34FA5AD-2992-41EC-89DA-FE1362157DDE}" dt="2021-02-10T21:03:47.682" v="158" actId="1076"/>
          <ac:spMkLst>
            <pc:docMk/>
            <pc:sldMk cId="1283466592" sldId="302"/>
            <ac:spMk id="2" creationId="{D9574B69-4ED4-48DD-8044-5C4B5AB0F715}"/>
          </ac:spMkLst>
        </pc:spChg>
        <pc:spChg chg="del">
          <ac:chgData name="Tegischer Lukas" userId="f78daebb-0565-485c-bd0e-1cd035e796ff" providerId="ADAL" clId="{D34FA5AD-2992-41EC-89DA-FE1362157DDE}" dt="2021-02-10T21:03:33.433" v="155" actId="478"/>
          <ac:spMkLst>
            <pc:docMk/>
            <pc:sldMk cId="1283466592" sldId="302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4:30.161" v="170" actId="1076"/>
          <ac:spMkLst>
            <pc:docMk/>
            <pc:sldMk cId="1283466592" sldId="302"/>
            <ac:spMk id="5" creationId="{8DFB9379-47BF-42C9-A100-6F4A112E4266}"/>
          </ac:spMkLst>
        </pc:spChg>
        <pc:spChg chg="del">
          <ac:chgData name="Tegischer Lukas" userId="f78daebb-0565-485c-bd0e-1cd035e796ff" providerId="ADAL" clId="{D34FA5AD-2992-41EC-89DA-FE1362157DDE}" dt="2021-02-10T21:03:32.437" v="154" actId="478"/>
          <ac:spMkLst>
            <pc:docMk/>
            <pc:sldMk cId="1283466592" sldId="302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1:03:30.926" v="153" actId="478"/>
          <ac:spMkLst>
            <pc:docMk/>
            <pc:sldMk cId="1283466592" sldId="302"/>
            <ac:spMk id="9" creationId="{9E356899-78B0-4029-A41A-9C4271128992}"/>
          </ac:spMkLst>
        </pc:spChg>
        <pc:spChg chg="add mod">
          <ac:chgData name="Tegischer Lukas" userId="f78daebb-0565-485c-bd0e-1cd035e796ff" providerId="ADAL" clId="{D34FA5AD-2992-41EC-89DA-FE1362157DDE}" dt="2021-02-10T21:05:10.645" v="206" actId="207"/>
          <ac:spMkLst>
            <pc:docMk/>
            <pc:sldMk cId="1283466592" sldId="302"/>
            <ac:spMk id="10" creationId="{3EAD2AF7-FFE0-48DA-9C77-CDEC68ADA9B9}"/>
          </ac:spMkLst>
        </pc:spChg>
        <pc:picChg chg="add del">
          <ac:chgData name="Tegischer Lukas" userId="f78daebb-0565-485c-bd0e-1cd035e796ff" providerId="ADAL" clId="{D34FA5AD-2992-41EC-89DA-FE1362157DDE}" dt="2021-02-10T21:04:02.835" v="160"/>
          <ac:picMkLst>
            <pc:docMk/>
            <pc:sldMk cId="1283466592" sldId="302"/>
            <ac:picMk id="3" creationId="{198A5195-65CF-43A6-AC54-1B9F25DAD330}"/>
          </ac:picMkLst>
        </pc:picChg>
      </pc:sldChg>
      <pc:sldChg chg="addSp delSp modSp add mod modAnim">
        <pc:chgData name="Tegischer Lukas" userId="f78daebb-0565-485c-bd0e-1cd035e796ff" providerId="ADAL" clId="{D34FA5AD-2992-41EC-89DA-FE1362157DDE}" dt="2021-02-10T21:03:28.655" v="152"/>
        <pc:sldMkLst>
          <pc:docMk/>
          <pc:sldMk cId="4021331988" sldId="303"/>
        </pc:sldMkLst>
        <pc:spChg chg="del">
          <ac:chgData name="Tegischer Lukas" userId="f78daebb-0565-485c-bd0e-1cd035e796ff" providerId="ADAL" clId="{D34FA5AD-2992-41EC-89DA-FE1362157DDE}" dt="2021-02-10T21:01:10.299" v="80" actId="478"/>
          <ac:spMkLst>
            <pc:docMk/>
            <pc:sldMk cId="4021331988" sldId="303"/>
            <ac:spMk id="2" creationId="{73870DDD-A0F3-4326-BAC0-EF07AD0D25D3}"/>
          </ac:spMkLst>
        </pc:spChg>
        <pc:spChg chg="add mod">
          <ac:chgData name="Tegischer Lukas" userId="f78daebb-0565-485c-bd0e-1cd035e796ff" providerId="ADAL" clId="{D34FA5AD-2992-41EC-89DA-FE1362157DDE}" dt="2021-02-10T21:03:18.707" v="148" actId="1076"/>
          <ac:spMkLst>
            <pc:docMk/>
            <pc:sldMk cId="4021331988" sldId="303"/>
            <ac:spMk id="3" creationId="{F2B5D8C1-2E05-4A74-A8B4-ED1004A74E69}"/>
          </ac:spMkLst>
        </pc:spChg>
        <pc:spChg chg="mod">
          <ac:chgData name="Tegischer Lukas" userId="f78daebb-0565-485c-bd0e-1cd035e796ff" providerId="ADAL" clId="{D34FA5AD-2992-41EC-89DA-FE1362157DDE}" dt="2021-02-10T21:01:49.666" v="122" actId="1076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6" creationId="{61A531EA-F97B-4FF9-932E-9AFD08585A9A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7" creationId="{D30241AE-5C01-4B55-AC22-8A6F01B818E7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8" creationId="{9982C55E-443E-4086-A329-1217284055C0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9" creationId="{39923530-CA69-4D3A-8F9E-AD615053C466}"/>
          </ac:spMkLst>
        </pc:spChg>
        <pc:spChg chg="add mod">
          <ac:chgData name="Tegischer Lukas" userId="f78daebb-0565-485c-bd0e-1cd035e796ff" providerId="ADAL" clId="{D34FA5AD-2992-41EC-89DA-FE1362157DDE}" dt="2021-02-10T21:02:42.662" v="137" actId="20577"/>
          <ac:spMkLst>
            <pc:docMk/>
            <pc:sldMk cId="4021331988" sldId="303"/>
            <ac:spMk id="11" creationId="{3873CB58-E8AE-44E5-AC75-AAE4AA27D0DA}"/>
          </ac:spMkLst>
        </pc:spChg>
        <pc:spChg chg="add mod">
          <ac:chgData name="Tegischer Lukas" userId="f78daebb-0565-485c-bd0e-1cd035e796ff" providerId="ADAL" clId="{D34FA5AD-2992-41EC-89DA-FE1362157DDE}" dt="2021-02-10T21:02:49.208" v="141" actId="20577"/>
          <ac:spMkLst>
            <pc:docMk/>
            <pc:sldMk cId="4021331988" sldId="303"/>
            <ac:spMk id="12" creationId="{2C0E00E4-87CC-44D4-AAA1-A64A45DF8BE3}"/>
          </ac:spMkLst>
        </pc:spChg>
        <pc:spChg chg="add mod">
          <ac:chgData name="Tegischer Lukas" userId="f78daebb-0565-485c-bd0e-1cd035e796ff" providerId="ADAL" clId="{D34FA5AD-2992-41EC-89DA-FE1362157DDE}" dt="2021-02-10T21:02:55.216" v="145" actId="20577"/>
          <ac:spMkLst>
            <pc:docMk/>
            <pc:sldMk cId="4021331988" sldId="303"/>
            <ac:spMk id="13" creationId="{EBD267C9-8456-449C-AA40-68016CBB9D38}"/>
          </ac:spMkLst>
        </pc:spChg>
        <pc:picChg chg="mod">
          <ac:chgData name="Tegischer Lukas" userId="f78daebb-0565-485c-bd0e-1cd035e796ff" providerId="ADAL" clId="{D34FA5AD-2992-41EC-89DA-FE1362157DDE}" dt="2021-02-10T21:03:15.879" v="147" actId="1076"/>
          <ac:picMkLst>
            <pc:docMk/>
            <pc:sldMk cId="4021331988" sldId="303"/>
            <ac:picMk id="5" creationId="{71A97D56-FA76-4E6E-B6E6-5F3B640E4322}"/>
          </ac:picMkLst>
        </pc:picChg>
      </pc:sldChg>
      <pc:sldChg chg="modSp add mod modAnim">
        <pc:chgData name="Tegischer Lukas" userId="f78daebb-0565-485c-bd0e-1cd035e796ff" providerId="ADAL" clId="{D34FA5AD-2992-41EC-89DA-FE1362157DDE}" dt="2021-02-10T21:06:50.682" v="260"/>
        <pc:sldMkLst>
          <pc:docMk/>
          <pc:sldMk cId="1450901147" sldId="304"/>
        </pc:sldMkLst>
        <pc:spChg chg="mod">
          <ac:chgData name="Tegischer Lukas" userId="f78daebb-0565-485c-bd0e-1cd035e796ff" providerId="ADAL" clId="{D34FA5AD-2992-41EC-89DA-FE1362157DDE}" dt="2021-02-10T21:05:33.542" v="222" actId="20577"/>
          <ac:spMkLst>
            <pc:docMk/>
            <pc:sldMk cId="1450901147" sldId="304"/>
            <ac:spMk id="5" creationId="{8DFB9379-47BF-42C9-A100-6F4A112E4266}"/>
          </ac:spMkLst>
        </pc:spChg>
        <pc:spChg chg="mod">
          <ac:chgData name="Tegischer Lukas" userId="f78daebb-0565-485c-bd0e-1cd035e796ff" providerId="ADAL" clId="{D34FA5AD-2992-41EC-89DA-FE1362157DDE}" dt="2021-02-10T21:06:08.667" v="251" actId="1076"/>
          <ac:spMkLst>
            <pc:docMk/>
            <pc:sldMk cId="1450901147" sldId="304"/>
            <ac:spMk id="10" creationId="{3EAD2AF7-FFE0-48DA-9C77-CDEC68ADA9B9}"/>
          </ac:spMkLst>
        </pc:sp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8835336-FDC6-47D4-B472-C1E36BE25AFF}"/>
    <pc:docChg chg="custSel modSld">
      <pc:chgData name="Tegischer Lukas" userId="f78daebb-0565-485c-bd0e-1cd035e796ff" providerId="ADAL" clId="{C8835336-FDC6-47D4-B472-C1E36BE25AFF}" dt="2021-02-10T19:38:17.912" v="480" actId="1076"/>
      <pc:docMkLst>
        <pc:docMk/>
      </pc:docMkLst>
      <pc:sldChg chg="modSp mod">
        <pc:chgData name="Tegischer Lukas" userId="f78daebb-0565-485c-bd0e-1cd035e796ff" providerId="ADAL" clId="{C8835336-FDC6-47D4-B472-C1E36BE25AFF}" dt="2021-02-10T19:28:21.7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35336-FDC6-47D4-B472-C1E36BE25AFF}" dt="2021-02-10T19:28:21.7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C8835336-FDC6-47D4-B472-C1E36BE25AFF}" dt="2021-02-10T19:29:36.064" v="44"/>
        <pc:sldMkLst>
          <pc:docMk/>
          <pc:sldMk cId="4068653008" sldId="278"/>
        </pc:sldMkLst>
        <pc:spChg chg="mod">
          <ac:chgData name="Tegischer Lukas" userId="f78daebb-0565-485c-bd0e-1cd035e796ff" providerId="ADAL" clId="{C8835336-FDC6-47D4-B472-C1E36BE25AFF}" dt="2021-02-10T19:29:18.936" v="36" actId="20577"/>
          <ac:spMkLst>
            <pc:docMk/>
            <pc:sldMk cId="4068653008" sldId="278"/>
            <ac:spMk id="4" creationId="{DF0A4943-47D8-4BFF-9F81-A8F0BFC53E39}"/>
          </ac:spMkLst>
        </pc:spChg>
        <pc:spChg chg="mod">
          <ac:chgData name="Tegischer Lukas" userId="f78daebb-0565-485c-bd0e-1cd035e796ff" providerId="ADAL" clId="{C8835336-FDC6-47D4-B472-C1E36BE25AFF}" dt="2021-02-10T19:29:08.114" v="35" actId="113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C8835336-FDC6-47D4-B472-C1E36BE25AFF}" dt="2021-02-10T19:29:22.740" v="37" actId="20577"/>
          <ac:spMkLst>
            <pc:docMk/>
            <pc:sldMk cId="4068653008" sldId="278"/>
            <ac:spMk id="6" creationId="{7DF63945-094E-4001-A211-E59FE4B7E4D1}"/>
          </ac:spMkLst>
        </pc:spChg>
        <pc:spChg chg="mod">
          <ac:chgData name="Tegischer Lukas" userId="f78daebb-0565-485c-bd0e-1cd035e796ff" providerId="ADAL" clId="{C8835336-FDC6-47D4-B472-C1E36BE25AFF}" dt="2021-02-10T19:29:24.820" v="38" actId="20577"/>
          <ac:spMkLst>
            <pc:docMk/>
            <pc:sldMk cId="4068653008" sldId="278"/>
            <ac:spMk id="7" creationId="{510359B3-0581-448C-BE6F-20386EC88CEC}"/>
          </ac:spMkLst>
        </pc:spChg>
        <pc:spChg chg="mod">
          <ac:chgData name="Tegischer Lukas" userId="f78daebb-0565-485c-bd0e-1cd035e796ff" providerId="ADAL" clId="{C8835336-FDC6-47D4-B472-C1E36BE25AFF}" dt="2021-02-10T19:29:26.686" v="39" actId="20577"/>
          <ac:spMkLst>
            <pc:docMk/>
            <pc:sldMk cId="4068653008" sldId="278"/>
            <ac:spMk id="8" creationId="{FFB85077-460E-427E-9244-4A253557E914}"/>
          </ac:spMkLst>
        </pc:spChg>
        <pc:spChg chg="del">
          <ac:chgData name="Tegischer Lukas" userId="f78daebb-0565-485c-bd0e-1cd035e796ff" providerId="ADAL" clId="{C8835336-FDC6-47D4-B472-C1E36BE25AFF}" dt="2021-02-10T19:28:34.319" v="8" actId="478"/>
          <ac:spMkLst>
            <pc:docMk/>
            <pc:sldMk cId="4068653008" sldId="278"/>
            <ac:spMk id="10" creationId="{E9946297-1156-43E3-912E-7615F0583536}"/>
          </ac:spMkLst>
        </pc:spChg>
      </pc:sldChg>
      <pc:sldChg chg="addSp delSp modSp mod">
        <pc:chgData name="Tegischer Lukas" userId="f78daebb-0565-485c-bd0e-1cd035e796ff" providerId="ADAL" clId="{C8835336-FDC6-47D4-B472-C1E36BE25AFF}" dt="2021-02-10T19:38:17.912" v="480" actId="1076"/>
        <pc:sldMkLst>
          <pc:docMk/>
          <pc:sldMk cId="3932101437" sldId="291"/>
        </pc:sldMkLst>
        <pc:spChg chg="del mod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8835336-FDC6-47D4-B472-C1E36BE25AFF}" dt="2021-02-10T19:38:12.004" v="477" actId="478"/>
          <ac:spMkLst>
            <pc:docMk/>
            <pc:sldMk cId="3932101437" sldId="291"/>
            <ac:spMk id="4" creationId="{0212D060-1E5B-487E-ADC1-A28D69B54D57}"/>
          </ac:spMkLst>
        </pc:spChg>
        <pc:spChg chg="del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C8835336-FDC6-47D4-B472-C1E36BE25AFF}" dt="2021-02-10T19:38:17.912" v="48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">
        <pc:chgData name="Tegischer Lukas" userId="f78daebb-0565-485c-bd0e-1cd035e796ff" providerId="ADAL" clId="{C8835336-FDC6-47D4-B472-C1E36BE25AFF}" dt="2021-02-10T19:30:20.513" v="72" actId="6549"/>
        <pc:sldMkLst>
          <pc:docMk/>
          <pc:sldMk cId="442268101" sldId="295"/>
        </pc:sldMkLst>
        <pc:spChg chg="mod">
          <ac:chgData name="Tegischer Lukas" userId="f78daebb-0565-485c-bd0e-1cd035e796ff" providerId="ADAL" clId="{C8835336-FDC6-47D4-B472-C1E36BE25AFF}" dt="2021-02-10T19:29:58.622" v="53" actId="20577"/>
          <ac:spMkLst>
            <pc:docMk/>
            <pc:sldMk cId="442268101" sldId="295"/>
            <ac:spMk id="4" creationId="{C79666C3-9602-49C0-91CB-30346D5C243C}"/>
          </ac:spMkLst>
        </pc:spChg>
        <pc:spChg chg="mod">
          <ac:chgData name="Tegischer Lukas" userId="f78daebb-0565-485c-bd0e-1cd035e796ff" providerId="ADAL" clId="{C8835336-FDC6-47D4-B472-C1E36BE25AFF}" dt="2021-02-10T19:30:20.513" v="72" actId="6549"/>
          <ac:spMkLst>
            <pc:docMk/>
            <pc:sldMk cId="442268101" sldId="295"/>
            <ac:spMk id="10" creationId="{483DFBAB-0F8E-49A7-990D-BA04377286CA}"/>
          </ac:spMkLst>
        </pc:spChg>
      </pc:sldChg>
      <pc:sldChg chg="modSp">
        <pc:chgData name="Tegischer Lukas" userId="f78daebb-0565-485c-bd0e-1cd035e796ff" providerId="ADAL" clId="{C8835336-FDC6-47D4-B472-C1E36BE25AFF}" dt="2021-02-10T19:30:50.822" v="91" actId="20577"/>
        <pc:sldMkLst>
          <pc:docMk/>
          <pc:sldMk cId="1864088896" sldId="296"/>
        </pc:sldMkLst>
        <pc:spChg chg="mod">
          <ac:chgData name="Tegischer Lukas" userId="f78daebb-0565-485c-bd0e-1cd035e796ff" providerId="ADAL" clId="{C8835336-FDC6-47D4-B472-C1E36BE25AFF}" dt="2021-02-10T19:30:50.822" v="91" actId="20577"/>
          <ac:spMkLst>
            <pc:docMk/>
            <pc:sldMk cId="1864088896" sldId="296"/>
            <ac:spMk id="10" creationId="{C386A859-5BF1-4203-849B-3612C8192F9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5:01.389" v="382" actId="1076"/>
        <pc:sldMkLst>
          <pc:docMk/>
          <pc:sldMk cId="72049930" sldId="298"/>
        </pc:sldMkLst>
        <pc:spChg chg="add del mod">
          <ac:chgData name="Tegischer Lukas" userId="f78daebb-0565-485c-bd0e-1cd035e796ff" providerId="ADAL" clId="{C8835336-FDC6-47D4-B472-C1E36BE25AFF}" dt="2021-02-10T19:32:29.368" v="148" actId="478"/>
          <ac:spMkLst>
            <pc:docMk/>
            <pc:sldMk cId="72049930" sldId="298"/>
            <ac:spMk id="3" creationId="{DE1F9FDF-04D5-4EFD-A518-E00FD1F1660A}"/>
          </ac:spMkLst>
        </pc:spChg>
        <pc:spChg chg="mod">
          <ac:chgData name="Tegischer Lukas" userId="f78daebb-0565-485c-bd0e-1cd035e796ff" providerId="ADAL" clId="{C8835336-FDC6-47D4-B472-C1E36BE25AFF}" dt="2021-02-10T19:34:53.066" v="379" actId="1076"/>
          <ac:spMkLst>
            <pc:docMk/>
            <pc:sldMk cId="72049930" sldId="298"/>
            <ac:spMk id="4" creationId="{2CA0E9C7-CB00-4106-9B00-DA2728C250C7}"/>
          </ac:spMkLst>
        </pc:spChg>
        <pc:spChg chg="mod">
          <ac:chgData name="Tegischer Lukas" userId="f78daebb-0565-485c-bd0e-1cd035e796ff" providerId="ADAL" clId="{C8835336-FDC6-47D4-B472-C1E36BE25AFF}" dt="2021-02-10T19:31:04.272" v="104" actId="20577"/>
          <ac:spMkLst>
            <pc:docMk/>
            <pc:sldMk cId="72049930" sldId="298"/>
            <ac:spMk id="5" creationId="{2F312BC1-1D53-4CE9-907A-D9FEF9F2F679}"/>
          </ac:spMkLst>
        </pc:spChg>
        <pc:spChg chg="mod">
          <ac:chgData name="Tegischer Lukas" userId="f78daebb-0565-485c-bd0e-1cd035e796ff" providerId="ADAL" clId="{C8835336-FDC6-47D4-B472-C1E36BE25AFF}" dt="2021-02-10T19:34:51.491" v="378" actId="1076"/>
          <ac:spMkLst>
            <pc:docMk/>
            <pc:sldMk cId="72049930" sldId="298"/>
            <ac:spMk id="6" creationId="{03D49328-CE90-418C-A4D5-C3CFED2FC2C4}"/>
          </ac:spMkLst>
        </pc:spChg>
        <pc:spChg chg="add mod">
          <ac:chgData name="Tegischer Lukas" userId="f78daebb-0565-485c-bd0e-1cd035e796ff" providerId="ADAL" clId="{C8835336-FDC6-47D4-B472-C1E36BE25AFF}" dt="2021-02-10T19:35:01.389" v="382" actId="1076"/>
          <ac:spMkLst>
            <pc:docMk/>
            <pc:sldMk cId="72049930" sldId="298"/>
            <ac:spMk id="7" creationId="{968CB11F-CDED-423D-923D-489263B0078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6:48.999" v="434" actId="948"/>
        <pc:sldMkLst>
          <pc:docMk/>
          <pc:sldMk cId="3424032885" sldId="299"/>
        </pc:sldMkLst>
        <pc:spChg chg="mod">
          <ac:chgData name="Tegischer Lukas" userId="f78daebb-0565-485c-bd0e-1cd035e796ff" providerId="ADAL" clId="{C8835336-FDC6-47D4-B472-C1E36BE25AFF}" dt="2021-02-10T19:36:22.808" v="421" actId="20577"/>
          <ac:spMkLst>
            <pc:docMk/>
            <pc:sldMk cId="3424032885" sldId="299"/>
            <ac:spMk id="9" creationId="{7B91F6E1-7BE2-408E-A973-201997DC4303}"/>
          </ac:spMkLst>
        </pc:spChg>
        <pc:spChg chg="mod">
          <ac:chgData name="Tegischer Lukas" userId="f78daebb-0565-485c-bd0e-1cd035e796ff" providerId="ADAL" clId="{C8835336-FDC6-47D4-B472-C1E36BE25AFF}" dt="2021-02-10T19:36:34.265" v="433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C8835336-FDC6-47D4-B472-C1E36BE25AFF}" dt="2021-02-10T19:36:48.999" v="434" actId="948"/>
          <ac:graphicFrameMkLst>
            <pc:docMk/>
            <pc:sldMk cId="3424032885" sldId="299"/>
            <ac:graphicFrameMk id="4" creationId="{5E7EA4ED-A796-4E58-BCBC-25FA6573C338}"/>
          </ac:graphicFrameMkLst>
        </pc:graphicFrameChg>
        <pc:graphicFrameChg chg="del">
          <ac:chgData name="Tegischer Lukas" userId="f78daebb-0565-485c-bd0e-1cd035e796ff" providerId="ADAL" clId="{C8835336-FDC6-47D4-B472-C1E36BE25AFF}" dt="2021-02-10T19:35:29.968" v="397" actId="478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modSp">
        <pc:chgData name="Tegischer Lukas" userId="f78daebb-0565-485c-bd0e-1cd035e796ff" providerId="ADAL" clId="{C8835336-FDC6-47D4-B472-C1E36BE25AFF}" dt="2021-02-10T19:35:21.851" v="396" actId="20577"/>
        <pc:sldMkLst>
          <pc:docMk/>
          <pc:sldMk cId="793737226" sldId="300"/>
        </pc:sldMkLst>
        <pc:spChg chg="mod">
          <ac:chgData name="Tegischer Lukas" userId="f78daebb-0565-485c-bd0e-1cd035e796ff" providerId="ADAL" clId="{C8835336-FDC6-47D4-B472-C1E36BE25AFF}" dt="2021-02-10T19:35:12.504" v="388" actId="6549"/>
          <ac:spMkLst>
            <pc:docMk/>
            <pc:sldMk cId="793737226" sldId="300"/>
            <ac:spMk id="7" creationId="{5A470477-2E56-4B19-BB2F-96FA9D1EE248}"/>
          </ac:spMkLst>
        </pc:spChg>
        <pc:spChg chg="mod">
          <ac:chgData name="Tegischer Lukas" userId="f78daebb-0565-485c-bd0e-1cd035e796ff" providerId="ADAL" clId="{C8835336-FDC6-47D4-B472-C1E36BE25AFF}" dt="2021-02-10T19:35:21.851" v="396" actId="20577"/>
          <ac:spMkLst>
            <pc:docMk/>
            <pc:sldMk cId="793737226" sldId="300"/>
            <ac:spMk id="8" creationId="{AC19D4F7-E6A3-4FB6-B71A-910129307DEE}"/>
          </ac:spMkLst>
        </pc:spChg>
      </pc:sldChg>
      <pc:sldChg chg="modSp">
        <pc:chgData name="Tegischer Lukas" userId="f78daebb-0565-485c-bd0e-1cd035e796ff" providerId="ADAL" clId="{C8835336-FDC6-47D4-B472-C1E36BE25AFF}" dt="2021-02-10T19:37:22.995" v="450" actId="20577"/>
        <pc:sldMkLst>
          <pc:docMk/>
          <pc:sldMk cId="3829737838" sldId="301"/>
        </pc:sldMkLst>
        <pc:spChg chg="mod">
          <ac:chgData name="Tegischer Lukas" userId="f78daebb-0565-485c-bd0e-1cd035e796ff" providerId="ADAL" clId="{C8835336-FDC6-47D4-B472-C1E36BE25AFF}" dt="2021-02-10T19:37:07.769" v="444" actId="20577"/>
          <ac:spMkLst>
            <pc:docMk/>
            <pc:sldMk cId="3829737838" sldId="301"/>
            <ac:spMk id="5" creationId="{30684745-C564-4A9D-AC81-6D182FD72D90}"/>
          </ac:spMkLst>
        </pc:spChg>
        <pc:spChg chg="mod">
          <ac:chgData name="Tegischer Lukas" userId="f78daebb-0565-485c-bd0e-1cd035e796ff" providerId="ADAL" clId="{C8835336-FDC6-47D4-B472-C1E36BE25AFF}" dt="2021-02-10T19:37:22.995" v="450" actId="20577"/>
          <ac:spMkLst>
            <pc:docMk/>
            <pc:sldMk cId="3829737838" sldId="301"/>
            <ac:spMk id="6" creationId="{7A786A64-8A8B-4509-B9A3-72E89387B8C5}"/>
          </ac:spMkLst>
        </pc:sp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85A641F-1F0A-48A7-8D42-FD3FAB4D37F4}"/>
    <pc:docChg chg="custSel addSld delSld modSld">
      <pc:chgData name="Tegischer Lukas" userId="f78daebb-0565-485c-bd0e-1cd035e796ff" providerId="ADAL" clId="{185A641F-1F0A-48A7-8D42-FD3FAB4D37F4}" dt="2021-02-13T20:32:21.302" v="369" actId="1076"/>
      <pc:docMkLst>
        <pc:docMk/>
      </pc:docMkLst>
      <pc:sldChg chg="modSp mod">
        <pc:chgData name="Tegischer Lukas" userId="f78daebb-0565-485c-bd0e-1cd035e796ff" providerId="ADAL" clId="{185A641F-1F0A-48A7-8D42-FD3FAB4D37F4}" dt="2021-02-10T21:29:32.324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5A641F-1F0A-48A7-8D42-FD3FAB4D37F4}" dt="2021-02-10T21:29:32.324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5A641F-1F0A-48A7-8D42-FD3FAB4D37F4}" dt="2021-02-13T20:32:21.302" v="369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185A641F-1F0A-48A7-8D42-FD3FAB4D37F4}" dt="2021-02-10T21:32:45.306" v="124" actId="478"/>
          <ac:spMkLst>
            <pc:docMk/>
            <pc:sldMk cId="4068653008" sldId="278"/>
            <ac:spMk id="2" creationId="{12C4C074-BF98-4E94-8755-93A3456A9280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185A641F-1F0A-48A7-8D42-FD3FAB4D37F4}" dt="2021-02-10T21:30:47.422" v="105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185A641F-1F0A-48A7-8D42-FD3FAB4D37F4}" dt="2021-02-13T20:32:21.302" v="369" actId="1076"/>
          <ac:spMkLst>
            <pc:docMk/>
            <pc:sldMk cId="4068653008" sldId="278"/>
            <ac:spMk id="5" creationId="{7A10259F-12E4-4281-BF37-BB4237D6CF9D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6" creationId="{A1ED8C0B-7F2A-4120-900B-5A42475ABC1B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7" creationId="{F84695E9-D8C2-4C5E-8F05-A006C4003545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8" creationId="{016C812A-624C-46BA-9B6D-489D330952D0}"/>
          </ac:spMkLst>
        </pc:spChg>
        <pc:spChg chg="add mod">
          <ac:chgData name="Tegischer Lukas" userId="f78daebb-0565-485c-bd0e-1cd035e796ff" providerId="ADAL" clId="{185A641F-1F0A-48A7-8D42-FD3FAB4D37F4}" dt="2021-02-10T21:33:08.745" v="135" actId="1076"/>
          <ac:spMkLst>
            <pc:docMk/>
            <pc:sldMk cId="4068653008" sldId="278"/>
            <ac:spMk id="9" creationId="{BB7654AA-F405-4D9A-AEAC-5840AE29FD1B}"/>
          </ac:spMkLst>
        </pc:spChg>
        <pc:spChg chg="add mod">
          <ac:chgData name="Tegischer Lukas" userId="f78daebb-0565-485c-bd0e-1cd035e796ff" providerId="ADAL" clId="{185A641F-1F0A-48A7-8D42-FD3FAB4D37F4}" dt="2021-02-10T21:33:03.174" v="133" actId="1076"/>
          <ac:spMkLst>
            <pc:docMk/>
            <pc:sldMk cId="4068653008" sldId="278"/>
            <ac:spMk id="10" creationId="{1C90CF3F-6B10-42CE-8219-DD3727A0B5FE}"/>
          </ac:spMkLst>
        </pc:spChg>
        <pc:spChg chg="add mod">
          <ac:chgData name="Tegischer Lukas" userId="f78daebb-0565-485c-bd0e-1cd035e796ff" providerId="ADAL" clId="{185A641F-1F0A-48A7-8D42-FD3FAB4D37F4}" dt="2021-02-10T21:33:41.293" v="148" actId="1076"/>
          <ac:spMkLst>
            <pc:docMk/>
            <pc:sldMk cId="4068653008" sldId="278"/>
            <ac:spMk id="11" creationId="{678B0D42-D4A9-4153-BCBA-EA7F087004DA}"/>
          </ac:spMkLst>
        </pc:spChg>
        <pc:spChg chg="add del mod">
          <ac:chgData name="Tegischer Lukas" userId="f78daebb-0565-485c-bd0e-1cd035e796ff" providerId="ADAL" clId="{185A641F-1F0A-48A7-8D42-FD3FAB4D37F4}" dt="2021-02-10T21:33:53.064" v="151"/>
          <ac:spMkLst>
            <pc:docMk/>
            <pc:sldMk cId="4068653008" sldId="278"/>
            <ac:spMk id="13" creationId="{ACD95579-B038-4C44-A094-762160EC4EC4}"/>
          </ac:spMkLst>
        </pc:spChg>
      </pc:sldChg>
      <pc:sldChg chg="modSp mod">
        <pc:chgData name="Tegischer Lukas" userId="f78daebb-0565-485c-bd0e-1cd035e796ff" providerId="ADAL" clId="{185A641F-1F0A-48A7-8D42-FD3FAB4D37F4}" dt="2021-02-10T21:35:57.446" v="34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85A641F-1F0A-48A7-8D42-FD3FAB4D37F4}" dt="2021-02-10T21:35:57.446" v="34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4021331988" sldId="303"/>
        </pc:sldMkLst>
      </pc:sldChg>
      <pc:sldChg chg="addSp delSp modSp mod modTransition delAnim">
        <pc:chgData name="Tegischer Lukas" userId="f78daebb-0565-485c-bd0e-1cd035e796ff" providerId="ADAL" clId="{185A641F-1F0A-48A7-8D42-FD3FAB4D37F4}" dt="2021-02-10T21:36:17.849" v="345"/>
        <pc:sldMkLst>
          <pc:docMk/>
          <pc:sldMk cId="3160830375" sldId="305"/>
        </pc:sldMkLst>
        <pc:spChg chg="add mod">
          <ac:chgData name="Tegischer Lukas" userId="f78daebb-0565-485c-bd0e-1cd035e796ff" providerId="ADAL" clId="{185A641F-1F0A-48A7-8D42-FD3FAB4D37F4}" dt="2021-02-10T21:35:48.592" v="316" actId="1076"/>
          <ac:spMkLst>
            <pc:docMk/>
            <pc:sldMk cId="3160830375" sldId="305"/>
            <ac:spMk id="2" creationId="{6AA70A84-689E-4AC3-83F6-ABC76413EDCA}"/>
          </ac:spMkLst>
        </pc:spChg>
        <pc:spChg chg="mod">
          <ac:chgData name="Tegischer Lukas" userId="f78daebb-0565-485c-bd0e-1cd035e796ff" providerId="ADAL" clId="{185A641F-1F0A-48A7-8D42-FD3FAB4D37F4}" dt="2021-02-10T21:35:08.001" v="301" actId="1076"/>
          <ac:spMkLst>
            <pc:docMk/>
            <pc:sldMk cId="3160830375" sldId="305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5:09.781" v="302" actId="478"/>
          <ac:spMkLst>
            <pc:docMk/>
            <pc:sldMk cId="3160830375" sldId="305"/>
            <ac:spMk id="6" creationId="{A1ED8C0B-7F2A-4120-900B-5A42475ABC1B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1029488608" sldId="306"/>
        </pc:sldMkLst>
      </pc:sldChg>
      <pc:sldChg chg="addSp delSp modSp add mod modTransition delAnim modAnim">
        <pc:chgData name="Tegischer Lukas" userId="f78daebb-0565-485c-bd0e-1cd035e796ff" providerId="ADAL" clId="{185A641F-1F0A-48A7-8D42-FD3FAB4D37F4}" dt="2021-02-10T21:36:17.849" v="345"/>
        <pc:sldMkLst>
          <pc:docMk/>
          <pc:sldMk cId="1108241836" sldId="307"/>
        </pc:sldMkLst>
        <pc:spChg chg="add mod">
          <ac:chgData name="Tegischer Lukas" userId="f78daebb-0565-485c-bd0e-1cd035e796ff" providerId="ADAL" clId="{185A641F-1F0A-48A7-8D42-FD3FAB4D37F4}" dt="2021-02-10T21:34:35.174" v="166" actId="1076"/>
          <ac:spMkLst>
            <pc:docMk/>
            <pc:sldMk cId="1108241836" sldId="307"/>
            <ac:spMk id="2" creationId="{667781E1-B93F-4F20-B219-F3C38087A2E1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3:55.821" v="153" actId="478"/>
          <ac:spMkLst>
            <pc:docMk/>
            <pc:sldMk cId="1108241836" sldId="307"/>
            <ac:spMk id="5" creationId="{7A10259F-12E4-4281-BF37-BB4237D6CF9D}"/>
          </ac:spMkLst>
        </pc:spChg>
        <pc:spChg chg="mod">
          <ac:chgData name="Tegischer Lukas" userId="f78daebb-0565-485c-bd0e-1cd035e796ff" providerId="ADAL" clId="{185A641F-1F0A-48A7-8D42-FD3FAB4D37F4}" dt="2021-02-10T21:34:02.868" v="157" actId="1076"/>
          <ac:spMkLst>
            <pc:docMk/>
            <pc:sldMk cId="1108241836" sldId="307"/>
            <ac:spMk id="9" creationId="{BB7654AA-F405-4D9A-AEAC-5840AE29FD1B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10" creationId="{1C90CF3F-6B10-42CE-8219-DD3727A0B5FE}"/>
          </ac:spMkLst>
        </pc:spChg>
        <pc:spChg chg="del mod">
          <ac:chgData name="Tegischer Lukas" userId="f78daebb-0565-485c-bd0e-1cd035e796ff" providerId="ADAL" clId="{185A641F-1F0A-48A7-8D42-FD3FAB4D37F4}" dt="2021-02-10T21:34:03.944" v="158" actId="478"/>
          <ac:spMkLst>
            <pc:docMk/>
            <pc:sldMk cId="1108241836" sldId="307"/>
            <ac:spMk id="11" creationId="{678B0D42-D4A9-4153-BCBA-EA7F087004DA}"/>
          </ac:spMkLst>
        </pc:spChg>
      </pc:sldChg>
    </pc:docChg>
  </pc:docChgLst>
  <pc:docChgLst>
    <pc:chgData name="Tegischer Lukas" userId="f78daebb-0565-485c-bd0e-1cd035e796ff" providerId="ADAL" clId="{F4E85219-7A68-47E6-8085-E56DFA8C58D1}"/>
    <pc:docChg chg="custSel addSld delSld modSld">
      <pc:chgData name="Tegischer Lukas" userId="f78daebb-0565-485c-bd0e-1cd035e796ff" providerId="ADAL" clId="{F4E85219-7A68-47E6-8085-E56DFA8C58D1}" dt="2021-02-10T19:27:22.256" v="873"/>
      <pc:docMkLst>
        <pc:docMk/>
      </pc:docMkLst>
      <pc:sldChg chg="modSp mod">
        <pc:chgData name="Tegischer Lukas" userId="f78daebb-0565-485c-bd0e-1cd035e796ff" providerId="ADAL" clId="{F4E85219-7A68-47E6-8085-E56DFA8C58D1}" dt="2021-02-10T19:01:53.375" v="6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4E85219-7A68-47E6-8085-E56DFA8C58D1}" dt="2021-02-10T19:01:53.375" v="6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5:14.819" v="149"/>
        <pc:sldMkLst>
          <pc:docMk/>
          <pc:sldMk cId="4068653008" sldId="278"/>
        </pc:sldMkLst>
        <pc:spChg chg="del mod">
          <ac:chgData name="Tegischer Lukas" userId="f78daebb-0565-485c-bd0e-1cd035e796ff" providerId="ADAL" clId="{F4E85219-7A68-47E6-8085-E56DFA8C58D1}" dt="2021-02-10T19:03:15.852" v="107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03:16.806" v="108" actId="478"/>
          <ac:spMkLst>
            <pc:docMk/>
            <pc:sldMk cId="4068653008" sldId="278"/>
            <ac:spMk id="3" creationId="{6CBC87D7-CF78-4724-9D34-5E113EFC8B82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5" creationId="{AF737A8E-D5E2-4494-BF6B-670DD2F2E0EF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6" creationId="{7DF63945-094E-4001-A211-E59FE4B7E4D1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7" creationId="{510359B3-0581-448C-BE6F-20386EC88CEC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F4E85219-7A68-47E6-8085-E56DFA8C58D1}" dt="2021-02-10T19:04:36.515" v="143" actId="20577"/>
          <ac:spMkLst>
            <pc:docMk/>
            <pc:sldMk cId="4068653008" sldId="278"/>
            <ac:spMk id="10" creationId="{E9946297-1156-43E3-912E-7615F0583536}"/>
          </ac:spMkLst>
        </pc:spChg>
      </pc:sldChg>
      <pc:sldChg chg="modSp">
        <pc:chgData name="Tegischer Lukas" userId="f78daebb-0565-485c-bd0e-1cd035e796ff" providerId="ADAL" clId="{F4E85219-7A68-47E6-8085-E56DFA8C58D1}" dt="2021-02-10T19:24:37.614" v="8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4E85219-7A68-47E6-8085-E56DFA8C58D1}" dt="2021-02-10T19:24:37.614" v="8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8:16.995" v="287"/>
        <pc:sldMkLst>
          <pc:docMk/>
          <pc:sldMk cId="442268101" sldId="295"/>
        </pc:sldMkLst>
        <pc:spChg chg="add mod">
          <ac:chgData name="Tegischer Lukas" userId="f78daebb-0565-485c-bd0e-1cd035e796ff" providerId="ADAL" clId="{F4E85219-7A68-47E6-8085-E56DFA8C58D1}" dt="2021-02-10T19:06:11.238" v="164" actId="1076"/>
          <ac:spMkLst>
            <pc:docMk/>
            <pc:sldMk cId="442268101" sldId="295"/>
            <ac:spMk id="2" creationId="{E3738F7E-0EE1-43BB-91EE-9DDE1E84B614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3" creationId="{A55FCE71-8A85-4392-8C31-E39C220C8AC5}"/>
          </ac:spMkLst>
        </pc:spChg>
        <pc:spChg chg="add mod">
          <ac:chgData name="Tegischer Lukas" userId="f78daebb-0565-485c-bd0e-1cd035e796ff" providerId="ADAL" clId="{F4E85219-7A68-47E6-8085-E56DFA8C58D1}" dt="2021-02-10T19:06:41.073" v="176" actId="1076"/>
          <ac:spMkLst>
            <pc:docMk/>
            <pc:sldMk cId="442268101" sldId="295"/>
            <ac:spMk id="4" creationId="{C79666C3-9602-49C0-91CB-30346D5C243C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5" creationId="{7709C4B8-9A9B-470F-8ACE-627C9148C126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6" creationId="{0DD85B34-84C6-4CD1-91D4-B0D22531E567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7" creationId="{9F4221B5-40AC-4C24-85F3-1AD0A9B51298}"/>
          </ac:spMkLst>
        </pc:spChg>
        <pc:spChg chg="del">
          <ac:chgData name="Tegischer Lukas" userId="f78daebb-0565-485c-bd0e-1cd035e796ff" providerId="ADAL" clId="{F4E85219-7A68-47E6-8085-E56DFA8C58D1}" dt="2021-02-10T19:05:21.025" v="150" actId="478"/>
          <ac:spMkLst>
            <pc:docMk/>
            <pc:sldMk cId="442268101" sldId="295"/>
            <ac:spMk id="8" creationId="{B381C751-05B0-4B18-B1AB-DE23F4DEA765}"/>
          </ac:spMkLst>
        </pc:spChg>
        <pc:spChg chg="add mod">
          <ac:chgData name="Tegischer Lukas" userId="f78daebb-0565-485c-bd0e-1cd035e796ff" providerId="ADAL" clId="{F4E85219-7A68-47E6-8085-E56DFA8C58D1}" dt="2021-02-10T19:08:06.870" v="284" actId="1076"/>
          <ac:spMkLst>
            <pc:docMk/>
            <pc:sldMk cId="442268101" sldId="295"/>
            <ac:spMk id="9" creationId="{AD7642BE-D43D-4295-8157-BFE4D19F0EBC}"/>
          </ac:spMkLst>
        </pc:spChg>
        <pc:spChg chg="add mod">
          <ac:chgData name="Tegischer Lukas" userId="f78daebb-0565-485c-bd0e-1cd035e796ff" providerId="ADAL" clId="{F4E85219-7A68-47E6-8085-E56DFA8C58D1}" dt="2021-02-10T19:07:52.725" v="283" actId="20577"/>
          <ac:spMkLst>
            <pc:docMk/>
            <pc:sldMk cId="442268101" sldId="295"/>
            <ac:spMk id="10" creationId="{483DFBAB-0F8E-49A7-990D-BA04377286CA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3:05.149" v="463"/>
        <pc:sldMkLst>
          <pc:docMk/>
          <pc:sldMk cId="1864088896" sldId="296"/>
        </pc:sldMkLst>
        <pc:spChg chg="mod">
          <ac:chgData name="Tegischer Lukas" userId="f78daebb-0565-485c-bd0e-1cd035e796ff" providerId="ADAL" clId="{F4E85219-7A68-47E6-8085-E56DFA8C58D1}" dt="2021-02-10T19:08:34.445" v="322" actId="1076"/>
          <ac:spMkLst>
            <pc:docMk/>
            <pc:sldMk cId="186408889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10:28.945" v="371" actId="1582"/>
          <ac:spMkLst>
            <pc:docMk/>
            <pc:sldMk cId="1864088896" sldId="296"/>
            <ac:spMk id="3" creationId="{FDCF920B-A6B3-4FFF-9655-3F4583B78C92}"/>
          </ac:spMkLst>
        </pc:spChg>
        <pc:spChg chg="add mod">
          <ac:chgData name="Tegischer Lukas" userId="f78daebb-0565-485c-bd0e-1cd035e796ff" providerId="ADAL" clId="{F4E85219-7A68-47E6-8085-E56DFA8C58D1}" dt="2021-02-10T19:12:58.902" v="460" actId="1076"/>
          <ac:spMkLst>
            <pc:docMk/>
            <pc:sldMk cId="1864088896" sldId="296"/>
            <ac:spMk id="4" creationId="{667B1C18-4212-49AF-9803-EEB89A800120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5" creationId="{E5D7B4FA-F5A6-4CB6-9032-9939CBA9630D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6" creationId="{52A5474B-F016-447E-8D22-4D255ED5DFE6}"/>
          </ac:spMkLst>
        </pc:spChg>
        <pc:spChg chg="add del mod">
          <ac:chgData name="Tegischer Lukas" userId="f78daebb-0565-485c-bd0e-1cd035e796ff" providerId="ADAL" clId="{F4E85219-7A68-47E6-8085-E56DFA8C58D1}" dt="2021-02-10T19:12:13.705" v="440" actId="478"/>
          <ac:spMkLst>
            <pc:docMk/>
            <pc:sldMk cId="1864088896" sldId="296"/>
            <ac:spMk id="7" creationId="{A9CD477A-5418-4C16-B363-49EC414D9B39}"/>
          </ac:spMkLst>
        </pc:spChg>
        <pc:spChg chg="add del mod">
          <ac:chgData name="Tegischer Lukas" userId="f78daebb-0565-485c-bd0e-1cd035e796ff" providerId="ADAL" clId="{F4E85219-7A68-47E6-8085-E56DFA8C58D1}" dt="2021-02-10T19:11:11.460" v="389" actId="478"/>
          <ac:spMkLst>
            <pc:docMk/>
            <pc:sldMk cId="1864088896" sldId="296"/>
            <ac:spMk id="8" creationId="{BE4A0256-DE60-4BED-A7DF-13E393F2B4DE}"/>
          </ac:spMkLst>
        </pc:spChg>
        <pc:spChg chg="add mod">
          <ac:chgData name="Tegischer Lukas" userId="f78daebb-0565-485c-bd0e-1cd035e796ff" providerId="ADAL" clId="{F4E85219-7A68-47E6-8085-E56DFA8C58D1}" dt="2021-02-10T19:13:02.154" v="462" actId="1076"/>
          <ac:spMkLst>
            <pc:docMk/>
            <pc:sldMk cId="1864088896" sldId="296"/>
            <ac:spMk id="10" creationId="{C386A859-5BF1-4203-849B-3612C8192F99}"/>
          </ac:spMkLst>
        </pc:spChg>
      </pc:sldChg>
      <pc:sldChg chg="delSp del mod">
        <pc:chgData name="Tegischer Lukas" userId="f78daebb-0565-485c-bd0e-1cd035e796ff" providerId="ADAL" clId="{F4E85219-7A68-47E6-8085-E56DFA8C58D1}" dt="2021-02-10T19:17:16.438" v="611" actId="47"/>
        <pc:sldMkLst>
          <pc:docMk/>
          <pc:sldMk cId="458159398" sldId="297"/>
        </pc:sldMkLst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6" creationId="{0DD85B34-84C6-4CD1-91D4-B0D22531E567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6:50.326" v="609"/>
        <pc:sldMkLst>
          <pc:docMk/>
          <pc:sldMk cId="72049930" sldId="298"/>
        </pc:sldMkLst>
        <pc:spChg chg="mod">
          <ac:chgData name="Tegischer Lukas" userId="f78daebb-0565-485c-bd0e-1cd035e796ff" providerId="ADAL" clId="{F4E85219-7A68-47E6-8085-E56DFA8C58D1}" dt="2021-02-10T19:15:26.615" v="592" actId="1076"/>
          <ac:spMkLst>
            <pc:docMk/>
            <pc:sldMk cId="72049930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1:42.326" v="438" actId="478"/>
          <ac:spMkLst>
            <pc:docMk/>
            <pc:sldMk cId="72049930" sldId="298"/>
            <ac:spMk id="3" creationId="{E0911B11-463A-4134-AF95-7CB960D4661C}"/>
          </ac:spMkLst>
        </pc:spChg>
        <pc:spChg chg="add mod">
          <ac:chgData name="Tegischer Lukas" userId="f78daebb-0565-485c-bd0e-1cd035e796ff" providerId="ADAL" clId="{F4E85219-7A68-47E6-8085-E56DFA8C58D1}" dt="2021-02-10T19:16:44.325" v="608" actId="207"/>
          <ac:spMkLst>
            <pc:docMk/>
            <pc:sldMk cId="72049930" sldId="298"/>
            <ac:spMk id="4" creationId="{2CA0E9C7-CB00-4106-9B00-DA2728C250C7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5" creationId="{2F312BC1-1D53-4CE9-907A-D9FEF9F2F679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6" creationId="{03D49328-CE90-418C-A4D5-C3CFED2FC2C4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4:08.272" v="751"/>
        <pc:sldMkLst>
          <pc:docMk/>
          <pc:sldMk cId="3424032885" sldId="299"/>
        </pc:sldMkLst>
        <pc:spChg chg="mod">
          <ac:chgData name="Tegischer Lukas" userId="f78daebb-0565-485c-bd0e-1cd035e796ff" providerId="ADAL" clId="{F4E85219-7A68-47E6-8085-E56DFA8C58D1}" dt="2021-02-10T19:17:31.345" v="626" actId="1076"/>
          <ac:spMkLst>
            <pc:docMk/>
            <pc:sldMk cId="3424032885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0:17.382" v="665" actId="1076"/>
          <ac:spMkLst>
            <pc:docMk/>
            <pc:sldMk cId="3424032885" sldId="299"/>
            <ac:spMk id="3" creationId="{4B44BCA7-62F8-4416-8897-9F8EB9A5DB51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0:00.026" v="663" actId="1076"/>
          <ac:spMkLst>
            <pc:docMk/>
            <pc:sldMk cId="3424032885" sldId="299"/>
            <ac:spMk id="8" creationId="{0B743987-F598-45D5-81F2-E1DAE011E31B}"/>
          </ac:spMkLst>
        </pc:spChg>
        <pc:spChg chg="add mod">
          <ac:chgData name="Tegischer Lukas" userId="f78daebb-0565-485c-bd0e-1cd035e796ff" providerId="ADAL" clId="{F4E85219-7A68-47E6-8085-E56DFA8C58D1}" dt="2021-02-10T19:21:04.436" v="687" actId="114"/>
          <ac:spMkLst>
            <pc:docMk/>
            <pc:sldMk cId="3424032885" sldId="299"/>
            <ac:spMk id="9" creationId="{7B91F6E1-7BE2-408E-A973-201997DC4303}"/>
          </ac:spMkLst>
        </pc:spChg>
        <pc:spChg chg="add mod">
          <ac:chgData name="Tegischer Lukas" userId="f78daebb-0565-485c-bd0e-1cd035e796ff" providerId="ADAL" clId="{F4E85219-7A68-47E6-8085-E56DFA8C58D1}" dt="2021-02-10T19:22:07.997" v="724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F4E85219-7A68-47E6-8085-E56DFA8C58D1}" dt="2021-02-10T19:24:04.336" v="749" actId="14734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addSp delSp modSp add del mod delAnim">
        <pc:chgData name="Tegischer Lukas" userId="f78daebb-0565-485c-bd0e-1cd035e796ff" providerId="ADAL" clId="{F4E85219-7A68-47E6-8085-E56DFA8C58D1}" dt="2021-02-10T19:13:55.433" v="476" actId="47"/>
        <pc:sldMkLst>
          <pc:docMk/>
          <pc:sldMk cId="3601116370" sldId="299"/>
        </pc:sldMkLst>
        <pc:spChg chg="del">
          <ac:chgData name="Tegischer Lukas" userId="f78daebb-0565-485c-bd0e-1cd035e796ff" providerId="ADAL" clId="{F4E85219-7A68-47E6-8085-E56DFA8C58D1}" dt="2021-02-10T19:13:53.793" v="475" actId="478"/>
          <ac:spMkLst>
            <pc:docMk/>
            <pc:sldMk cId="3601116370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3" creationId="{FDCF920B-A6B3-4FFF-9655-3F4583B78C92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4" creationId="{667B1C18-4212-49AF-9803-EEB89A800120}"/>
          </ac:spMkLst>
        </pc:spChg>
        <pc:spChg chg="add del mod">
          <ac:chgData name="Tegischer Lukas" userId="f78daebb-0565-485c-bd0e-1cd035e796ff" providerId="ADAL" clId="{F4E85219-7A68-47E6-8085-E56DFA8C58D1}" dt="2021-02-10T19:13:52.439" v="474" actId="478"/>
          <ac:spMkLst>
            <pc:docMk/>
            <pc:sldMk cId="3601116370" sldId="299"/>
            <ac:spMk id="5" creationId="{3536B4F0-68E8-48FF-A80F-F131E170BC38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10" creationId="{C386A859-5BF1-4203-849B-3612C8192F99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3:55.883" v="748" actId="1076"/>
        <pc:sldMkLst>
          <pc:docMk/>
          <pc:sldMk cId="793737226" sldId="300"/>
        </pc:sldMkLst>
        <pc:spChg chg="mod">
          <ac:chgData name="Tegischer Lukas" userId="f78daebb-0565-485c-bd0e-1cd035e796ff" providerId="ADAL" clId="{F4E85219-7A68-47E6-8085-E56DFA8C58D1}" dt="2021-02-10T19:22:34.588" v="727" actId="1076"/>
          <ac:spMkLst>
            <pc:docMk/>
            <pc:sldMk cId="793737226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3:00.482" v="734" actId="403"/>
          <ac:spMkLst>
            <pc:docMk/>
            <pc:sldMk cId="793737226" sldId="300"/>
            <ac:spMk id="3" creationId="{2A8905FB-0191-453C-8BBA-75620F897B24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3:34.331" v="745" actId="1076"/>
          <ac:spMkLst>
            <pc:docMk/>
            <pc:sldMk cId="793737226" sldId="300"/>
            <ac:spMk id="7" creationId="{5A470477-2E56-4B19-BB2F-96FA9D1EE248}"/>
          </ac:spMkLst>
        </pc:spChg>
        <pc:spChg chg="add mod">
          <ac:chgData name="Tegischer Lukas" userId="f78daebb-0565-485c-bd0e-1cd035e796ff" providerId="ADAL" clId="{F4E85219-7A68-47E6-8085-E56DFA8C58D1}" dt="2021-02-10T19:23:55.883" v="748" actId="1076"/>
          <ac:spMkLst>
            <pc:docMk/>
            <pc:sldMk cId="793737226" sldId="300"/>
            <ac:spMk id="8" creationId="{AC19D4F7-E6A3-4FB6-B71A-910129307DEE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7:22.256" v="873"/>
        <pc:sldMkLst>
          <pc:docMk/>
          <pc:sldMk cId="3829737838" sldId="301"/>
        </pc:sldMkLst>
        <pc:spChg chg="mod">
          <ac:chgData name="Tegischer Lukas" userId="f78daebb-0565-485c-bd0e-1cd035e796ff" providerId="ADAL" clId="{F4E85219-7A68-47E6-8085-E56DFA8C58D1}" dt="2021-02-10T19:26:15.162" v="849" actId="1076"/>
          <ac:spMkLst>
            <pc:docMk/>
            <pc:sldMk cId="382973783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3" creationId="{4B44BCA7-62F8-4416-8897-9F8EB9A5DB51}"/>
          </ac:spMkLst>
        </pc:spChg>
        <pc:spChg chg="add mod">
          <ac:chgData name="Tegischer Lukas" userId="f78daebb-0565-485c-bd0e-1cd035e796ff" providerId="ADAL" clId="{F4E85219-7A68-47E6-8085-E56DFA8C58D1}" dt="2021-02-10T19:26:16.388" v="850" actId="1076"/>
          <ac:spMkLst>
            <pc:docMk/>
            <pc:sldMk cId="3829737838" sldId="301"/>
            <ac:spMk id="4" creationId="{A3382E96-7D73-4629-B190-668BFE7834B5}"/>
          </ac:spMkLst>
        </pc:spChg>
        <pc:spChg chg="add mod">
          <ac:chgData name="Tegischer Lukas" userId="f78daebb-0565-485c-bd0e-1cd035e796ff" providerId="ADAL" clId="{F4E85219-7A68-47E6-8085-E56DFA8C58D1}" dt="2021-02-10T19:26:18.283" v="851" actId="1076"/>
          <ac:spMkLst>
            <pc:docMk/>
            <pc:sldMk cId="3829737838" sldId="301"/>
            <ac:spMk id="5" creationId="{30684745-C564-4A9D-AC81-6D182FD72D90}"/>
          </ac:spMkLst>
        </pc:spChg>
        <pc:spChg chg="add mod">
          <ac:chgData name="Tegischer Lukas" userId="f78daebb-0565-485c-bd0e-1cd035e796ff" providerId="ADAL" clId="{F4E85219-7A68-47E6-8085-E56DFA8C58D1}" dt="2021-02-10T19:26:48.395" v="863" actId="1076"/>
          <ac:spMkLst>
            <pc:docMk/>
            <pc:sldMk cId="3829737838" sldId="301"/>
            <ac:spMk id="6" creationId="{7A786A64-8A8B-4509-B9A3-72E89387B8C5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8" creationId="{0B743987-F598-45D5-81F2-E1DAE011E31B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9" creationId="{7B91F6E1-7BE2-408E-A973-201997DC4303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10" creationId="{133A8973-C24F-4733-87F4-A67CD5C9D317}"/>
          </ac:spMkLst>
        </pc:spChg>
        <pc:graphicFrameChg chg="del">
          <ac:chgData name="Tegischer Lukas" userId="f78daebb-0565-485c-bd0e-1cd035e796ff" providerId="ADAL" clId="{F4E85219-7A68-47E6-8085-E56DFA8C58D1}" dt="2021-02-10T19:25:01.303" v="828" actId="478"/>
          <ac:graphicFrameMkLst>
            <pc:docMk/>
            <pc:sldMk cId="3829737838" sldId="301"/>
            <ac:graphicFrameMk id="7" creationId="{F5E79227-BF0F-4AB9-BBF3-D16FE34546CB}"/>
          </ac:graphicFrameMkLst>
        </pc:graphicFrameChg>
        <pc:picChg chg="add mod">
          <ac:chgData name="Tegischer Lukas" userId="f78daebb-0565-485c-bd0e-1cd035e796ff" providerId="ADAL" clId="{F4E85219-7A68-47E6-8085-E56DFA8C58D1}" dt="2021-02-10T19:26:45.609" v="862" actId="1076"/>
          <ac:picMkLst>
            <pc:docMk/>
            <pc:sldMk cId="3829737838" sldId="301"/>
            <ac:picMk id="2050" creationId="{C73DE7D7-6B57-4F36-A382-FFA73E0C2929}"/>
          </ac:picMkLst>
        </pc:picChg>
        <pc:picChg chg="add mod">
          <ac:chgData name="Tegischer Lukas" userId="f78daebb-0565-485c-bd0e-1cd035e796ff" providerId="ADAL" clId="{F4E85219-7A68-47E6-8085-E56DFA8C58D1}" dt="2021-02-10T19:27:15.027" v="871" actId="14100"/>
          <ac:picMkLst>
            <pc:docMk/>
            <pc:sldMk cId="3829737838" sldId="301"/>
            <ac:picMk id="2052" creationId="{6AA176DA-C311-4232-BD20-30234E4654A3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67EFF0C1-53EA-4340-85B0-3BF5C9B50291}"/>
    <pc:docChg chg="custSel delSld modSld">
      <pc:chgData name="Tegischer Lukas" userId="f78daebb-0565-485c-bd0e-1cd035e796ff" providerId="ADAL" clId="{67EFF0C1-53EA-4340-85B0-3BF5C9B50291}" dt="2022-11-04T15:29:24.633" v="6" actId="47"/>
      <pc:docMkLst>
        <pc:docMk/>
      </pc:docMkLst>
      <pc:sldChg chg="delSp modSp mod">
        <pc:chgData name="Tegischer Lukas" userId="f78daebb-0565-485c-bd0e-1cd035e796ff" providerId="ADAL" clId="{67EFF0C1-53EA-4340-85B0-3BF5C9B50291}" dt="2022-11-04T15:29:19.969" v="2" actId="478"/>
        <pc:sldMkLst>
          <pc:docMk/>
          <pc:sldMk cId="336392357" sldId="256"/>
        </pc:sldMkLst>
        <pc:spChg chg="mod">
          <ac:chgData name="Tegischer Lukas" userId="f78daebb-0565-485c-bd0e-1cd035e796ff" providerId="ADAL" clId="{67EFF0C1-53EA-4340-85B0-3BF5C9B50291}" dt="2022-11-04T15:29:19.213" v="1" actId="403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67EFF0C1-53EA-4340-85B0-3BF5C9B50291}" dt="2022-11-04T15:29:19.969" v="2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67EFF0C1-53EA-4340-85B0-3BF5C9B50291}" dt="2022-11-04T15:29:21.832" v="3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67EFF0C1-53EA-4340-85B0-3BF5C9B50291}" dt="2022-11-04T15:29:21.832" v="3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67EFF0C1-53EA-4340-85B0-3BF5C9B50291}" dt="2022-11-04T15:29:24.633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7EFF0C1-53EA-4340-85B0-3BF5C9B50291}" dt="2022-11-04T15:29:23.156" v="5" actId="478"/>
        <pc:sldMkLst>
          <pc:docMk/>
          <pc:sldMk cId="3160830375" sldId="305"/>
        </pc:sldMkLst>
        <pc:picChg chg="del">
          <ac:chgData name="Tegischer Lukas" userId="f78daebb-0565-485c-bd0e-1cd035e796ff" providerId="ADAL" clId="{67EFF0C1-53EA-4340-85B0-3BF5C9B50291}" dt="2022-11-04T15:29:23.156" v="5" actId="478"/>
          <ac:picMkLst>
            <pc:docMk/>
            <pc:sldMk cId="3160830375" sldId="30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7EFF0C1-53EA-4340-85B0-3BF5C9B50291}" dt="2022-11-04T15:29:22.470" v="4" actId="478"/>
        <pc:sldMkLst>
          <pc:docMk/>
          <pc:sldMk cId="1108241836" sldId="307"/>
        </pc:sldMkLst>
        <pc:picChg chg="del">
          <ac:chgData name="Tegischer Lukas" userId="f78daebb-0565-485c-bd0e-1cd035e796ff" providerId="ADAL" clId="{67EFF0C1-53EA-4340-85B0-3BF5C9B50291}" dt="2022-11-04T15:29:22.470" v="4" actId="478"/>
          <ac:picMkLst>
            <pc:docMk/>
            <pc:sldMk cId="1108241836" sldId="30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7949A172-B55B-416D-AC2A-BB96763774E7}"/>
    <pc:docChg chg="custSel addSld delSld modSld">
      <pc:chgData name="Tegischer Lukas" userId="f78daebb-0565-485c-bd0e-1cd035e796ff" providerId="ADAL" clId="{7949A172-B55B-416D-AC2A-BB96763774E7}" dt="2021-02-10T19:46:03.884" v="302" actId="113"/>
      <pc:docMkLst>
        <pc:docMk/>
      </pc:docMkLst>
      <pc:sldChg chg="modSp mod">
        <pc:chgData name="Tegischer Lukas" userId="f78daebb-0565-485c-bd0e-1cd035e796ff" providerId="ADAL" clId="{7949A172-B55B-416D-AC2A-BB96763774E7}" dt="2021-02-10T19:38:47.878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949A172-B55B-416D-AC2A-BB96763774E7}" dt="2021-02-10T19:38:47.878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949A172-B55B-416D-AC2A-BB96763774E7}" dt="2021-02-10T19:42:41.179" v="140" actId="113"/>
        <pc:sldMkLst>
          <pc:docMk/>
          <pc:sldMk cId="4068653008" sldId="278"/>
        </pc:sldMkLst>
        <pc:spChg chg="mod">
          <ac:chgData name="Tegischer Lukas" userId="f78daebb-0565-485c-bd0e-1cd035e796ff" providerId="ADAL" clId="{7949A172-B55B-416D-AC2A-BB96763774E7}" dt="2021-02-10T19:42:41.179" v="140" actId="113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7949A172-B55B-416D-AC2A-BB96763774E7}" dt="2021-02-10T19:41:24.698" v="25" actId="478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7949A172-B55B-416D-AC2A-BB96763774E7}" dt="2021-02-10T19:42:03.784" v="112" actId="1076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7" creationId="{510359B3-0581-448C-BE6F-20386EC88CEC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7949A172-B55B-416D-AC2A-BB96763774E7}" dt="2021-02-10T19:42:29.396" v="137" actId="1076"/>
          <ac:spMkLst>
            <pc:docMk/>
            <pc:sldMk cId="4068653008" sldId="278"/>
            <ac:spMk id="9" creationId="{9E356899-78B0-4029-A41A-9C4271128992}"/>
          </ac:spMkLst>
        </pc:spChg>
      </pc:sldChg>
      <pc:sldChg chg="modSp add del mod">
        <pc:chgData name="Tegischer Lukas" userId="f78daebb-0565-485c-bd0e-1cd035e796ff" providerId="ADAL" clId="{7949A172-B55B-416D-AC2A-BB96763774E7}" dt="2021-02-10T19:46:03.884" v="302" actId="113"/>
        <pc:sldMkLst>
          <pc:docMk/>
          <pc:sldMk cId="3932101437" sldId="291"/>
        </pc:sldMkLst>
        <pc:spChg chg="mod">
          <ac:chgData name="Tegischer Lukas" userId="f78daebb-0565-485c-bd0e-1cd035e796ff" providerId="ADAL" clId="{7949A172-B55B-416D-AC2A-BB96763774E7}" dt="2021-02-10T19:46:03.884" v="302" actId="113"/>
          <ac:spMkLst>
            <pc:docMk/>
            <pc:sldMk cId="3932101437" sldId="291"/>
            <ac:spMk id="2" creationId="{00000000-0000-0000-0000-000000000000}"/>
          </ac:spMkLst>
        </pc:spChg>
        <pc:picChg chg="mod">
          <ac:chgData name="Tegischer Lukas" userId="f78daebb-0565-485c-bd0e-1cd035e796ff" providerId="ADAL" clId="{7949A172-B55B-416D-AC2A-BB96763774E7}" dt="2021-02-10T19:45:16.493" v="19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949A172-B55B-416D-AC2A-BB96763774E7}" dt="2021-02-10T19:45:03.201" v="190" actId="1076"/>
        <pc:sldMkLst>
          <pc:docMk/>
          <pc:sldMk cId="442268101" sldId="295"/>
        </pc:sldMkLst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2" creationId="{E3738F7E-0EE1-43BB-91EE-9DDE1E84B614}"/>
          </ac:spMkLst>
        </pc:spChg>
        <pc:spChg chg="add mod">
          <ac:chgData name="Tegischer Lukas" userId="f78daebb-0565-485c-bd0e-1cd035e796ff" providerId="ADAL" clId="{7949A172-B55B-416D-AC2A-BB96763774E7}" dt="2021-02-10T19:44:42.522" v="183" actId="1076"/>
          <ac:spMkLst>
            <pc:docMk/>
            <pc:sldMk cId="442268101" sldId="295"/>
            <ac:spMk id="3" creationId="{BF8C0463-8844-4B45-B21B-145C2108318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4" creationId="{C79666C3-9602-49C0-91CB-30346D5C243C}"/>
          </ac:spMkLst>
        </pc:spChg>
        <pc:spChg chg="add mod">
          <ac:chgData name="Tegischer Lukas" userId="f78daebb-0565-485c-bd0e-1cd035e796ff" providerId="ADAL" clId="{7949A172-B55B-416D-AC2A-BB96763774E7}" dt="2021-02-10T19:44:44.814" v="185" actId="1076"/>
          <ac:spMkLst>
            <pc:docMk/>
            <pc:sldMk cId="442268101" sldId="295"/>
            <ac:spMk id="5" creationId="{394073DF-017E-47FC-834F-252270C2C745}"/>
          </ac:spMkLst>
        </pc:spChg>
        <pc:spChg chg="add mod">
          <ac:chgData name="Tegischer Lukas" userId="f78daebb-0565-485c-bd0e-1cd035e796ff" providerId="ADAL" clId="{7949A172-B55B-416D-AC2A-BB96763774E7}" dt="2021-02-10T19:45:03.201" v="190" actId="1076"/>
          <ac:spMkLst>
            <pc:docMk/>
            <pc:sldMk cId="442268101" sldId="295"/>
            <ac:spMk id="6" creationId="{DB92816F-C19E-43DD-959E-B21620E37137}"/>
          </ac:spMkLst>
        </pc:spChg>
        <pc:spChg chg="add mod">
          <ac:chgData name="Tegischer Lukas" userId="f78daebb-0565-485c-bd0e-1cd035e796ff" providerId="ADAL" clId="{7949A172-B55B-416D-AC2A-BB96763774E7}" dt="2021-02-10T19:44:59.744" v="189" actId="1076"/>
          <ac:spMkLst>
            <pc:docMk/>
            <pc:sldMk cId="442268101" sldId="295"/>
            <ac:spMk id="7" creationId="{FDC5ABC4-1858-4A0B-8C3A-68F94568ED9E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8" creationId="{A356FECC-1102-4E76-A99F-38AA794D5FB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9" creationId="{AD7642BE-D43D-4295-8157-BFE4D19F0EBC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10" creationId="{483DFBAB-0F8E-49A7-990D-BA04377286CA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11" creationId="{4A964559-8E29-447E-BC9C-7309F464AC84}"/>
          </ac:spMkLst>
        </pc:spChg>
        <pc:spChg chg="add mod">
          <ac:chgData name="Tegischer Lukas" userId="f78daebb-0565-485c-bd0e-1cd035e796ff" providerId="ADAL" clId="{7949A172-B55B-416D-AC2A-BB96763774E7}" dt="2021-02-10T19:44:26.902" v="178" actId="1076"/>
          <ac:spMkLst>
            <pc:docMk/>
            <pc:sldMk cId="442268101" sldId="295"/>
            <ac:spMk id="12" creationId="{AE2A76D6-5E07-483A-B7EB-2ED212813610}"/>
          </ac:spMkLst>
        </pc:spChg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1864088896" sldId="296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2049930" sldId="298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424032885" sldId="299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93737226" sldId="300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829737838" sldId="301"/>
        </pc:sldMkLst>
      </pc:sldChg>
      <pc:sldChg chg="modSp add">
        <pc:chgData name="Tegischer Lukas" userId="f78daebb-0565-485c-bd0e-1cd035e796ff" providerId="ADAL" clId="{7949A172-B55B-416D-AC2A-BB96763774E7}" dt="2021-02-10T19:42:56.444" v="145" actId="20577"/>
        <pc:sldMkLst>
          <pc:docMk/>
          <pc:sldMk cId="1283466592" sldId="302"/>
        </pc:sldMkLst>
        <pc:spChg chg="mod">
          <ac:chgData name="Tegischer Lukas" userId="f78daebb-0565-485c-bd0e-1cd035e796ff" providerId="ADAL" clId="{7949A172-B55B-416D-AC2A-BB96763774E7}" dt="2021-02-10T19:42:50.098" v="142" actId="20577"/>
          <ac:spMkLst>
            <pc:docMk/>
            <pc:sldMk cId="1283466592" sldId="302"/>
            <ac:spMk id="6" creationId="{7DF63945-094E-4001-A211-E59FE4B7E4D1}"/>
          </ac:spMkLst>
        </pc:spChg>
        <pc:spChg chg="mod">
          <ac:chgData name="Tegischer Lukas" userId="f78daebb-0565-485c-bd0e-1cd035e796ff" providerId="ADAL" clId="{7949A172-B55B-416D-AC2A-BB96763774E7}" dt="2021-02-10T19:42:56.444" v="145" actId="20577"/>
          <ac:spMkLst>
            <pc:docMk/>
            <pc:sldMk cId="1283466592" sldId="302"/>
            <ac:spMk id="9" creationId="{9E356899-78B0-4029-A41A-9C4271128992}"/>
          </ac:spMkLst>
        </pc:sp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E68D9A69-2395-43AC-A029-3DE4391E4CC6}"/>
    <pc:docChg chg="undo custSel addSld delSld modSld">
      <pc:chgData name="Tegischer Lukas" userId="f78daebb-0565-485c-bd0e-1cd035e796ff" providerId="ADAL" clId="{E68D9A69-2395-43AC-A029-3DE4391E4CC6}" dt="2021-02-10T21:15:01.228" v="532" actId="20577"/>
      <pc:docMkLst>
        <pc:docMk/>
      </pc:docMkLst>
      <pc:sldChg chg="modSp mod">
        <pc:chgData name="Tegischer Lukas" userId="f78daebb-0565-485c-bd0e-1cd035e796ff" providerId="ADAL" clId="{E68D9A69-2395-43AC-A029-3DE4391E4CC6}" dt="2021-02-10T21:07:25.057" v="34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8D9A69-2395-43AC-A029-3DE4391E4CC6}" dt="2021-02-10T21:07:25.057" v="34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E68D9A69-2395-43AC-A029-3DE4391E4CC6}" dt="2021-02-10T21:12:46.737" v="414"/>
        <pc:sldMkLst>
          <pc:docMk/>
          <pc:sldMk cId="4068653008" sldId="278"/>
        </pc:sldMkLst>
        <pc:spChg chg="del">
          <ac:chgData name="Tegischer Lukas" userId="f78daebb-0565-485c-bd0e-1cd035e796ff" providerId="ADAL" clId="{E68D9A69-2395-43AC-A029-3DE4391E4CC6}" dt="2021-02-10T21:07:36.871" v="66" actId="478"/>
          <ac:spMkLst>
            <pc:docMk/>
            <pc:sldMk cId="4068653008" sldId="278"/>
            <ac:spMk id="2" creationId="{73870DDD-A0F3-4326-BAC0-EF07AD0D25D3}"/>
          </ac:spMkLst>
        </pc:spChg>
        <pc:spChg chg="add mod">
          <ac:chgData name="Tegischer Lukas" userId="f78daebb-0565-485c-bd0e-1cd035e796ff" providerId="ADAL" clId="{E68D9A69-2395-43AC-A029-3DE4391E4CC6}" dt="2021-02-10T21:12:38.952" v="411" actId="1076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2:37.255" v="410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2:42.416" v="412" actId="1076"/>
          <ac:spMkLst>
            <pc:docMk/>
            <pc:sldMk cId="4068653008" sldId="278"/>
            <ac:spMk id="6" creationId="{A1ED8C0B-7F2A-4120-900B-5A42475ABC1B}"/>
          </ac:spMkLst>
        </pc:spChg>
        <pc:spChg chg="add mod">
          <ac:chgData name="Tegischer Lukas" userId="f78daebb-0565-485c-bd0e-1cd035e796ff" providerId="ADAL" clId="{E68D9A69-2395-43AC-A029-3DE4391E4CC6}" dt="2021-02-10T21:12:44.605" v="413" actId="1076"/>
          <ac:spMkLst>
            <pc:docMk/>
            <pc:sldMk cId="4068653008" sldId="278"/>
            <ac:spMk id="7" creationId="{F84695E9-D8C2-4C5E-8F05-A006C4003545}"/>
          </ac:spMkLst>
        </pc:spChg>
        <pc:spChg chg="add mod">
          <ac:chgData name="Tegischer Lukas" userId="f78daebb-0565-485c-bd0e-1cd035e796ff" providerId="ADAL" clId="{E68D9A69-2395-43AC-A029-3DE4391E4CC6}" dt="2021-02-10T21:12:35.202" v="409" actId="20577"/>
          <ac:spMkLst>
            <pc:docMk/>
            <pc:sldMk cId="4068653008" sldId="278"/>
            <ac:spMk id="8" creationId="{016C812A-624C-46BA-9B6D-489D330952D0}"/>
          </ac:spMkLst>
        </pc:spChg>
        <pc:picChg chg="del">
          <ac:chgData name="Tegischer Lukas" userId="f78daebb-0565-485c-bd0e-1cd035e796ff" providerId="ADAL" clId="{E68D9A69-2395-43AC-A029-3DE4391E4CC6}" dt="2021-02-10T21:07:37.174" v="67" actId="478"/>
          <ac:picMkLst>
            <pc:docMk/>
            <pc:sldMk cId="4068653008" sldId="278"/>
            <ac:picMk id="5" creationId="{71A97D56-FA76-4E6E-B6E6-5F3B640E4322}"/>
          </ac:picMkLst>
        </pc:picChg>
      </pc:sldChg>
      <pc:sldChg chg="modSp add del mod">
        <pc:chgData name="Tegischer Lukas" userId="f78daebb-0565-485c-bd0e-1cd035e796ff" providerId="ADAL" clId="{E68D9A69-2395-43AC-A029-3DE4391E4CC6}" dt="2021-02-10T21:15:01.228" v="532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68D9A69-2395-43AC-A029-3DE4391E4CC6}" dt="2021-02-10T21:15:01.228" v="53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283466592" sldId="302"/>
        </pc:sldMkLst>
      </pc:sldChg>
      <pc:sldChg chg="addSp delSp modSp mod delAnim">
        <pc:chgData name="Tegischer Lukas" userId="f78daebb-0565-485c-bd0e-1cd035e796ff" providerId="ADAL" clId="{E68D9A69-2395-43AC-A029-3DE4391E4CC6}" dt="2021-02-10T21:13:42.993" v="439" actId="1076"/>
        <pc:sldMkLst>
          <pc:docMk/>
          <pc:sldMk cId="4021331988" sldId="303"/>
        </pc:sldMkLst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3" creationId="{F2B5D8C1-2E05-4A74-A8B4-ED1004A74E69}"/>
          </ac:spMkLst>
        </pc:spChg>
        <pc:spChg chg="del">
          <ac:chgData name="Tegischer Lukas" userId="f78daebb-0565-485c-bd0e-1cd035e796ff" providerId="ADAL" clId="{E68D9A69-2395-43AC-A029-3DE4391E4CC6}" dt="2021-02-10T21:13:06.359" v="423" actId="478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3:17.906" v="429" actId="14100"/>
          <ac:spMkLst>
            <pc:docMk/>
            <pc:sldMk cId="4021331988" sldId="303"/>
            <ac:spMk id="7" creationId="{60B4FECE-F587-44E1-96FC-B87FCE35C827}"/>
          </ac:spMkLst>
        </pc:spChg>
        <pc:spChg chg="add mod">
          <ac:chgData name="Tegischer Lukas" userId="f78daebb-0565-485c-bd0e-1cd035e796ff" providerId="ADAL" clId="{E68D9A69-2395-43AC-A029-3DE4391E4CC6}" dt="2021-02-10T21:13:42.993" v="439" actId="1076"/>
          <ac:spMkLst>
            <pc:docMk/>
            <pc:sldMk cId="4021331988" sldId="303"/>
            <ac:spMk id="8" creationId="{BE65A32B-0393-42F8-BAFC-35F9A770C277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1" creationId="{3873CB58-E8AE-44E5-AC75-AAE4AA27D0DA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2" creationId="{2C0E00E4-87CC-44D4-AAA1-A64A45DF8BE3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3" creationId="{EBD267C9-8456-449C-AA40-68016CBB9D38}"/>
          </ac:spMkLst>
        </pc:spChg>
        <pc:graphicFrameChg chg="add del modGraphic">
          <ac:chgData name="Tegischer Lukas" userId="f78daebb-0565-485c-bd0e-1cd035e796ff" providerId="ADAL" clId="{E68D9A69-2395-43AC-A029-3DE4391E4CC6}" dt="2021-02-10T21:13:03.513" v="421" actId="27309"/>
          <ac:graphicFrameMkLst>
            <pc:docMk/>
            <pc:sldMk cId="4021331988" sldId="303"/>
            <ac:graphicFrameMk id="6" creationId="{7BB38434-9762-42D4-B768-4215AE960706}"/>
          </ac:graphicFrameMkLst>
        </pc:graphicFrameChg>
        <pc:picChg chg="del">
          <ac:chgData name="Tegischer Lukas" userId="f78daebb-0565-485c-bd0e-1cd035e796ff" providerId="ADAL" clId="{E68D9A69-2395-43AC-A029-3DE4391E4CC6}" dt="2021-02-10T21:13:05.497" v="422" actId="478"/>
          <ac:picMkLst>
            <pc:docMk/>
            <pc:sldMk cId="4021331988" sldId="303"/>
            <ac:picMk id="5" creationId="{71A97D56-FA76-4E6E-B6E6-5F3B640E4322}"/>
          </ac:picMkLst>
        </pc:pic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450901147" sldId="304"/>
        </pc:sldMkLst>
      </pc:sldChg>
      <pc:sldChg chg="delSp modSp add mod delAnim modAnim">
        <pc:chgData name="Tegischer Lukas" userId="f78daebb-0565-485c-bd0e-1cd035e796ff" providerId="ADAL" clId="{E68D9A69-2395-43AC-A029-3DE4391E4CC6}" dt="2021-02-10T21:13:00.008" v="419" actId="1076"/>
        <pc:sldMkLst>
          <pc:docMk/>
          <pc:sldMk cId="3160830375" sldId="305"/>
        </pc:sldMkLst>
        <pc:spChg chg="del">
          <ac:chgData name="Tegischer Lukas" userId="f78daebb-0565-485c-bd0e-1cd035e796ff" providerId="ADAL" clId="{E68D9A69-2395-43AC-A029-3DE4391E4CC6}" dt="2021-02-10T21:10:24.075" v="154" actId="478"/>
          <ac:spMkLst>
            <pc:docMk/>
            <pc:sldMk cId="3160830375" sldId="305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3:00.008" v="419" actId="1076"/>
          <ac:spMkLst>
            <pc:docMk/>
            <pc:sldMk cId="3160830375" sldId="305"/>
            <ac:spMk id="4" creationId="{DF0A4943-47D8-4BFF-9F81-A8F0BFC53E39}"/>
          </ac:spMkLst>
        </pc:spChg>
        <pc:spChg chg="mod">
          <ac:chgData name="Tegischer Lukas" userId="f78daebb-0565-485c-bd0e-1cd035e796ff" providerId="ADAL" clId="{E68D9A69-2395-43AC-A029-3DE4391E4CC6}" dt="2021-02-10T21:12:57.546" v="418" actId="404"/>
          <ac:spMkLst>
            <pc:docMk/>
            <pc:sldMk cId="3160830375" sldId="305"/>
            <ac:spMk id="6" creationId="{A1ED8C0B-7F2A-4120-900B-5A42475ABC1B}"/>
          </ac:spMkLst>
        </pc:spChg>
        <pc:spChg chg="del">
          <ac:chgData name="Tegischer Lukas" userId="f78daebb-0565-485c-bd0e-1cd035e796ff" providerId="ADAL" clId="{E68D9A69-2395-43AC-A029-3DE4391E4CC6}" dt="2021-02-10T21:12:09.951" v="403" actId="478"/>
          <ac:spMkLst>
            <pc:docMk/>
            <pc:sldMk cId="3160830375" sldId="305"/>
            <ac:spMk id="7" creationId="{F84695E9-D8C2-4C5E-8F05-A006C4003545}"/>
          </ac:spMkLst>
        </pc:spChg>
      </pc:sldChg>
      <pc:sldChg chg="addSp delSp modSp add mod">
        <pc:chgData name="Tegischer Lukas" userId="f78daebb-0565-485c-bd0e-1cd035e796ff" providerId="ADAL" clId="{E68D9A69-2395-43AC-A029-3DE4391E4CC6}" dt="2021-02-10T21:14:27.136" v="461" actId="1076"/>
        <pc:sldMkLst>
          <pc:docMk/>
          <pc:sldMk cId="1029488608" sldId="306"/>
        </pc:sldMkLst>
        <pc:spChg chg="add mod">
          <ac:chgData name="Tegischer Lukas" userId="f78daebb-0565-485c-bd0e-1cd035e796ff" providerId="ADAL" clId="{E68D9A69-2395-43AC-A029-3DE4391E4CC6}" dt="2021-02-10T21:14:27.136" v="461" actId="1076"/>
          <ac:spMkLst>
            <pc:docMk/>
            <pc:sldMk cId="1029488608" sldId="306"/>
            <ac:spMk id="2" creationId="{D05E61E7-B0DF-4D25-AB2A-36FEC300A8A6}"/>
          </ac:spMkLst>
        </pc:spChg>
        <pc:spChg chg="del">
          <ac:chgData name="Tegischer Lukas" userId="f78daebb-0565-485c-bd0e-1cd035e796ff" providerId="ADAL" clId="{E68D9A69-2395-43AC-A029-3DE4391E4CC6}" dt="2021-02-10T21:13:46.955" v="441" actId="478"/>
          <ac:spMkLst>
            <pc:docMk/>
            <pc:sldMk cId="1029488608" sldId="306"/>
            <ac:spMk id="8" creationId="{BE65A32B-0393-42F8-BAFC-35F9A770C2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587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1686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Bruchterme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und Dividieren</a:t>
            </a:r>
            <a:endParaRPr lang="de-AT" sz="24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4793784" y="413390"/>
            <a:ext cx="26044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Multiplikation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A10259F-12E4-4281-BF37-BB4237D6CF9D}"/>
              </a:ext>
            </a:extLst>
          </p:cNvPr>
          <p:cNvSpPr/>
          <p:nvPr/>
        </p:nvSpPr>
        <p:spPr>
          <a:xfrm>
            <a:off x="2175961" y="1673025"/>
            <a:ext cx="7840065" cy="67191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Summen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Differenzen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können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manchmal vor dem Multiplizieren durch FAKTORISIEREN in Faktoren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zerlegt und dann gekürzt werden.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B7654AA-F405-4D9A-AEAC-5840AE29FD1B}"/>
              </a:ext>
            </a:extLst>
          </p:cNvPr>
          <p:cNvSpPr/>
          <p:nvPr/>
        </p:nvSpPr>
        <p:spPr>
          <a:xfrm>
            <a:off x="509582" y="2429372"/>
            <a:ext cx="1117282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Vereinfache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Falls möglich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Kürze vor dem Multiplizieren, indem du im Zähler und Nenner faktorisierst.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C90CF3F-6B10-42CE-8219-DD3727A0B5FE}"/>
              </a:ext>
            </a:extLst>
          </p:cNvPr>
          <p:cNvSpPr/>
          <p:nvPr/>
        </p:nvSpPr>
        <p:spPr>
          <a:xfrm>
            <a:off x="3145861" y="1119214"/>
            <a:ext cx="5900270" cy="37555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multipliziert Zähler mit Zähler und Nenner mit Nenner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678B0D42-D4A9-4153-BCBA-EA7F087004DA}"/>
                  </a:ext>
                </a:extLst>
              </p:cNvPr>
              <p:cNvSpPr/>
              <p:nvPr/>
            </p:nvSpPr>
            <p:spPr>
              <a:xfrm>
                <a:off x="509582" y="3084451"/>
                <a:ext cx="2247795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AT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A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678B0D42-D4A9-4153-BCBA-EA7F087004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82" y="3084451"/>
                <a:ext cx="2247795" cy="6173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BB7654AA-F405-4D9A-AEAC-5840AE29FD1B}"/>
              </a:ext>
            </a:extLst>
          </p:cNvPr>
          <p:cNvSpPr/>
          <p:nvPr/>
        </p:nvSpPr>
        <p:spPr>
          <a:xfrm>
            <a:off x="442907" y="724397"/>
            <a:ext cx="1117282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Vereinfache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Falls möglich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Kürze vor dem Multiplizieren, indem du im Zähler und Nenner faktorisierst.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67781E1-B93F-4F20-B219-F3C38087A2E1}"/>
                  </a:ext>
                </a:extLst>
              </p:cNvPr>
              <p:cNvSpPr/>
              <p:nvPr/>
            </p:nvSpPr>
            <p:spPr>
              <a:xfrm>
                <a:off x="442907" y="1511954"/>
                <a:ext cx="2293961" cy="6527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67781E1-B93F-4F20-B219-F3C38087A2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07" y="1511954"/>
                <a:ext cx="2293961" cy="6527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824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2315638" y="564085"/>
            <a:ext cx="75607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 = Multiplikation mit dem Kehrwert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AA70A84-689E-4AC3-83F6-ABC76413EDCA}"/>
                  </a:ext>
                </a:extLst>
              </p:cNvPr>
              <p:cNvSpPr/>
              <p:nvPr/>
            </p:nvSpPr>
            <p:spPr>
              <a:xfrm>
                <a:off x="818529" y="1528702"/>
                <a:ext cx="2994218" cy="6954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AA70A84-689E-4AC3-83F6-ABC76413ED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529" y="1528702"/>
                <a:ext cx="2994218" cy="6954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083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96</Words>
  <Application>Microsoft Office PowerPoint</Application>
  <PresentationFormat>Breitbild</PresentationFormat>
  <Paragraphs>14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Bruchterme Multiplizieren und Dividieren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81</cp:revision>
  <dcterms:created xsi:type="dcterms:W3CDTF">2020-04-09T06:13:57Z</dcterms:created>
  <dcterms:modified xsi:type="dcterms:W3CDTF">2022-11-04T15:29:25Z</dcterms:modified>
</cp:coreProperties>
</file>