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78" r:id="rId3"/>
    <p:sldId id="292" r:id="rId4"/>
    <p:sldId id="293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43799B89-988D-4D79-9E63-2988D73B8B0D}"/>
    <pc:docChg chg="custSel delSld modSld">
      <pc:chgData name="Tegischer Lukas" userId="f78daebb-0565-485c-bd0e-1cd035e796ff" providerId="ADAL" clId="{43799B89-988D-4D79-9E63-2988D73B8B0D}" dt="2020-05-24T20:05:05.023" v="326" actId="20577"/>
      <pc:docMkLst>
        <pc:docMk/>
      </pc:docMkLst>
      <pc:sldChg chg="modSp">
        <pc:chgData name="Tegischer Lukas" userId="f78daebb-0565-485c-bd0e-1cd035e796ff" providerId="ADAL" clId="{43799B89-988D-4D79-9E63-2988D73B8B0D}" dt="2020-05-23T07:57:44.020" v="25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3799B89-988D-4D79-9E63-2988D73B8B0D}" dt="2020-05-23T07:57:44.020" v="25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43799B89-988D-4D79-9E63-2988D73B8B0D}" dt="2020-05-23T07:57:47.981" v="251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43799B89-988D-4D79-9E63-2988D73B8B0D}" dt="2020-05-22T19:48:10.775" v="74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43799B89-988D-4D79-9E63-2988D73B8B0D}" dt="2020-05-23T07:57:47.981" v="251" actId="20577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43799B89-988D-4D79-9E63-2988D73B8B0D}" dt="2020-05-22T19:48:12.976" v="75" actId="478"/>
          <ac:spMkLst>
            <pc:docMk/>
            <pc:sldMk cId="4068653008" sldId="278"/>
            <ac:spMk id="4" creationId="{1D4636F7-B5A4-47E2-AB25-46F28DE8BC11}"/>
          </ac:spMkLst>
        </pc:spChg>
        <pc:spChg chg="add mod">
          <ac:chgData name="Tegischer Lukas" userId="f78daebb-0565-485c-bd0e-1cd035e796ff" providerId="ADAL" clId="{43799B89-988D-4D79-9E63-2988D73B8B0D}" dt="2020-05-22T19:49:18.270" v="162" actId="1076"/>
          <ac:spMkLst>
            <pc:docMk/>
            <pc:sldMk cId="4068653008" sldId="278"/>
            <ac:spMk id="5" creationId="{7EE91FD2-51F4-4804-B7F0-6498D5659433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6" creationId="{841E6C53-ACFD-41DD-8C67-13B42FF6DDCB}"/>
          </ac:spMkLst>
        </pc:spChg>
        <pc:spChg chg="add mod">
          <ac:chgData name="Tegischer Lukas" userId="f78daebb-0565-485c-bd0e-1cd035e796ff" providerId="ADAL" clId="{43799B89-988D-4D79-9E63-2988D73B8B0D}" dt="2020-05-22T19:49:40.076" v="170" actId="113"/>
          <ac:spMkLst>
            <pc:docMk/>
            <pc:sldMk cId="4068653008" sldId="278"/>
            <ac:spMk id="7" creationId="{F6687852-DC7F-41E3-9EED-182AC446CEE3}"/>
          </ac:spMkLst>
        </pc:spChg>
        <pc:spChg chg="add mod">
          <ac:chgData name="Tegischer Lukas" userId="f78daebb-0565-485c-bd0e-1cd035e796ff" providerId="ADAL" clId="{43799B89-988D-4D79-9E63-2988D73B8B0D}" dt="2020-05-22T19:51:18.908" v="202" actId="1076"/>
          <ac:spMkLst>
            <pc:docMk/>
            <pc:sldMk cId="4068653008" sldId="278"/>
            <ac:spMk id="8" creationId="{C6CDB57E-65EB-4CD4-A7C1-EA0F8CCAF47C}"/>
          </ac:spMkLst>
        </pc:spChg>
        <pc:spChg chg="add mod">
          <ac:chgData name="Tegischer Lukas" userId="f78daebb-0565-485c-bd0e-1cd035e796ff" providerId="ADAL" clId="{43799B89-988D-4D79-9E63-2988D73B8B0D}" dt="2020-05-22T19:52:19.424" v="220" actId="6549"/>
          <ac:spMkLst>
            <pc:docMk/>
            <pc:sldMk cId="4068653008" sldId="278"/>
            <ac:spMk id="9" creationId="{EAC17C2A-9CD7-4903-B665-315DC15E9CCF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1" creationId="{C4B87A1D-E065-46EB-BB17-98EC3897089D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2" creationId="{9EB5E05B-8D48-4DEB-8D11-498726520BFD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3" creationId="{D80CADCA-C310-4E6D-B307-5D4B6A9D252C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5" creationId="{2BA1BCFE-5B0E-4FDB-9F69-774D4C401A0E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6" creationId="{9D661F2B-4F56-4D2A-98A9-A53E2A3C9EB1}"/>
          </ac:spMkLst>
        </pc:spChg>
        <pc:cxnChg chg="del">
          <ac:chgData name="Tegischer Lukas" userId="f78daebb-0565-485c-bd0e-1cd035e796ff" providerId="ADAL" clId="{43799B89-988D-4D79-9E63-2988D73B8B0D}" dt="2020-05-22T19:48:20.257" v="76" actId="478"/>
          <ac:cxnSpMkLst>
            <pc:docMk/>
            <pc:sldMk cId="4068653008" sldId="278"/>
            <ac:cxnSpMk id="18" creationId="{DC065AF2-B5AE-4D10-BD25-8A9377143ED9}"/>
          </ac:cxnSpMkLst>
        </pc:cxnChg>
      </pc:sldChg>
      <pc:sldChg chg="modSp">
        <pc:chgData name="Tegischer Lukas" userId="f78daebb-0565-485c-bd0e-1cd035e796ff" providerId="ADAL" clId="{43799B89-988D-4D79-9E63-2988D73B8B0D}" dt="2020-05-23T07:59:15.357" v="32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43799B89-988D-4D79-9E63-2988D73B8B0D}" dt="2020-05-23T07:59:15.357" v="32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">
        <pc:chgData name="Tegischer Lukas" userId="f78daebb-0565-485c-bd0e-1cd035e796ff" providerId="ADAL" clId="{43799B89-988D-4D79-9E63-2988D73B8B0D}" dt="2020-05-24T20:05:05.023" v="326" actId="20577"/>
        <pc:sldMkLst>
          <pc:docMk/>
          <pc:sldMk cId="3227496293" sldId="292"/>
        </pc:sldMkLst>
        <pc:spChg chg="del">
          <ac:chgData name="Tegischer Lukas" userId="f78daebb-0565-485c-bd0e-1cd035e796ff" providerId="ADAL" clId="{43799B89-988D-4D79-9E63-2988D73B8B0D}" dt="2020-05-22T19:52:37.863" v="225" actId="478"/>
          <ac:spMkLst>
            <pc:docMk/>
            <pc:sldMk cId="3227496293" sldId="292"/>
            <ac:spMk id="2" creationId="{FF755FC5-2C0F-4B64-9620-271A33AEB735}"/>
          </ac:spMkLst>
        </pc:spChg>
        <pc:spChg chg="mod">
          <ac:chgData name="Tegischer Lukas" userId="f78daebb-0565-485c-bd0e-1cd035e796ff" providerId="ADAL" clId="{43799B89-988D-4D79-9E63-2988D73B8B0D}" dt="2020-05-23T07:57:55.721" v="252" actId="20577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43799B89-988D-4D79-9E63-2988D73B8B0D}" dt="2020-05-23T07:57:57.340" v="254" actId="20577"/>
          <ac:spMkLst>
            <pc:docMk/>
            <pc:sldMk cId="3227496293" sldId="292"/>
            <ac:spMk id="4" creationId="{C81AC999-DD13-46B1-AC75-1D630465C574}"/>
          </ac:spMkLst>
        </pc:spChg>
        <pc:spChg chg="del">
          <ac:chgData name="Tegischer Lukas" userId="f78daebb-0565-485c-bd0e-1cd035e796ff" providerId="ADAL" clId="{43799B89-988D-4D79-9E63-2988D73B8B0D}" dt="2020-05-22T19:52:35.304" v="223" actId="478"/>
          <ac:spMkLst>
            <pc:docMk/>
            <pc:sldMk cId="3227496293" sldId="292"/>
            <ac:spMk id="5" creationId="{29238AFD-4F41-499B-9784-23E538C6CBAB}"/>
          </ac:spMkLst>
        </pc:spChg>
        <pc:spChg chg="add mod">
          <ac:chgData name="Tegischer Lukas" userId="f78daebb-0565-485c-bd0e-1cd035e796ff" providerId="ADAL" clId="{43799B89-988D-4D79-9E63-2988D73B8B0D}" dt="2020-05-24T20:05:05.023" v="326" actId="20577"/>
          <ac:spMkLst>
            <pc:docMk/>
            <pc:sldMk cId="3227496293" sldId="292"/>
            <ac:spMk id="6" creationId="{C99A6FE1-64F8-454A-B0A3-B55D8E021AC6}"/>
          </ac:spMkLst>
        </pc:spChg>
        <pc:spChg chg="del">
          <ac:chgData name="Tegischer Lukas" userId="f78daebb-0565-485c-bd0e-1cd035e796ff" providerId="ADAL" clId="{43799B89-988D-4D79-9E63-2988D73B8B0D}" dt="2020-05-22T19:52:36.954" v="224" actId="478"/>
          <ac:spMkLst>
            <pc:docMk/>
            <pc:sldMk cId="3227496293" sldId="292"/>
            <ac:spMk id="7" creationId="{D3E89D36-DE5C-42A2-8B88-649351C8F8A8}"/>
          </ac:spMkLst>
        </pc:spChg>
        <pc:spChg chg="add mod">
          <ac:chgData name="Tegischer Lukas" userId="f78daebb-0565-485c-bd0e-1cd035e796ff" providerId="ADAL" clId="{43799B89-988D-4D79-9E63-2988D73B8B0D}" dt="2020-05-22T19:53:16.832" v="233" actId="1076"/>
          <ac:spMkLst>
            <pc:docMk/>
            <pc:sldMk cId="3227496293" sldId="292"/>
            <ac:spMk id="8" creationId="{A3294BBF-FFF4-4AA5-9C57-B335446C860F}"/>
          </ac:spMkLst>
        </pc:spChg>
      </pc:sldChg>
      <pc:sldChg chg="addSp delSp modSp">
        <pc:chgData name="Tegischer Lukas" userId="f78daebb-0565-485c-bd0e-1cd035e796ff" providerId="ADAL" clId="{43799B89-988D-4D79-9E63-2988D73B8B0D}" dt="2020-05-23T07:58:22.180" v="259" actId="20577"/>
        <pc:sldMkLst>
          <pc:docMk/>
          <pc:sldMk cId="3076503073" sldId="293"/>
        </pc:sldMkLst>
        <pc:spChg chg="add mod">
          <ac:chgData name="Tegischer Lukas" userId="f78daebb-0565-485c-bd0e-1cd035e796ff" providerId="ADAL" clId="{43799B89-988D-4D79-9E63-2988D73B8B0D}" dt="2020-05-23T07:58:01.520" v="257" actId="20577"/>
          <ac:spMkLst>
            <pc:docMk/>
            <pc:sldMk cId="3076503073" sldId="293"/>
            <ac:spMk id="2" creationId="{AFD9B1A0-0168-4600-A789-991C0558F7A5}"/>
          </ac:spMkLst>
        </pc:spChg>
        <pc:spChg chg="mod">
          <ac:chgData name="Tegischer Lukas" userId="f78daebb-0565-485c-bd0e-1cd035e796ff" providerId="ADAL" clId="{43799B89-988D-4D79-9E63-2988D73B8B0D}" dt="2020-05-23T07:58:22.180" v="259" actId="20577"/>
          <ac:spMkLst>
            <pc:docMk/>
            <pc:sldMk cId="3076503073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43799B89-988D-4D79-9E63-2988D73B8B0D}" dt="2020-05-22T19:53:57.973" v="234" actId="478"/>
          <ac:spMkLst>
            <pc:docMk/>
            <pc:sldMk cId="3076503073" sldId="293"/>
            <ac:spMk id="4" creationId="{3C20DB2F-A55D-4D28-81D3-74A68F588302}"/>
          </ac:spMkLst>
        </pc:spChg>
        <pc:spChg chg="add mod">
          <ac:chgData name="Tegischer Lukas" userId="f78daebb-0565-485c-bd0e-1cd035e796ff" providerId="ADAL" clId="{43799B89-988D-4D79-9E63-2988D73B8B0D}" dt="2020-05-22T19:54:27.901" v="248" actId="207"/>
          <ac:spMkLst>
            <pc:docMk/>
            <pc:sldMk cId="3076503073" sldId="293"/>
            <ac:spMk id="5" creationId="{EB769CC0-7B92-44DD-912B-796027D54147}"/>
          </ac:spMkLst>
        </pc:spChg>
        <pc:spChg chg="del mod">
          <ac:chgData name="Tegischer Lukas" userId="f78daebb-0565-485c-bd0e-1cd035e796ff" providerId="ADAL" clId="{43799B89-988D-4D79-9E63-2988D73B8B0D}" dt="2020-05-22T19:54:15.748" v="243" actId="478"/>
          <ac:spMkLst>
            <pc:docMk/>
            <pc:sldMk cId="3076503073" sldId="293"/>
            <ac:spMk id="6" creationId="{78BA1FF4-977D-4B29-A570-A2849B4670A2}"/>
          </ac:spMkLst>
        </pc:spChg>
        <pc:spChg chg="del">
          <ac:chgData name="Tegischer Lukas" userId="f78daebb-0565-485c-bd0e-1cd035e796ff" providerId="ADAL" clId="{43799B89-988D-4D79-9E63-2988D73B8B0D}" dt="2020-05-22T19:54:16.274" v="244" actId="478"/>
          <ac:spMkLst>
            <pc:docMk/>
            <pc:sldMk cId="3076503073" sldId="293"/>
            <ac:spMk id="9" creationId="{C941392C-7927-445D-A82E-B3815BE04FFE}"/>
          </ac:spMkLst>
        </pc:spChg>
      </pc:sldChg>
      <pc:sldChg chg="del">
        <pc:chgData name="Tegischer Lukas" userId="f78daebb-0565-485c-bd0e-1cd035e796ff" providerId="ADAL" clId="{43799B89-988D-4D79-9E63-2988D73B8B0D}" dt="2020-05-22T19:54:31.803" v="249" actId="2696"/>
        <pc:sldMkLst>
          <pc:docMk/>
          <pc:sldMk cId="3743411893" sldId="294"/>
        </pc:sldMkLst>
      </pc:sldChg>
    </pc:docChg>
  </pc:docChgLst>
  <pc:docChgLst>
    <pc:chgData name="Tegischer Lukas" userId="f78daebb-0565-485c-bd0e-1cd035e796ff" providerId="ADAL" clId="{942FF03E-CA6C-44B3-9D9C-0797B2AD2114}"/>
    <pc:docChg chg="custSel delSld modSld">
      <pc:chgData name="Tegischer Lukas" userId="f78daebb-0565-485c-bd0e-1cd035e796ff" providerId="ADAL" clId="{942FF03E-CA6C-44B3-9D9C-0797B2AD2114}" dt="2022-11-04T15:50:40.582" v="11" actId="478"/>
      <pc:docMkLst>
        <pc:docMk/>
      </pc:docMkLst>
      <pc:sldChg chg="delSp modSp mod">
        <pc:chgData name="Tegischer Lukas" userId="f78daebb-0565-485c-bd0e-1cd035e796ff" providerId="ADAL" clId="{942FF03E-CA6C-44B3-9D9C-0797B2AD2114}" dt="2022-11-04T15:50:28.902" v="1" actId="6549"/>
        <pc:sldMkLst>
          <pc:docMk/>
          <pc:sldMk cId="336392357" sldId="256"/>
        </pc:sldMkLst>
        <pc:spChg chg="mod">
          <ac:chgData name="Tegischer Lukas" userId="f78daebb-0565-485c-bd0e-1cd035e796ff" providerId="ADAL" clId="{942FF03E-CA6C-44B3-9D9C-0797B2AD2114}" dt="2022-11-04T15:50:28.902" v="1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942FF03E-CA6C-44B3-9D9C-0797B2AD2114}" dt="2022-11-04T15:50:27.887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">
        <pc:chgData name="Tegischer Lukas" userId="f78daebb-0565-485c-bd0e-1cd035e796ff" providerId="ADAL" clId="{942FF03E-CA6C-44B3-9D9C-0797B2AD2114}" dt="2022-11-04T15:50:39.032" v="9" actId="478"/>
        <pc:sldMkLst>
          <pc:docMk/>
          <pc:sldMk cId="4068653008" sldId="278"/>
        </pc:sldMkLst>
        <pc:spChg chg="del">
          <ac:chgData name="Tegischer Lukas" userId="f78daebb-0565-485c-bd0e-1cd035e796ff" providerId="ADAL" clId="{942FF03E-CA6C-44B3-9D9C-0797B2AD2114}" dt="2022-11-04T15:50:31.345" v="2" actId="478"/>
          <ac:spMkLst>
            <pc:docMk/>
            <pc:sldMk cId="4068653008" sldId="27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942FF03E-CA6C-44B3-9D9C-0797B2AD2114}" dt="2022-11-04T15:50:37.959" v="8" actId="478"/>
          <ac:spMkLst>
            <pc:docMk/>
            <pc:sldMk cId="4068653008" sldId="278"/>
            <ac:spMk id="6" creationId="{637BADB1-D335-4D5B-5C47-C9047F9B7E22}"/>
          </ac:spMkLst>
        </pc:spChg>
        <pc:picChg chg="del">
          <ac:chgData name="Tegischer Lukas" userId="f78daebb-0565-485c-bd0e-1cd035e796ff" providerId="ADAL" clId="{942FF03E-CA6C-44B3-9D9C-0797B2AD2114}" dt="2022-11-04T15:50:39.032" v="9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942FF03E-CA6C-44B3-9D9C-0797B2AD2114}" dt="2022-11-04T15:50:34.423" v="5" actId="47"/>
        <pc:sldMkLst>
          <pc:docMk/>
          <pc:sldMk cId="3932101437" sldId="291"/>
        </pc:sldMkLst>
      </pc:sldChg>
      <pc:sldChg chg="addSp delSp modSp mod">
        <pc:chgData name="Tegischer Lukas" userId="f78daebb-0565-485c-bd0e-1cd035e796ff" providerId="ADAL" clId="{942FF03E-CA6C-44B3-9D9C-0797B2AD2114}" dt="2022-11-04T15:50:39.873" v="10" actId="478"/>
        <pc:sldMkLst>
          <pc:docMk/>
          <pc:sldMk cId="3227496293" sldId="292"/>
        </pc:sldMkLst>
        <pc:spChg chg="del">
          <ac:chgData name="Tegischer Lukas" userId="f78daebb-0565-485c-bd0e-1cd035e796ff" providerId="ADAL" clId="{942FF03E-CA6C-44B3-9D9C-0797B2AD2114}" dt="2022-11-04T15:50:32.188" v="3" actId="478"/>
          <ac:spMkLst>
            <pc:docMk/>
            <pc:sldMk cId="3227496293" sldId="292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942FF03E-CA6C-44B3-9D9C-0797B2AD2114}" dt="2022-11-04T15:50:36.967" v="7" actId="478"/>
          <ac:spMkLst>
            <pc:docMk/>
            <pc:sldMk cId="3227496293" sldId="292"/>
            <ac:spMk id="5" creationId="{369B1869-E7CD-0903-4C71-996ECEA1E2E4}"/>
          </ac:spMkLst>
        </pc:spChg>
        <pc:picChg chg="del">
          <ac:chgData name="Tegischer Lukas" userId="f78daebb-0565-485c-bd0e-1cd035e796ff" providerId="ADAL" clId="{942FF03E-CA6C-44B3-9D9C-0797B2AD2114}" dt="2022-11-04T15:50:39.873" v="10" actId="478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mod">
        <pc:chgData name="Tegischer Lukas" userId="f78daebb-0565-485c-bd0e-1cd035e796ff" providerId="ADAL" clId="{942FF03E-CA6C-44B3-9D9C-0797B2AD2114}" dt="2022-11-04T15:50:40.582" v="11" actId="478"/>
        <pc:sldMkLst>
          <pc:docMk/>
          <pc:sldMk cId="3076503073" sldId="293"/>
        </pc:sldMkLst>
        <pc:spChg chg="del">
          <ac:chgData name="Tegischer Lukas" userId="f78daebb-0565-485c-bd0e-1cd035e796ff" providerId="ADAL" clId="{942FF03E-CA6C-44B3-9D9C-0797B2AD2114}" dt="2022-11-04T15:50:32.998" v="4" actId="478"/>
          <ac:spMkLst>
            <pc:docMk/>
            <pc:sldMk cId="3076503073" sldId="29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942FF03E-CA6C-44B3-9D9C-0797B2AD2114}" dt="2022-11-04T15:50:36.069" v="6" actId="478"/>
          <ac:spMkLst>
            <pc:docMk/>
            <pc:sldMk cId="3076503073" sldId="293"/>
            <ac:spMk id="6" creationId="{4EA734BC-4DFF-1E10-55C3-A2E416CEC96A}"/>
          </ac:spMkLst>
        </pc:spChg>
        <pc:picChg chg="del">
          <ac:chgData name="Tegischer Lukas" userId="f78daebb-0565-485c-bd0e-1cd035e796ff" providerId="ADAL" clId="{942FF03E-CA6C-44B3-9D9C-0797B2AD2114}" dt="2022-11-04T15:50:40.582" v="11" actId="478"/>
          <ac:picMkLst>
            <pc:docMk/>
            <pc:sldMk cId="3076503073" sldId="293"/>
            <ac:picMk id="13" creationId="{4D3EDFA6-C8E8-4043-888D-81D97C6F4110}"/>
          </ac:picMkLst>
        </pc:picChg>
      </pc:sldChg>
    </pc:docChg>
  </pc:docChgLst>
  <pc:docChgLst>
    <pc:chgData name="Tegischer Lukas" userId="f78daebb-0565-485c-bd0e-1cd035e796ff" providerId="ADAL" clId="{5500073A-BFED-4952-B194-86E7AA0CB7BC}"/>
    <pc:docChg chg="undo custSel addSld delSld modSld">
      <pc:chgData name="Tegischer Lukas" userId="f78daebb-0565-485c-bd0e-1cd035e796ff" providerId="ADAL" clId="{5500073A-BFED-4952-B194-86E7AA0CB7BC}" dt="2020-05-22T19:47:30.684" v="337" actId="20577"/>
      <pc:docMkLst>
        <pc:docMk/>
      </pc:docMkLst>
      <pc:sldChg chg="modSp">
        <pc:chgData name="Tegischer Lukas" userId="f78daebb-0565-485c-bd0e-1cd035e796ff" providerId="ADAL" clId="{5500073A-BFED-4952-B194-86E7AA0CB7BC}" dt="2020-05-22T19:32:14.933" v="5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500073A-BFED-4952-B194-86E7AA0CB7BC}" dt="2020-05-22T19:32:14.933" v="5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5500073A-BFED-4952-B194-86E7AA0CB7BC}" dt="2020-05-22T19:44:10.907" v="222"/>
        <pc:sldMkLst>
          <pc:docMk/>
          <pc:sldMk cId="4068653008" sldId="278"/>
        </pc:sldMkLst>
        <pc:spChg chg="mod">
          <ac:chgData name="Tegischer Lukas" userId="f78daebb-0565-485c-bd0e-1cd035e796ff" providerId="ADAL" clId="{5500073A-BFED-4952-B194-86E7AA0CB7BC}" dt="2020-05-22T19:40:52.437" v="97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500073A-BFED-4952-B194-86E7AA0CB7BC}" dt="2020-05-22T19:41:07.477" v="101" actId="14100"/>
          <ac:spMkLst>
            <pc:docMk/>
            <pc:sldMk cId="4068653008" sldId="278"/>
            <ac:spMk id="4" creationId="{1D4636F7-B5A4-47E2-AB25-46F28DE8BC11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5500073A-BFED-4952-B194-86E7AA0CB7BC}" dt="2020-05-22T19:42:54.650" v="199" actId="255"/>
          <ac:spMkLst>
            <pc:docMk/>
            <pc:sldMk cId="4068653008" sldId="278"/>
            <ac:spMk id="6" creationId="{841E6C53-ACFD-41DD-8C67-13B42FF6DDCB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5500073A-BFED-4952-B194-86E7AA0CB7BC}" dt="2020-05-22T19:40:23.352" v="59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5500073A-BFED-4952-B194-86E7AA0CB7BC}" dt="2020-05-22T19:43:10.278" v="204" actId="207"/>
          <ac:spMkLst>
            <pc:docMk/>
            <pc:sldMk cId="4068653008" sldId="278"/>
            <ac:spMk id="11" creationId="{C4B87A1D-E065-46EB-BB17-98EC3897089D}"/>
          </ac:spMkLst>
        </pc:spChg>
        <pc:spChg chg="add mod">
          <ac:chgData name="Tegischer Lukas" userId="f78daebb-0565-485c-bd0e-1cd035e796ff" providerId="ADAL" clId="{5500073A-BFED-4952-B194-86E7AA0CB7BC}" dt="2020-05-22T19:42:10.134" v="185" actId="20577"/>
          <ac:spMkLst>
            <pc:docMk/>
            <pc:sldMk cId="4068653008" sldId="278"/>
            <ac:spMk id="12" creationId="{9EB5E05B-8D48-4DEB-8D11-498726520BFD}"/>
          </ac:spMkLst>
        </pc:spChg>
        <pc:spChg chg="add mod">
          <ac:chgData name="Tegischer Lukas" userId="f78daebb-0565-485c-bd0e-1cd035e796ff" providerId="ADAL" clId="{5500073A-BFED-4952-B194-86E7AA0CB7BC}" dt="2020-05-22T19:43:12.459" v="205" actId="207"/>
          <ac:spMkLst>
            <pc:docMk/>
            <pc:sldMk cId="4068653008" sldId="278"/>
            <ac:spMk id="13" creationId="{D80CADCA-C310-4E6D-B307-5D4B6A9D252C}"/>
          </ac:spMkLst>
        </pc:spChg>
        <pc:spChg chg="add mod">
          <ac:chgData name="Tegischer Lukas" userId="f78daebb-0565-485c-bd0e-1cd035e796ff" providerId="ADAL" clId="{5500073A-BFED-4952-B194-86E7AA0CB7BC}" dt="2020-05-22T19:43:15.087" v="206" actId="207"/>
          <ac:spMkLst>
            <pc:docMk/>
            <pc:sldMk cId="4068653008" sldId="278"/>
            <ac:spMk id="15" creationId="{2BA1BCFE-5B0E-4FDB-9F69-774D4C401A0E}"/>
          </ac:spMkLst>
        </pc:spChg>
        <pc:spChg chg="add mod">
          <ac:chgData name="Tegischer Lukas" userId="f78daebb-0565-485c-bd0e-1cd035e796ff" providerId="ADAL" clId="{5500073A-BFED-4952-B194-86E7AA0CB7BC}" dt="2020-05-22T19:42:46.347" v="196" actId="1076"/>
          <ac:spMkLst>
            <pc:docMk/>
            <pc:sldMk cId="4068653008" sldId="278"/>
            <ac:spMk id="16" creationId="{9D661F2B-4F56-4D2A-98A9-A53E2A3C9EB1}"/>
          </ac:spMkLst>
        </pc:spChg>
        <pc:picChg chg="del mod">
          <ac:chgData name="Tegischer Lukas" userId="f78daebb-0565-485c-bd0e-1cd035e796ff" providerId="ADAL" clId="{5500073A-BFED-4952-B194-86E7AA0CB7BC}" dt="2020-05-22T19:40:20.890" v="57" actId="478"/>
          <ac:picMkLst>
            <pc:docMk/>
            <pc:sldMk cId="4068653008" sldId="278"/>
            <ac:picMk id="8" creationId="{E7E8DFF7-EE0A-45CF-B66B-55B4756DF225}"/>
          </ac:picMkLst>
        </pc:picChg>
        <pc:cxnChg chg="add mod">
          <ac:chgData name="Tegischer Lukas" userId="f78daebb-0565-485c-bd0e-1cd035e796ff" providerId="ADAL" clId="{5500073A-BFED-4952-B194-86E7AA0CB7BC}" dt="2020-05-22T19:44:04.847" v="220" actId="14100"/>
          <ac:cxnSpMkLst>
            <pc:docMk/>
            <pc:sldMk cId="4068653008" sldId="278"/>
            <ac:cxnSpMk id="18" creationId="{DC065AF2-B5AE-4D10-BD25-8A9377143ED9}"/>
          </ac:cxnSpMkLst>
        </pc:cxnChg>
      </pc:sldChg>
      <pc:sldChg chg="modSp">
        <pc:chgData name="Tegischer Lukas" userId="f78daebb-0565-485c-bd0e-1cd035e796ff" providerId="ADAL" clId="{5500073A-BFED-4952-B194-86E7AA0CB7BC}" dt="2020-05-22T19:47:30.684" v="33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5500073A-BFED-4952-B194-86E7AA0CB7BC}" dt="2020-05-22T19:47:30.684" v="33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5500073A-BFED-4952-B194-86E7AA0CB7BC}" dt="2020-05-22T19:44:48.151" v="231" actId="1076"/>
        <pc:sldMkLst>
          <pc:docMk/>
          <pc:sldMk cId="3227496293" sldId="292"/>
        </pc:sldMkLst>
        <pc:spChg chg="add mod">
          <ac:chgData name="Tegischer Lukas" userId="f78daebb-0565-485c-bd0e-1cd035e796ff" providerId="ADAL" clId="{5500073A-BFED-4952-B194-86E7AA0CB7BC}" dt="2020-05-22T19:44:28.072" v="225" actId="14100"/>
          <ac:spMkLst>
            <pc:docMk/>
            <pc:sldMk cId="3227496293" sldId="292"/>
            <ac:spMk id="2" creationId="{FF755FC5-2C0F-4B64-9620-271A33AEB735}"/>
          </ac:spMkLst>
        </pc:spChg>
        <pc:spChg chg="mod">
          <ac:chgData name="Tegischer Lukas" userId="f78daebb-0565-485c-bd0e-1cd035e796ff" providerId="ADAL" clId="{5500073A-BFED-4952-B194-86E7AA0CB7BC}" dt="2020-05-22T19:40:30.324" v="62" actId="1076"/>
          <ac:spMkLst>
            <pc:docMk/>
            <pc:sldMk cId="3227496293" sldId="292"/>
            <ac:spMk id="3" creationId="{00000000-0000-0000-0000-000000000000}"/>
          </ac:spMkLst>
        </pc:spChg>
        <pc:spChg chg="del">
          <ac:chgData name="Tegischer Lukas" userId="f78daebb-0565-485c-bd0e-1cd035e796ff" providerId="ADAL" clId="{5500073A-BFED-4952-B194-86E7AA0CB7BC}" dt="2020-05-22T19:40:32.374" v="64" actId="478"/>
          <ac:spMkLst>
            <pc:docMk/>
            <pc:sldMk cId="3227496293" sldId="292"/>
            <ac:spMk id="4" creationId="{F5E6A082-AC10-46AE-93FC-AADF92A2E677}"/>
          </ac:spMkLst>
        </pc:spChg>
        <pc:spChg chg="add mod">
          <ac:chgData name="Tegischer Lukas" userId="f78daebb-0565-485c-bd0e-1cd035e796ff" providerId="ADAL" clId="{5500073A-BFED-4952-B194-86E7AA0CB7BC}" dt="2020-05-22T19:44:48.151" v="231" actId="1076"/>
          <ac:spMkLst>
            <pc:docMk/>
            <pc:sldMk cId="3227496293" sldId="292"/>
            <ac:spMk id="5" creationId="{29238AFD-4F41-499B-9784-23E538C6CBAB}"/>
          </ac:spMkLst>
        </pc:spChg>
        <pc:spChg chg="del">
          <ac:chgData name="Tegischer Lukas" userId="f78daebb-0565-485c-bd0e-1cd035e796ff" providerId="ADAL" clId="{5500073A-BFED-4952-B194-86E7AA0CB7BC}" dt="2020-05-22T19:40:31.327" v="63" actId="478"/>
          <ac:spMkLst>
            <pc:docMk/>
            <pc:sldMk cId="3227496293" sldId="292"/>
            <ac:spMk id="6" creationId="{7EA58A69-F2B0-4F38-87C0-A158EC37F5E3}"/>
          </ac:spMkLst>
        </pc:spChg>
        <pc:spChg chg="add mod">
          <ac:chgData name="Tegischer Lukas" userId="f78daebb-0565-485c-bd0e-1cd035e796ff" providerId="ADAL" clId="{5500073A-BFED-4952-B194-86E7AA0CB7BC}" dt="2020-05-22T19:44:46.380" v="230" actId="1076"/>
          <ac:spMkLst>
            <pc:docMk/>
            <pc:sldMk cId="3227496293" sldId="292"/>
            <ac:spMk id="7" creationId="{D3E89D36-DE5C-42A2-8B88-649351C8F8A8}"/>
          </ac:spMkLst>
        </pc:spChg>
        <pc:spChg chg="del">
          <ac:chgData name="Tegischer Lukas" userId="f78daebb-0565-485c-bd0e-1cd035e796ff" providerId="ADAL" clId="{5500073A-BFED-4952-B194-86E7AA0CB7BC}" dt="2020-05-22T19:40:33.612" v="66" actId="478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5500073A-BFED-4952-B194-86E7AA0CB7BC}" dt="2020-05-22T19:40:32.822" v="65" actId="478"/>
          <ac:picMkLst>
            <pc:docMk/>
            <pc:sldMk cId="3227496293" sldId="292"/>
            <ac:picMk id="12" creationId="{0668C3FB-113A-4370-81A0-7C1983714CBF}"/>
          </ac:picMkLst>
        </pc:picChg>
      </pc:sldChg>
      <pc:sldChg chg="addSp delSp modSp add">
        <pc:chgData name="Tegischer Lukas" userId="f78daebb-0565-485c-bd0e-1cd035e796ff" providerId="ADAL" clId="{5500073A-BFED-4952-B194-86E7AA0CB7BC}" dt="2020-05-22T19:45:59.157" v="254" actId="1076"/>
        <pc:sldMkLst>
          <pc:docMk/>
          <pc:sldMk cId="3076503073" sldId="293"/>
        </pc:sldMkLst>
        <pc:spChg chg="del">
          <ac:chgData name="Tegischer Lukas" userId="f78daebb-0565-485c-bd0e-1cd035e796ff" providerId="ADAL" clId="{5500073A-BFED-4952-B194-86E7AA0CB7BC}" dt="2020-05-22T19:45:06.555" v="233" actId="478"/>
          <ac:spMkLst>
            <pc:docMk/>
            <pc:sldMk cId="3076503073" sldId="293"/>
            <ac:spMk id="2" creationId="{FF755FC5-2C0F-4B64-9620-271A33AEB735}"/>
          </ac:spMkLst>
        </pc:spChg>
        <pc:spChg chg="add mod">
          <ac:chgData name="Tegischer Lukas" userId="f78daebb-0565-485c-bd0e-1cd035e796ff" providerId="ADAL" clId="{5500073A-BFED-4952-B194-86E7AA0CB7BC}" dt="2020-05-22T19:45:28.846" v="243" actId="403"/>
          <ac:spMkLst>
            <pc:docMk/>
            <pc:sldMk cId="3076503073" sldId="293"/>
            <ac:spMk id="4" creationId="{3C20DB2F-A55D-4D28-81D3-74A68F588302}"/>
          </ac:spMkLst>
        </pc:spChg>
        <pc:spChg chg="del">
          <ac:chgData name="Tegischer Lukas" userId="f78daebb-0565-485c-bd0e-1cd035e796ff" providerId="ADAL" clId="{5500073A-BFED-4952-B194-86E7AA0CB7BC}" dt="2020-05-22T19:45:07.460" v="234" actId="478"/>
          <ac:spMkLst>
            <pc:docMk/>
            <pc:sldMk cId="3076503073" sldId="293"/>
            <ac:spMk id="5" creationId="{29238AFD-4F41-499B-9784-23E538C6CBAB}"/>
          </ac:spMkLst>
        </pc:spChg>
        <pc:spChg chg="add mod">
          <ac:chgData name="Tegischer Lukas" userId="f78daebb-0565-485c-bd0e-1cd035e796ff" providerId="ADAL" clId="{5500073A-BFED-4952-B194-86E7AA0CB7BC}" dt="2020-05-22T19:45:59.157" v="254" actId="1076"/>
          <ac:spMkLst>
            <pc:docMk/>
            <pc:sldMk cId="3076503073" sldId="293"/>
            <ac:spMk id="6" creationId="{78BA1FF4-977D-4B29-A570-A2849B4670A2}"/>
          </ac:spMkLst>
        </pc:spChg>
        <pc:spChg chg="del">
          <ac:chgData name="Tegischer Lukas" userId="f78daebb-0565-485c-bd0e-1cd035e796ff" providerId="ADAL" clId="{5500073A-BFED-4952-B194-86E7AA0CB7BC}" dt="2020-05-22T19:45:08.912" v="235" actId="478"/>
          <ac:spMkLst>
            <pc:docMk/>
            <pc:sldMk cId="3076503073" sldId="293"/>
            <ac:spMk id="7" creationId="{D3E89D36-DE5C-42A2-8B88-649351C8F8A8}"/>
          </ac:spMkLst>
        </pc:spChg>
        <pc:spChg chg="add del mod">
          <ac:chgData name="Tegischer Lukas" userId="f78daebb-0565-485c-bd0e-1cd035e796ff" providerId="ADAL" clId="{5500073A-BFED-4952-B194-86E7AA0CB7BC}" dt="2020-05-22T19:45:45.231" v="248" actId="478"/>
          <ac:spMkLst>
            <pc:docMk/>
            <pc:sldMk cId="3076503073" sldId="293"/>
            <ac:spMk id="8" creationId="{C0A36731-FE05-4553-AD1F-D15182222E38}"/>
          </ac:spMkLst>
        </pc:spChg>
        <pc:spChg chg="add mod">
          <ac:chgData name="Tegischer Lukas" userId="f78daebb-0565-485c-bd0e-1cd035e796ff" providerId="ADAL" clId="{5500073A-BFED-4952-B194-86E7AA0CB7BC}" dt="2020-05-22T19:45:55.549" v="253" actId="1076"/>
          <ac:spMkLst>
            <pc:docMk/>
            <pc:sldMk cId="3076503073" sldId="293"/>
            <ac:spMk id="9" creationId="{C941392C-7927-445D-A82E-B3815BE04FFE}"/>
          </ac:spMkLst>
        </pc:spChg>
      </pc:sldChg>
      <pc:sldChg chg="del">
        <pc:chgData name="Tegischer Lukas" userId="f78daebb-0565-485c-bd0e-1cd035e796ff" providerId="ADAL" clId="{5500073A-BFED-4952-B194-86E7AA0CB7BC}" dt="2020-05-22T19:40:26.705" v="60" actId="2696"/>
        <pc:sldMkLst>
          <pc:docMk/>
          <pc:sldMk cId="3291215939" sldId="293"/>
        </pc:sldMkLst>
      </pc:sldChg>
      <pc:sldChg chg="addSp delSp modSp add">
        <pc:chgData name="Tegischer Lukas" userId="f78daebb-0565-485c-bd0e-1cd035e796ff" providerId="ADAL" clId="{5500073A-BFED-4952-B194-86E7AA0CB7BC}" dt="2020-05-22T19:47:01.483" v="271" actId="1076"/>
        <pc:sldMkLst>
          <pc:docMk/>
          <pc:sldMk cId="3743411893" sldId="294"/>
        </pc:sldMkLst>
        <pc:spChg chg="add mod">
          <ac:chgData name="Tegischer Lukas" userId="f78daebb-0565-485c-bd0e-1cd035e796ff" providerId="ADAL" clId="{5500073A-BFED-4952-B194-86E7AA0CB7BC}" dt="2020-05-22T19:46:32.746" v="264" actId="255"/>
          <ac:spMkLst>
            <pc:docMk/>
            <pc:sldMk cId="3743411893" sldId="294"/>
            <ac:spMk id="2" creationId="{D7A12815-A18B-4568-92EE-EABEC2463BCD}"/>
          </ac:spMkLst>
        </pc:spChg>
        <pc:spChg chg="mod">
          <ac:chgData name="Tegischer Lukas" userId="f78daebb-0565-485c-bd0e-1cd035e796ff" providerId="ADAL" clId="{5500073A-BFED-4952-B194-86E7AA0CB7BC}" dt="2020-05-22T19:46:04.368" v="256" actId="20577"/>
          <ac:spMkLst>
            <pc:docMk/>
            <pc:sldMk cId="3743411893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5500073A-BFED-4952-B194-86E7AA0CB7BC}" dt="2020-05-22T19:46:08.540" v="257" actId="478"/>
          <ac:spMkLst>
            <pc:docMk/>
            <pc:sldMk cId="3743411893" sldId="294"/>
            <ac:spMk id="4" creationId="{3C20DB2F-A55D-4D28-81D3-74A68F588302}"/>
          </ac:spMkLst>
        </pc:spChg>
        <pc:spChg chg="add mod">
          <ac:chgData name="Tegischer Lukas" userId="f78daebb-0565-485c-bd0e-1cd035e796ff" providerId="ADAL" clId="{5500073A-BFED-4952-B194-86E7AA0CB7BC}" dt="2020-05-22T19:47:01.483" v="271" actId="1076"/>
          <ac:spMkLst>
            <pc:docMk/>
            <pc:sldMk cId="3743411893" sldId="294"/>
            <ac:spMk id="5" creationId="{314E4250-F34A-4912-BC5D-A493D648CEDF}"/>
          </ac:spMkLst>
        </pc:spChg>
        <pc:spChg chg="del">
          <ac:chgData name="Tegischer Lukas" userId="f78daebb-0565-485c-bd0e-1cd035e796ff" providerId="ADAL" clId="{5500073A-BFED-4952-B194-86E7AA0CB7BC}" dt="2020-05-22T19:46:09.221" v="258" actId="478"/>
          <ac:spMkLst>
            <pc:docMk/>
            <pc:sldMk cId="3743411893" sldId="294"/>
            <ac:spMk id="6" creationId="{78BA1FF4-977D-4B29-A570-A2849B4670A2}"/>
          </ac:spMkLst>
        </pc:spChg>
        <pc:spChg chg="del">
          <ac:chgData name="Tegischer Lukas" userId="f78daebb-0565-485c-bd0e-1cd035e796ff" providerId="ADAL" clId="{5500073A-BFED-4952-B194-86E7AA0CB7BC}" dt="2020-05-22T19:46:10.320" v="259" actId="478"/>
          <ac:spMkLst>
            <pc:docMk/>
            <pc:sldMk cId="3743411893" sldId="294"/>
            <ac:spMk id="9" creationId="{C941392C-7927-445D-A82E-B3815BE04FF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88501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0047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53701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Rechnen mit Bruchzahlen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Mit Bruchteilen das Ganze berechnen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Mit Bruchteilen das Ganze berechnen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7EE91FD2-51F4-4804-B7F0-6498D5659433}"/>
                  </a:ext>
                </a:extLst>
              </p:cNvPr>
              <p:cNvSpPr/>
              <p:nvPr/>
            </p:nvSpPr>
            <p:spPr>
              <a:xfrm>
                <a:off x="883530" y="856474"/>
                <a:ext cx="9791700" cy="7965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Beispiel: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Beim Wandern hat Moritz bereits 420 Höhenmeter zurückgelegt. Das sind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Höhenmeter des gesamten Anstiegs. Wie viele Höhenmeter hat der gesamte Aufstieg?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7EE91FD2-51F4-4804-B7F0-6498D56594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530" y="856474"/>
                <a:ext cx="9791700" cy="796565"/>
              </a:xfrm>
              <a:prstGeom prst="rect">
                <a:avLst/>
              </a:prstGeom>
              <a:blipFill>
                <a:blip r:embed="rId4"/>
                <a:stretch>
                  <a:fillRect l="-311" r="-747" b="-1145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F6687852-DC7F-41E3-9EED-182AC446CEE3}"/>
                  </a:ext>
                </a:extLst>
              </p:cNvPr>
              <p:cNvSpPr/>
              <p:nvPr/>
            </p:nvSpPr>
            <p:spPr>
              <a:xfrm>
                <a:off x="1523999" y="1811518"/>
                <a:ext cx="9144000" cy="5133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u="sng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Wir wollen wissen:</a:t>
                </a:r>
                <a:r>
                  <a:rPr lang="de-AT" sz="2000" u="sng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420 Höhenmeter sind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–   Wie viele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Höhenmeter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sind ein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Ganzes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F6687852-DC7F-41E3-9EED-182AC446CE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99" y="1811518"/>
                <a:ext cx="9144000" cy="513346"/>
              </a:xfrm>
              <a:prstGeom prst="rect">
                <a:avLst/>
              </a:prstGeom>
              <a:blipFill>
                <a:blip r:embed="rId5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C6CDB57E-65EB-4CD4-A7C1-EA0F8CCAF47C}"/>
              </a:ext>
            </a:extLst>
          </p:cNvPr>
          <p:cNvSpPr/>
          <p:nvPr/>
        </p:nvSpPr>
        <p:spPr>
          <a:xfrm>
            <a:off x="2280089" y="2709614"/>
            <a:ext cx="7631820" cy="882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6000"/>
              </a:lnSpc>
              <a:spcAft>
                <a:spcPts val="200"/>
              </a:spcAft>
            </a:pP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Dividiere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die Zahl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durch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den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Zähler</a:t>
            </a:r>
            <a:endParaRPr lang="de-AT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6000"/>
              </a:lnSpc>
              <a:spcAft>
                <a:spcPts val="200"/>
              </a:spcAft>
            </a:pP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Multipliziere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die erhaltene Zahl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dem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Nenner</a:t>
            </a:r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EAC17C2A-9CD7-4903-B665-315DC15E9CCF}"/>
                  </a:ext>
                </a:extLst>
              </p:cNvPr>
              <p:cNvSpPr/>
              <p:nvPr/>
            </p:nvSpPr>
            <p:spPr>
              <a:xfrm>
                <a:off x="883529" y="4148386"/>
                <a:ext cx="10689345" cy="19408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</a:t>
                </a: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Reihenfolge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kannst du wieder </a:t>
                </a: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frei</a:t>
                </a:r>
                <a:r>
                  <a:rPr lang="de-AT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wählen. 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Ich würde dir aber raten,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wieder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mit der </a:t>
                </a:r>
                <a:r>
                  <a:rPr lang="de-AT" b="1" dirty="0">
                    <a:solidFill>
                      <a:srgbClr val="7030A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Division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zu starten:</a:t>
                </a: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420</m:t>
                      </m:r>
                      <m:r>
                        <a:rPr lang="de-AT" sz="2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4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</m:t>
                      </m:r>
                      <m:r>
                        <a:rPr lang="de-AT" sz="24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𝟔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=70</m:t>
                      </m:r>
                      <m:r>
                        <a:rPr lang="de-AT" sz="2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𝟏𝟎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=700</m:t>
                      </m:r>
                    </m:oMath>
                  </m:oMathPara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Antwort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de-AT" sz="20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Moritz legt gesamt 700 Höhenmeter beim Wandern zurück.</a:t>
                </a:r>
                <a:endParaRPr lang="de-AT" sz="2400" dirty="0"/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EAC17C2A-9CD7-4903-B665-315DC15E9C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529" y="4148386"/>
                <a:ext cx="10689345" cy="1940852"/>
              </a:xfrm>
              <a:prstGeom prst="rect">
                <a:avLst/>
              </a:prstGeom>
              <a:blipFill>
                <a:blip r:embed="rId6"/>
                <a:stretch>
                  <a:fillRect l="-513" t="-1572" b="-157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81AC999-DD13-46B1-AC75-1D630465C574}"/>
              </a:ext>
            </a:extLst>
          </p:cNvPr>
          <p:cNvSpPr/>
          <p:nvPr/>
        </p:nvSpPr>
        <p:spPr>
          <a:xfrm>
            <a:off x="203574" y="564085"/>
            <a:ext cx="3242939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10)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 groß ist das Ganze?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C99A6FE1-64F8-454A-B0A3-B55D8E021AC6}"/>
                  </a:ext>
                </a:extLst>
              </p:cNvPr>
              <p:cNvSpPr/>
              <p:nvPr/>
            </p:nvSpPr>
            <p:spPr>
              <a:xfrm>
                <a:off x="1262229" y="1129802"/>
                <a:ext cx="912750" cy="5269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de-AT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35</a:t>
                </a:r>
                <a:endParaRPr lang="de-AT" sz="20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C99A6FE1-64F8-454A-B0A3-B55D8E021A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229" y="1129802"/>
                <a:ext cx="912750" cy="526939"/>
              </a:xfrm>
              <a:prstGeom prst="rect">
                <a:avLst/>
              </a:prstGeom>
              <a:blipFill>
                <a:blip r:embed="rId4"/>
                <a:stretch>
                  <a:fillRect r="-6000" b="-804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3294BBF-FFF4-4AA5-9C57-B335446C860F}"/>
                  </a:ext>
                </a:extLst>
              </p:cNvPr>
              <p:cNvSpPr/>
              <p:nvPr/>
            </p:nvSpPr>
            <p:spPr>
              <a:xfrm>
                <a:off x="8325370" y="1129802"/>
                <a:ext cx="1008609" cy="485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sind 33</a:t>
                </a:r>
                <a:endParaRPr lang="de-AT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3294BBF-FFF4-4AA5-9C57-B335446C86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5370" y="1129802"/>
                <a:ext cx="1008609" cy="485518"/>
              </a:xfrm>
              <a:prstGeom prst="rect">
                <a:avLst/>
              </a:prstGeom>
              <a:blipFill>
                <a:blip r:embed="rId5"/>
                <a:stretch>
                  <a:fillRect r="-4242" b="-75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749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AFD9B1A0-0168-4600-A789-991C0558F7A5}"/>
              </a:ext>
            </a:extLst>
          </p:cNvPr>
          <p:cNvSpPr/>
          <p:nvPr/>
        </p:nvSpPr>
        <p:spPr>
          <a:xfrm>
            <a:off x="171138" y="564085"/>
            <a:ext cx="9544361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11)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Löse die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Textbeispiele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Schreibe eine Antwort. (</a:t>
            </a:r>
            <a:r>
              <a:rPr lang="de-AT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Ergebnis alleine reicht nicht. Schreibe immer einen Rechenweg!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EB769CC0-7B92-44DD-912B-796027D54147}"/>
                  </a:ext>
                </a:extLst>
              </p:cNvPr>
              <p:cNvSpPr/>
              <p:nvPr/>
            </p:nvSpPr>
            <p:spPr>
              <a:xfrm>
                <a:off x="171138" y="1462180"/>
                <a:ext cx="11316012" cy="7610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dirty="0">
                    <a:solidFill>
                      <a:srgbClr val="0070C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Sechs Flaschen Mineralwasser haben Martin und seine Freunde bereits ausgetrunken. Das sind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AT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de-AT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de-AT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ihrer Vorräte. Aus wie vielen Flaschen bestand ihr Vorrat ursprünglich?</a:t>
                </a:r>
                <a:endParaRPr lang="de-AT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EB769CC0-7B92-44DD-912B-796027D541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138" y="1462180"/>
                <a:ext cx="11316012" cy="761042"/>
              </a:xfrm>
              <a:prstGeom prst="rect">
                <a:avLst/>
              </a:prstGeom>
              <a:blipFill>
                <a:blip r:embed="rId3"/>
                <a:stretch>
                  <a:fillRect l="-431" b="-12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6503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183</Words>
  <Application>Microsoft Office PowerPoint</Application>
  <PresentationFormat>Breitbild</PresentationFormat>
  <Paragraphs>19</Paragraphs>
  <Slides>4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Rechnen mit Bruchzahlen  Mit Bruchteilen das Ganze berechnen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2022-11-04T15:50:41Z</dcterms:modified>
</cp:coreProperties>
</file>