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43" r:id="rId3"/>
    <p:sldId id="358" r:id="rId4"/>
    <p:sldId id="3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740B118-2962-4DEE-872B-F8667E570E30}"/>
    <pc:docChg chg="undo custSel addSld delSld modSld sldOrd">
      <pc:chgData name="Tegischer Lukas" userId="f78daebb-0565-485c-bd0e-1cd035e796ff" providerId="ADAL" clId="{B740B118-2962-4DEE-872B-F8667E570E30}" dt="2022-04-10T12:09:36.985" v="826" actId="47"/>
      <pc:docMkLst>
        <pc:docMk/>
      </pc:docMkLst>
      <pc:sldChg chg="modSp mod">
        <pc:chgData name="Tegischer Lukas" userId="f78daebb-0565-485c-bd0e-1cd035e796ff" providerId="ADAL" clId="{B740B118-2962-4DEE-872B-F8667E570E30}" dt="2022-04-10T11:48:27.200" v="102" actId="255"/>
        <pc:sldMkLst>
          <pc:docMk/>
          <pc:sldMk cId="336392357" sldId="256"/>
        </pc:sldMkLst>
        <pc:spChg chg="mod">
          <ac:chgData name="Tegischer Lukas" userId="f78daebb-0565-485c-bd0e-1cd035e796ff" providerId="ADAL" clId="{B740B118-2962-4DEE-872B-F8667E570E30}" dt="2022-04-10T11:48:27.200" v="102" actId="25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740B118-2962-4DEE-872B-F8667E570E30}" dt="2022-04-10T11:50:49.689" v="155" actId="14100"/>
        <pc:sldMkLst>
          <pc:docMk/>
          <pc:sldMk cId="2738696002" sldId="324"/>
        </pc:sldMkLst>
        <pc:spChg chg="mod">
          <ac:chgData name="Tegischer Lukas" userId="f78daebb-0565-485c-bd0e-1cd035e796ff" providerId="ADAL" clId="{B740B118-2962-4DEE-872B-F8667E570E30}" dt="2022-04-10T11:48:08.965" v="70" actId="1076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B740B118-2962-4DEE-872B-F8667E570E30}" dt="2022-04-10T11:49:02.501" v="115"/>
          <ac:spMkLst>
            <pc:docMk/>
            <pc:sldMk cId="2738696002" sldId="324"/>
            <ac:spMk id="5" creationId="{41258060-B3D1-4F9E-A213-E616BF8A191B}"/>
          </ac:spMkLst>
        </pc:spChg>
        <pc:spChg chg="del">
          <ac:chgData name="Tegischer Lukas" userId="f78daebb-0565-485c-bd0e-1cd035e796ff" providerId="ADAL" clId="{B740B118-2962-4DEE-872B-F8667E570E30}" dt="2022-04-10T11:48:11.381" v="71" actId="478"/>
          <ac:spMkLst>
            <pc:docMk/>
            <pc:sldMk cId="2738696002" sldId="324"/>
            <ac:spMk id="8" creationId="{E2A94AF4-33A5-4DCF-879C-5272F0205588}"/>
          </ac:spMkLst>
        </pc:spChg>
        <pc:spChg chg="del">
          <ac:chgData name="Tegischer Lukas" userId="f78daebb-0565-485c-bd0e-1cd035e796ff" providerId="ADAL" clId="{B740B118-2962-4DEE-872B-F8667E570E30}" dt="2022-04-10T11:48:12.558" v="72" actId="478"/>
          <ac:spMkLst>
            <pc:docMk/>
            <pc:sldMk cId="2738696002" sldId="324"/>
            <ac:spMk id="9" creationId="{3EEAC7C6-3B5F-4FC7-84DD-3061297A5919}"/>
          </ac:spMkLst>
        </pc:spChg>
        <pc:spChg chg="del">
          <ac:chgData name="Tegischer Lukas" userId="f78daebb-0565-485c-bd0e-1cd035e796ff" providerId="ADAL" clId="{B740B118-2962-4DEE-872B-F8667E570E30}" dt="2022-04-10T11:48:13.157" v="73" actId="478"/>
          <ac:spMkLst>
            <pc:docMk/>
            <pc:sldMk cId="2738696002" sldId="324"/>
            <ac:spMk id="10" creationId="{FB0556A5-9704-4B1C-89C2-9E9427B48732}"/>
          </ac:spMkLst>
        </pc:spChg>
        <pc:spChg chg="del">
          <ac:chgData name="Tegischer Lukas" userId="f78daebb-0565-485c-bd0e-1cd035e796ff" providerId="ADAL" clId="{B740B118-2962-4DEE-872B-F8667E570E30}" dt="2022-04-10T11:48:13.947" v="74" actId="478"/>
          <ac:spMkLst>
            <pc:docMk/>
            <pc:sldMk cId="2738696002" sldId="324"/>
            <ac:spMk id="11" creationId="{FE4CB0A3-E1EF-4544-83B5-D941CAC56D36}"/>
          </ac:spMkLst>
        </pc:spChg>
        <pc:spChg chg="add mod">
          <ac:chgData name="Tegischer Lukas" userId="f78daebb-0565-485c-bd0e-1cd035e796ff" providerId="ADAL" clId="{B740B118-2962-4DEE-872B-F8667E570E30}" dt="2022-04-10T11:50:28.638" v="149" actId="1076"/>
          <ac:spMkLst>
            <pc:docMk/>
            <pc:sldMk cId="2738696002" sldId="324"/>
            <ac:spMk id="12" creationId="{FF48DB41-4B92-4318-B2C5-4B092B9680CC}"/>
          </ac:spMkLst>
        </pc:spChg>
        <pc:spChg chg="add mod">
          <ac:chgData name="Tegischer Lukas" userId="f78daebb-0565-485c-bd0e-1cd035e796ff" providerId="ADAL" clId="{B740B118-2962-4DEE-872B-F8667E570E30}" dt="2022-04-10T11:50:47.327" v="154" actId="1076"/>
          <ac:spMkLst>
            <pc:docMk/>
            <pc:sldMk cId="2738696002" sldId="324"/>
            <ac:spMk id="13" creationId="{0299D539-E836-49F8-8BBF-17A6C1A8B926}"/>
          </ac:spMkLst>
        </pc:spChg>
        <pc:graphicFrameChg chg="add del mod">
          <ac:chgData name="Tegischer Lukas" userId="f78daebb-0565-485c-bd0e-1cd035e796ff" providerId="ADAL" clId="{B740B118-2962-4DEE-872B-F8667E570E30}" dt="2022-04-10T11:49:02.501" v="115"/>
          <ac:graphicFrameMkLst>
            <pc:docMk/>
            <pc:sldMk cId="2738696002" sldId="324"/>
            <ac:graphicFrameMk id="3" creationId="{B40C7122-D9AE-4493-97C5-C04BCF954BA2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0:49.689" v="155" actId="14100"/>
          <ac:graphicFrameMkLst>
            <pc:docMk/>
            <pc:sldMk cId="2738696002" sldId="324"/>
            <ac:graphicFrameMk id="7" creationId="{7B135BAF-27A5-46F1-8BFC-3949489B9509}"/>
          </ac:graphicFrameMkLst>
        </pc:graphicFrameChg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48903968" sldId="338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703256588" sldId="339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30227083" sldId="340"/>
        </pc:sldMkLst>
      </pc:sldChg>
      <pc:sldChg chg="addSp delSp modSp add mod">
        <pc:chgData name="Tegischer Lukas" userId="f78daebb-0565-485c-bd0e-1cd035e796ff" providerId="ADAL" clId="{B740B118-2962-4DEE-872B-F8667E570E30}" dt="2022-04-10T11:54:57.575" v="337" actId="20577"/>
        <pc:sldMkLst>
          <pc:docMk/>
          <pc:sldMk cId="3879992012" sldId="341"/>
        </pc:sldMkLst>
        <pc:spChg chg="del">
          <ac:chgData name="Tegischer Lukas" userId="f78daebb-0565-485c-bd0e-1cd035e796ff" providerId="ADAL" clId="{B740B118-2962-4DEE-872B-F8667E570E30}" dt="2022-04-10T11:51:18.673" v="170" actId="478"/>
          <ac:spMkLst>
            <pc:docMk/>
            <pc:sldMk cId="3879992012" sldId="34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740B118-2962-4DEE-872B-F8667E570E30}" dt="2022-04-10T11:52:39.046" v="271" actId="20577"/>
          <ac:spMkLst>
            <pc:docMk/>
            <pc:sldMk cId="3879992012" sldId="341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1:54:57.575" v="337" actId="20577"/>
          <ac:spMkLst>
            <pc:docMk/>
            <pc:sldMk cId="3879992012" sldId="341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1:17.999" v="169" actId="478"/>
          <ac:spMkLst>
            <pc:docMk/>
            <pc:sldMk cId="3879992012" sldId="341"/>
            <ac:spMk id="12" creationId="{FF48DB41-4B92-4318-B2C5-4B092B9680CC}"/>
          </ac:spMkLst>
        </pc:spChg>
        <pc:spChg chg="mod">
          <ac:chgData name="Tegischer Lukas" userId="f78daebb-0565-485c-bd0e-1cd035e796ff" providerId="ADAL" clId="{B740B118-2962-4DEE-872B-F8667E570E30}" dt="2022-04-10T11:51:24.603" v="173" actId="403"/>
          <ac:spMkLst>
            <pc:docMk/>
            <pc:sldMk cId="3879992012" sldId="341"/>
            <ac:spMk id="13" creationId="{0299D539-E836-49F8-8BBF-17A6C1A8B926}"/>
          </ac:spMkLst>
        </pc:spChg>
        <pc:spChg chg="add mod">
          <ac:chgData name="Tegischer Lukas" userId="f78daebb-0565-485c-bd0e-1cd035e796ff" providerId="ADAL" clId="{B740B118-2962-4DEE-872B-F8667E570E30}" dt="2022-04-10T11:54:32.919" v="330" actId="20577"/>
          <ac:spMkLst>
            <pc:docMk/>
            <pc:sldMk cId="3879992012" sldId="341"/>
            <ac:spMk id="15" creationId="{B1DA36FC-B7E4-4B98-B363-41860D566CF5}"/>
          </ac:spMkLst>
        </pc:spChg>
        <pc:graphicFrameChg chg="add mod modGraphic">
          <ac:chgData name="Tegischer Lukas" userId="f78daebb-0565-485c-bd0e-1cd035e796ff" providerId="ADAL" clId="{B740B118-2962-4DEE-872B-F8667E570E30}" dt="2022-04-10T11:54:42.622" v="334" actId="122"/>
          <ac:graphicFrameMkLst>
            <pc:docMk/>
            <pc:sldMk cId="3879992012" sldId="341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B740B118-2962-4DEE-872B-F8667E570E30}" dt="2022-04-10T11:52:44.483" v="272" actId="478"/>
          <ac:graphicFrameMkLst>
            <pc:docMk/>
            <pc:sldMk cId="3879992012" sldId="341"/>
            <ac:graphicFrameMk id="7" creationId="{7B135BAF-27A5-46F1-8BFC-3949489B9509}"/>
          </ac:graphicFrameMkLst>
        </pc:graphicFrameChg>
      </pc:sldChg>
      <pc:sldChg chg="addSp delSp modSp add mod delAnim modAnim">
        <pc:chgData name="Tegischer Lukas" userId="f78daebb-0565-485c-bd0e-1cd035e796ff" providerId="ADAL" clId="{B740B118-2962-4DEE-872B-F8667E570E30}" dt="2022-04-10T11:59:27.861" v="473" actId="20577"/>
        <pc:sldMkLst>
          <pc:docMk/>
          <pc:sldMk cId="2847839101" sldId="342"/>
        </pc:sldMkLst>
        <pc:spChg chg="del">
          <ac:chgData name="Tegischer Lukas" userId="f78daebb-0565-485c-bd0e-1cd035e796ff" providerId="ADAL" clId="{B740B118-2962-4DEE-872B-F8667E570E30}" dt="2022-04-10T11:55:01.476" v="339" actId="478"/>
          <ac:spMkLst>
            <pc:docMk/>
            <pc:sldMk cId="2847839101" sldId="342"/>
            <ac:spMk id="9" creationId="{6CE927C2-656E-49ED-810B-9D0CD708657C}"/>
          </ac:spMkLst>
        </pc:spChg>
        <pc:spChg chg="add del mod">
          <ac:chgData name="Tegischer Lukas" userId="f78daebb-0565-485c-bd0e-1cd035e796ff" providerId="ADAL" clId="{B740B118-2962-4DEE-872B-F8667E570E30}" dt="2022-04-10T11:58:14.131" v="413" actId="478"/>
          <ac:spMkLst>
            <pc:docMk/>
            <pc:sldMk cId="2847839101" sldId="342"/>
            <ac:spMk id="10" creationId="{B666F62C-49F9-4901-8D94-7C29693FA575}"/>
          </ac:spMkLst>
        </pc:spChg>
        <pc:spChg chg="mod">
          <ac:chgData name="Tegischer Lukas" userId="f78daebb-0565-485c-bd0e-1cd035e796ff" providerId="ADAL" clId="{B740B118-2962-4DEE-872B-F8667E570E30}" dt="2022-04-10T11:59:27.861" v="473" actId="20577"/>
          <ac:spMkLst>
            <pc:docMk/>
            <pc:sldMk cId="2847839101" sldId="342"/>
            <ac:spMk id="11" creationId="{2EBA8332-A045-4E5F-A9D2-7DBEB09257D9}"/>
          </ac:spMkLst>
        </pc:spChg>
        <pc:spChg chg="add del mod">
          <ac:chgData name="Tegischer Lukas" userId="f78daebb-0565-485c-bd0e-1cd035e796ff" providerId="ADAL" clId="{B740B118-2962-4DEE-872B-F8667E570E30}" dt="2022-04-10T11:58:13.421" v="412" actId="478"/>
          <ac:spMkLst>
            <pc:docMk/>
            <pc:sldMk cId="2847839101" sldId="342"/>
            <ac:spMk id="12" creationId="{F260D0EF-BBD5-4BEC-97A7-7D906072D188}"/>
          </ac:spMkLst>
        </pc:spChg>
        <pc:spChg chg="del">
          <ac:chgData name="Tegischer Lukas" userId="f78daebb-0565-485c-bd0e-1cd035e796ff" providerId="ADAL" clId="{B740B118-2962-4DEE-872B-F8667E570E30}" dt="2022-04-10T11:55:02.176" v="340" actId="478"/>
          <ac:spMkLst>
            <pc:docMk/>
            <pc:sldMk cId="2847839101" sldId="342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5:11.060" v="344" actId="478"/>
          <ac:spMkLst>
            <pc:docMk/>
            <pc:sldMk cId="2847839101" sldId="342"/>
            <ac:spMk id="15" creationId="{B1DA36FC-B7E4-4B98-B363-41860D566CF5}"/>
          </ac:spMkLst>
        </pc:spChg>
        <pc:graphicFrameChg chg="del mod">
          <ac:chgData name="Tegischer Lukas" userId="f78daebb-0565-485c-bd0e-1cd035e796ff" providerId="ADAL" clId="{B740B118-2962-4DEE-872B-F8667E570E30}" dt="2022-04-10T11:58:11.580" v="410" actId="478"/>
          <ac:graphicFrameMkLst>
            <pc:docMk/>
            <pc:sldMk cId="2847839101" sldId="342"/>
            <ac:graphicFrameMk id="2" creationId="{D50EFECB-A347-4988-8367-7C3DDE81D8C3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1:58:09.872" v="409" actId="478"/>
          <ac:graphicFrameMkLst>
            <pc:docMk/>
            <pc:sldMk cId="2847839101" sldId="342"/>
            <ac:graphicFrameMk id="3" creationId="{F87D8778-94EF-4CD0-A46A-59BC10223DF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9:07.125" v="429" actId="1076"/>
          <ac:graphicFrameMkLst>
            <pc:docMk/>
            <pc:sldMk cId="2847839101" sldId="342"/>
            <ac:graphicFrameMk id="6" creationId="{39516EBA-BF98-4C08-BB32-2DD3759F63B0}"/>
          </ac:graphicFrameMkLst>
        </pc:graphicFrameChg>
        <pc:picChg chg="add mod">
          <ac:chgData name="Tegischer Lukas" userId="f78daebb-0565-485c-bd0e-1cd035e796ff" providerId="ADAL" clId="{B740B118-2962-4DEE-872B-F8667E570E30}" dt="2022-04-10T11:59:13.063" v="433" actId="1076"/>
          <ac:picMkLst>
            <pc:docMk/>
            <pc:sldMk cId="2847839101" sldId="342"/>
            <ac:picMk id="16" creationId="{62F55E47-28AE-46BC-8DFA-FC7039F4865F}"/>
          </ac:picMkLst>
        </pc:picChg>
      </pc:sldChg>
      <pc:sldChg chg="addSp delSp modSp add mod ord modAnim">
        <pc:chgData name="Tegischer Lukas" userId="f78daebb-0565-485c-bd0e-1cd035e796ff" providerId="ADAL" clId="{B740B118-2962-4DEE-872B-F8667E570E30}" dt="2022-04-10T12:01:28.959" v="560"/>
        <pc:sldMkLst>
          <pc:docMk/>
          <pc:sldMk cId="3011877641" sldId="343"/>
        </pc:sldMkLst>
        <pc:spChg chg="mod">
          <ac:chgData name="Tegischer Lukas" userId="f78daebb-0565-485c-bd0e-1cd035e796ff" providerId="ADAL" clId="{B740B118-2962-4DEE-872B-F8667E570E30}" dt="2022-04-10T12:01:10.373" v="527" actId="1076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B740B118-2962-4DEE-872B-F8667E570E30}" dt="2022-04-10T12:01:27.945" v="559" actId="403"/>
          <ac:spMkLst>
            <pc:docMk/>
            <pc:sldMk cId="3011877641" sldId="343"/>
            <ac:spMk id="13" creationId="{13E59A43-5124-4EA3-9A72-CD4D1621C050}"/>
          </ac:spMkLst>
        </pc:spChg>
        <pc:picChg chg="del">
          <ac:chgData name="Tegischer Lukas" userId="f78daebb-0565-485c-bd0e-1cd035e796ff" providerId="ADAL" clId="{B740B118-2962-4DEE-872B-F8667E570E30}" dt="2022-04-10T11:57:59.714" v="405" actId="478"/>
          <ac:picMkLst>
            <pc:docMk/>
            <pc:sldMk cId="3011877641" sldId="343"/>
            <ac:picMk id="16" creationId="{62F55E47-28AE-46BC-8DFA-FC7039F4865F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2:07.167" v="614" actId="403"/>
        <pc:sldMkLst>
          <pc:docMk/>
          <pc:sldMk cId="1294659778" sldId="344"/>
        </pc:sldMkLst>
        <pc:spChg chg="del mod">
          <ac:chgData name="Tegischer Lukas" userId="f78daebb-0565-485c-bd0e-1cd035e796ff" providerId="ADAL" clId="{B740B118-2962-4DEE-872B-F8667E570E30}" dt="2022-04-10T11:59:42.527" v="478"/>
          <ac:spMkLst>
            <pc:docMk/>
            <pc:sldMk cId="1294659778" sldId="344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2:00:12.823" v="513" actId="1076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7.167" v="614" actId="403"/>
          <ac:spMkLst>
            <pc:docMk/>
            <pc:sldMk cId="1294659778" sldId="344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9:42.527" v="476" actId="478"/>
          <ac:spMkLst>
            <pc:docMk/>
            <pc:sldMk cId="1294659778" sldId="344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9:57.969" v="510" actId="478"/>
          <ac:spMkLst>
            <pc:docMk/>
            <pc:sldMk cId="1294659778" sldId="344"/>
            <ac:spMk id="15" creationId="{B1DA36FC-B7E4-4B98-B363-41860D566CF5}"/>
          </ac:spMkLst>
        </pc:spChg>
        <pc:graphicFrameChg chg="mod">
          <ac:chgData name="Tegischer Lukas" userId="f78daebb-0565-485c-bd0e-1cd035e796ff" providerId="ADAL" clId="{B740B118-2962-4DEE-872B-F8667E570E30}" dt="2022-04-10T12:00:01.333" v="511" actId="1076"/>
          <ac:graphicFrameMkLst>
            <pc:docMk/>
            <pc:sldMk cId="1294659778" sldId="344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0:58.885" v="526" actId="1076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5:56.206" v="693"/>
        <pc:sldMkLst>
          <pc:docMk/>
          <pc:sldMk cId="263694308" sldId="345"/>
        </pc:sldMkLst>
        <pc:spChg chg="add mod">
          <ac:chgData name="Tegischer Lukas" userId="f78daebb-0565-485c-bd0e-1cd035e796ff" providerId="ADAL" clId="{B740B118-2962-4DEE-872B-F8667E570E30}" dt="2022-04-10T12:04:09.766" v="660" actId="20577"/>
          <ac:spMkLst>
            <pc:docMk/>
            <pc:sldMk cId="263694308" sldId="345"/>
            <ac:spMk id="9" creationId="{E537E2BD-9C36-4093-8FBA-F52EA39842EF}"/>
          </ac:spMkLst>
        </pc:spChg>
        <pc:spChg chg="del">
          <ac:chgData name="Tegischer Lukas" userId="f78daebb-0565-485c-bd0e-1cd035e796ff" providerId="ADAL" clId="{B740B118-2962-4DEE-872B-F8667E570E30}" dt="2022-04-10T12:02:10.017" v="615" actId="478"/>
          <ac:spMkLst>
            <pc:docMk/>
            <pc:sldMk cId="263694308" sldId="345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5.185" v="613" actId="403"/>
          <ac:spMkLst>
            <pc:docMk/>
            <pc:sldMk cId="263694308" sldId="345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B740B118-2962-4DEE-872B-F8667E570E30}" dt="2022-04-10T12:02:33.200" v="622" actId="478"/>
          <ac:graphicFrameMkLst>
            <pc:docMk/>
            <pc:sldMk cId="263694308" sldId="345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4:18.963" v="661" actId="1076"/>
          <ac:graphicFrameMkLst>
            <pc:docMk/>
            <pc:sldMk cId="263694308" sldId="345"/>
            <ac:graphicFrameMk id="3" creationId="{B73C3B51-1EE1-4CD5-829E-64672AEC6CA4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2:11.906" v="616" actId="478"/>
          <ac:graphicFrameMkLst>
            <pc:docMk/>
            <pc:sldMk cId="263694308" sldId="345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6:01.643" v="697" actId="20577"/>
        <pc:sldMkLst>
          <pc:docMk/>
          <pc:sldMk cId="3750348247" sldId="346"/>
        </pc:sldMkLst>
        <pc:spChg chg="add mod">
          <ac:chgData name="Tegischer Lukas" userId="f78daebb-0565-485c-bd0e-1cd035e796ff" providerId="ADAL" clId="{B740B118-2962-4DEE-872B-F8667E570E30}" dt="2022-04-10T12:05:24.118" v="685" actId="1076"/>
          <ac:spMkLst>
            <pc:docMk/>
            <pc:sldMk cId="3750348247" sldId="346"/>
            <ac:spMk id="7" creationId="{F19B1422-61F2-4787-A7C6-356C3BF3461A}"/>
          </ac:spMkLst>
        </pc:spChg>
        <pc:spChg chg="del">
          <ac:chgData name="Tegischer Lukas" userId="f78daebb-0565-485c-bd0e-1cd035e796ff" providerId="ADAL" clId="{B740B118-2962-4DEE-872B-F8667E570E30}" dt="2022-04-10T12:05:03.239" v="679" actId="478"/>
          <ac:spMkLst>
            <pc:docMk/>
            <pc:sldMk cId="3750348247" sldId="346"/>
            <ac:spMk id="9" creationId="{E537E2BD-9C36-4093-8FBA-F52EA39842EF}"/>
          </ac:spMkLst>
        </pc:spChg>
        <pc:spChg chg="mod">
          <ac:chgData name="Tegischer Lukas" userId="f78daebb-0565-485c-bd0e-1cd035e796ff" providerId="ADAL" clId="{B740B118-2962-4DEE-872B-F8667E570E30}" dt="2022-04-10T12:06:01.643" v="697" actId="20577"/>
          <ac:spMkLst>
            <pc:docMk/>
            <pc:sldMk cId="3750348247" sldId="346"/>
            <ac:spMk id="11" creationId="{2EBA8332-A045-4E5F-A9D2-7DBEB09257D9}"/>
          </ac:spMkLst>
        </pc:spChg>
        <pc:graphicFrameChg chg="mod">
          <ac:chgData name="Tegischer Lukas" userId="f78daebb-0565-485c-bd0e-1cd035e796ff" providerId="ADAL" clId="{B740B118-2962-4DEE-872B-F8667E570E30}" dt="2022-04-10T12:05:07.689" v="680" actId="1076"/>
          <ac:graphicFrameMkLst>
            <pc:docMk/>
            <pc:sldMk cId="3750348247" sldId="346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5:40.717" v="690" actId="1076"/>
          <ac:picMkLst>
            <pc:docMk/>
            <pc:sldMk cId="3750348247" sldId="346"/>
            <ac:picMk id="8" creationId="{7243D3F4-B0F6-4131-9F22-DB3DEF2D7FC4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7:37.394" v="753" actId="20577"/>
        <pc:sldMkLst>
          <pc:docMk/>
          <pc:sldMk cId="2460755027" sldId="347"/>
        </pc:sldMkLst>
        <pc:spChg chg="mod">
          <ac:chgData name="Tegischer Lukas" userId="f78daebb-0565-485c-bd0e-1cd035e796ff" providerId="ADAL" clId="{B740B118-2962-4DEE-872B-F8667E570E30}" dt="2022-04-10T12:06:17.172" v="711" actId="1076"/>
          <ac:spMkLst>
            <pc:docMk/>
            <pc:sldMk cId="2460755027" sldId="347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7:37.394" v="753" actId="20577"/>
          <ac:spMkLst>
            <pc:docMk/>
            <pc:sldMk cId="2460755027" sldId="347"/>
            <ac:spMk id="11" creationId="{2EBA8332-A045-4E5F-A9D2-7DBEB09257D9}"/>
          </ac:spMkLst>
        </pc:spChg>
        <pc:graphicFrameChg chg="add del mod">
          <ac:chgData name="Tegischer Lukas" userId="f78daebb-0565-485c-bd0e-1cd035e796ff" providerId="ADAL" clId="{B740B118-2962-4DEE-872B-F8667E570E30}" dt="2022-04-10T12:06:35.692" v="714" actId="478"/>
          <ac:graphicFrameMkLst>
            <pc:docMk/>
            <pc:sldMk cId="2460755027" sldId="347"/>
            <ac:graphicFrameMk id="2" creationId="{67E4E4BC-E844-455E-9AEA-F41CA4F0F3D5}"/>
          </ac:graphicFrameMkLst>
        </pc:graphicFrameChg>
        <pc:graphicFrameChg chg="mod modGraphic">
          <ac:chgData name="Tegischer Lukas" userId="f78daebb-0565-485c-bd0e-1cd035e796ff" providerId="ADAL" clId="{B740B118-2962-4DEE-872B-F8667E570E30}" dt="2022-04-10T12:07:15.892" v="739" actId="1076"/>
          <ac:graphicFrameMkLst>
            <pc:docMk/>
            <pc:sldMk cId="2460755027" sldId="347"/>
            <ac:graphicFrameMk id="3" creationId="{B73C3B51-1EE1-4CD5-829E-64672AEC6CA4}"/>
          </ac:graphicFrameMkLst>
        </pc:graphicFrameChg>
        <pc:picChg chg="del">
          <ac:chgData name="Tegischer Lukas" userId="f78daebb-0565-485c-bd0e-1cd035e796ff" providerId="ADAL" clId="{B740B118-2962-4DEE-872B-F8667E570E30}" dt="2022-04-10T12:07:10.440" v="736" actId="478"/>
          <ac:picMkLst>
            <pc:docMk/>
            <pc:sldMk cId="2460755027" sldId="347"/>
            <ac:picMk id="8" creationId="{7243D3F4-B0F6-4131-9F22-DB3DEF2D7FC4}"/>
          </ac:picMkLst>
        </pc:picChg>
        <pc:picChg chg="add mod">
          <ac:chgData name="Tegischer Lukas" userId="f78daebb-0565-485c-bd0e-1cd035e796ff" providerId="ADAL" clId="{B740B118-2962-4DEE-872B-F8667E570E30}" dt="2022-04-10T12:07:32.471" v="745" actId="1076"/>
          <ac:picMkLst>
            <pc:docMk/>
            <pc:sldMk cId="2460755027" sldId="347"/>
            <ac:picMk id="9" creationId="{DE79FBC2-CFA5-48CF-BE5C-AC6EA91A1332}"/>
          </ac:picMkLst>
        </pc:picChg>
        <pc:picChg chg="del">
          <ac:chgData name="Tegischer Lukas" userId="f78daebb-0565-485c-bd0e-1cd035e796ff" providerId="ADAL" clId="{B740B118-2962-4DEE-872B-F8667E570E30}" dt="2022-04-10T12:06:15.181" v="710" actId="478"/>
          <ac:picMkLst>
            <pc:docMk/>
            <pc:sldMk cId="2460755027" sldId="34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B740B118-2962-4DEE-872B-F8667E570E30}" dt="2022-04-10T12:08:24.064" v="804" actId="20577"/>
        <pc:sldMkLst>
          <pc:docMk/>
          <pc:sldMk cId="1824629455" sldId="348"/>
        </pc:sldMkLst>
        <pc:spChg chg="mod">
          <ac:chgData name="Tegischer Lukas" userId="f78daebb-0565-485c-bd0e-1cd035e796ff" providerId="ADAL" clId="{B740B118-2962-4DEE-872B-F8667E570E30}" dt="2022-04-10T12:07:58.605" v="795" actId="14100"/>
          <ac:spMkLst>
            <pc:docMk/>
            <pc:sldMk cId="1824629455" sldId="348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8:24.064" v="804" actId="20577"/>
          <ac:spMkLst>
            <pc:docMk/>
            <pc:sldMk cId="1824629455" sldId="348"/>
            <ac:spMk id="11" creationId="{2EBA8332-A045-4E5F-A9D2-7DBEB09257D9}"/>
          </ac:spMkLst>
        </pc:spChg>
        <pc:graphicFrameChg chg="modGraphic">
          <ac:chgData name="Tegischer Lukas" userId="f78daebb-0565-485c-bd0e-1cd035e796ff" providerId="ADAL" clId="{B740B118-2962-4DEE-872B-F8667E570E30}" dt="2022-04-10T12:07:46.483" v="782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8:15.023" v="801" actId="1076"/>
          <ac:picMkLst>
            <pc:docMk/>
            <pc:sldMk cId="1824629455" sldId="348"/>
            <ac:picMk id="6" creationId="{A4704FA1-B9DD-4AE6-9C48-B0B124870F33}"/>
          </ac:picMkLst>
        </pc:picChg>
        <pc:picChg chg="del">
          <ac:chgData name="Tegischer Lukas" userId="f78daebb-0565-485c-bd0e-1cd035e796ff" providerId="ADAL" clId="{B740B118-2962-4DEE-872B-F8667E570E30}" dt="2022-04-10T12:07:59.736" v="796" actId="478"/>
          <ac:picMkLst>
            <pc:docMk/>
            <pc:sldMk cId="1824629455" sldId="348"/>
            <ac:picMk id="9" creationId="{DE79FBC2-CFA5-48CF-BE5C-AC6EA91A1332}"/>
          </ac:picMkLst>
        </pc:picChg>
      </pc:sldChg>
      <pc:sldChg chg="addSp delSp modSp add mod setBg">
        <pc:chgData name="Tegischer Lukas" userId="f78daebb-0565-485c-bd0e-1cd035e796ff" providerId="ADAL" clId="{B740B118-2962-4DEE-872B-F8667E570E30}" dt="2022-04-10T12:09:29.957" v="825" actId="1076"/>
        <pc:sldMkLst>
          <pc:docMk/>
          <pc:sldMk cId="3769292252" sldId="349"/>
        </pc:sldMkLst>
        <pc:spChg chg="add del mod">
          <ac:chgData name="Tegischer Lukas" userId="f78daebb-0565-485c-bd0e-1cd035e796ff" providerId="ADAL" clId="{B740B118-2962-4DEE-872B-F8667E570E30}" dt="2022-04-10T12:08:56.180" v="811"/>
          <ac:spMkLst>
            <pc:docMk/>
            <pc:sldMk cId="3769292252" sldId="349"/>
            <ac:spMk id="4" creationId="{F4E46B66-E520-4A46-A269-B80B6EA3135B}"/>
          </ac:spMkLst>
        </pc:spChg>
        <pc:spChg chg="del">
          <ac:chgData name="Tegischer Lukas" userId="f78daebb-0565-485c-bd0e-1cd035e796ff" providerId="ADAL" clId="{B740B118-2962-4DEE-872B-F8667E570E30}" dt="2022-04-10T12:08:51.965" v="809" actId="478"/>
          <ac:spMkLst>
            <pc:docMk/>
            <pc:sldMk cId="3769292252" sldId="349"/>
            <ac:spMk id="7" creationId="{F19B1422-61F2-4787-A7C6-356C3BF3461A}"/>
          </ac:spMkLst>
        </pc:spChg>
        <pc:spChg chg="add mod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9" creationId="{D8804BBF-A28A-403C-A366-509AAA6728E5}"/>
          </ac:spMkLst>
        </pc:spChg>
        <pc:spChg chg="del">
          <ac:chgData name="Tegischer Lukas" userId="f78daebb-0565-485c-bd0e-1cd035e796ff" providerId="ADAL" clId="{B740B118-2962-4DEE-872B-F8667E570E30}" dt="2022-04-10T12:08:51.372" v="808" actId="478"/>
          <ac:spMkLst>
            <pc:docMk/>
            <pc:sldMk cId="3769292252" sldId="349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4" creationId="{5CCCD99C-7D8E-4797-981B-A22148DEBAD1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6" creationId="{090C743A-8661-482F-9A41-8A7025172C5C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8" creationId="{594477E0-CE85-4388-9987-2E6C9BFECBE2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4" creationId="{F06EAF46-2058-42AE-9B15-4A796F215CB3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6" creationId="{C6FF3930-8C31-4336-B80A-42642AFA8064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8" creationId="{51449F38-16C4-44F9-88AF-8A6F8A47C3CA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30" creationId="{6EF2B872-B9D7-4C0A-A63F-60629F15DBD6}"/>
          </ac:spMkLst>
        </pc:s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20" creationId="{1D10CA79-B03E-42D2-AD45-46B9BA89E128}"/>
          </ac:grpSpMkLst>
        </pc:gr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32" creationId="{A7420396-5761-4EC6-AF03-978EE2077019}"/>
          </ac:grpSpMkLst>
        </pc:grpChg>
        <pc:graphicFrameChg chg="add del mod">
          <ac:chgData name="Tegischer Lukas" userId="f78daebb-0565-485c-bd0e-1cd035e796ff" providerId="ADAL" clId="{B740B118-2962-4DEE-872B-F8667E570E30}" dt="2022-04-10T12:08:56.180" v="811"/>
          <ac:graphicFrameMkLst>
            <pc:docMk/>
            <pc:sldMk cId="3769292252" sldId="349"/>
            <ac:graphicFrameMk id="2" creationId="{9C052E84-EBA4-4F5C-AC85-D791685DCBCD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8:50.334" v="807" actId="478"/>
          <ac:graphicFrameMkLst>
            <pc:docMk/>
            <pc:sldMk cId="3769292252" sldId="349"/>
            <ac:graphicFrameMk id="3" creationId="{B73C3B51-1EE1-4CD5-829E-64672AEC6CA4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2:09:16.007" v="820"/>
          <ac:graphicFrameMkLst>
            <pc:docMk/>
            <pc:sldMk cId="3769292252" sldId="349"/>
            <ac:graphicFrameMk id="8" creationId="{2EAC54D4-3B45-44C0-A1C1-94C93BB725E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9:29.957" v="825" actId="1076"/>
          <ac:graphicFrameMkLst>
            <pc:docMk/>
            <pc:sldMk cId="3769292252" sldId="349"/>
            <ac:graphicFrameMk id="25" creationId="{A1C786E5-7329-4BBB-B79C-89E5F7C709FC}"/>
          </ac:graphicFrameMkLst>
        </pc:graphicFrameChg>
        <pc:picChg chg="del">
          <ac:chgData name="Tegischer Lukas" userId="f78daebb-0565-485c-bd0e-1cd035e796ff" providerId="ADAL" clId="{B740B118-2962-4DEE-872B-F8667E570E30}" dt="2022-04-10T12:08:43.456" v="806" actId="478"/>
          <ac:picMkLst>
            <pc:docMk/>
            <pc:sldMk cId="3769292252" sldId="349"/>
            <ac:picMk id="6" creationId="{A4704FA1-B9DD-4AE6-9C48-B0B124870F33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730157E7-2AAD-47FC-B32F-978BEEFB3B99}"/>
    <pc:docChg chg="custSel addSld delSld modSld">
      <pc:chgData name="Tegischer Lukas" userId="f78daebb-0565-485c-bd0e-1cd035e796ff" providerId="ADAL" clId="{730157E7-2AAD-47FC-B32F-978BEEFB3B99}" dt="2022-04-09T20:39:09.716" v="316" actId="47"/>
      <pc:docMkLst>
        <pc:docMk/>
      </pc:docMkLst>
      <pc:sldChg chg="modSp mod">
        <pc:chgData name="Tegischer Lukas" userId="f78daebb-0565-485c-bd0e-1cd035e796ff" providerId="ADAL" clId="{730157E7-2AAD-47FC-B32F-978BEEFB3B99}" dt="2022-04-09T20:15:47.006" v="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0157E7-2AAD-47FC-B32F-978BEEFB3B99}" dt="2022-04-09T20:15:47.006" v="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30157E7-2AAD-47FC-B32F-978BEEFB3B99}" dt="2022-04-09T20:32:35.543" v="200"/>
        <pc:sldMkLst>
          <pc:docMk/>
          <pc:sldMk cId="2738696002" sldId="324"/>
        </pc:sldMkLst>
        <pc:spChg chg="mod">
          <ac:chgData name="Tegischer Lukas" userId="f78daebb-0565-485c-bd0e-1cd035e796ff" providerId="ADAL" clId="{730157E7-2AAD-47FC-B32F-978BEEFB3B99}" dt="2022-04-09T20:16:09.035" v="54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16:10.004" v="55" actId="478"/>
          <ac:spMkLst>
            <pc:docMk/>
            <pc:sldMk cId="2738696002" sldId="32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730157E7-2AAD-47FC-B32F-978BEEFB3B99}" dt="2022-04-09T20:26:06.220" v="59" actId="14100"/>
          <ac:spMkLst>
            <pc:docMk/>
            <pc:sldMk cId="2738696002" sldId="324"/>
            <ac:spMk id="8" creationId="{E2A94AF4-33A5-4DCF-879C-5272F0205588}"/>
          </ac:spMkLst>
        </pc:spChg>
        <pc:spChg chg="add mod">
          <ac:chgData name="Tegischer Lukas" userId="f78daebb-0565-485c-bd0e-1cd035e796ff" providerId="ADAL" clId="{730157E7-2AAD-47FC-B32F-978BEEFB3B99}" dt="2022-04-09T20:30:45.189" v="193" actId="122"/>
          <ac:spMkLst>
            <pc:docMk/>
            <pc:sldMk cId="2738696002" sldId="324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0:50.825" v="195" actId="1076"/>
          <ac:spMkLst>
            <pc:docMk/>
            <pc:sldMk cId="2738696002" sldId="324"/>
            <ac:spMk id="10" creationId="{FB0556A5-9704-4B1C-89C2-9E9427B48732}"/>
          </ac:spMkLst>
        </pc:spChg>
        <pc:spChg chg="add mod">
          <ac:chgData name="Tegischer Lukas" userId="f78daebb-0565-485c-bd0e-1cd035e796ff" providerId="ADAL" clId="{730157E7-2AAD-47FC-B32F-978BEEFB3B99}" dt="2022-04-09T20:30:54.153" v="196" actId="1076"/>
          <ac:spMkLst>
            <pc:docMk/>
            <pc:sldMk cId="2738696002" sldId="324"/>
            <ac:spMk id="11" creationId="{FE4CB0A3-E1EF-4544-83B5-D941CAC56D36}"/>
          </ac:spMkLst>
        </pc:spChg>
        <pc:picChg chg="del">
          <ac:chgData name="Tegischer Lukas" userId="f78daebb-0565-485c-bd0e-1cd035e796ff" providerId="ADAL" clId="{730157E7-2AAD-47FC-B32F-978BEEFB3B99}" dt="2022-04-09T20:16:10.352" v="56" actId="478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23285669" sldId="334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57157905" sldId="336"/>
        </pc:sldMkLst>
      </pc:sldChg>
      <pc:sldChg chg="addSp delSp modSp add mod modAnim">
        <pc:chgData name="Tegischer Lukas" userId="f78daebb-0565-485c-bd0e-1cd035e796ff" providerId="ADAL" clId="{730157E7-2AAD-47FC-B32F-978BEEFB3B99}" dt="2022-04-09T20:36:33.704" v="261"/>
        <pc:sldMkLst>
          <pc:docMk/>
          <pc:sldMk cId="986812351" sldId="337"/>
        </pc:sldMkLst>
        <pc:spChg chg="mod">
          <ac:chgData name="Tegischer Lukas" userId="f78daebb-0565-485c-bd0e-1cd035e796ff" providerId="ADAL" clId="{730157E7-2AAD-47FC-B32F-978BEEFB3B99}" dt="2022-04-09T20:34:55.088" v="236" actId="1076"/>
          <ac:spMkLst>
            <pc:docMk/>
            <pc:sldMk cId="986812351" sldId="337"/>
            <ac:spMk id="4" creationId="{C427B5BC-E2AB-4596-857C-DA06F86C68EB}"/>
          </ac:spMkLst>
        </pc:spChg>
        <pc:spChg chg="del mod">
          <ac:chgData name="Tegischer Lukas" userId="f78daebb-0565-485c-bd0e-1cd035e796ff" providerId="ADAL" clId="{730157E7-2AAD-47FC-B32F-978BEEFB3B99}" dt="2022-04-09T20:29:08.842" v="88" actId="478"/>
          <ac:spMkLst>
            <pc:docMk/>
            <pc:sldMk cId="986812351" sldId="337"/>
            <ac:spMk id="8" creationId="{E2A94AF4-33A5-4DCF-879C-5272F0205588}"/>
          </ac:spMkLst>
        </pc:spChg>
        <pc:spChg chg="del mod">
          <ac:chgData name="Tegischer Lukas" userId="f78daebb-0565-485c-bd0e-1cd035e796ff" providerId="ADAL" clId="{730157E7-2AAD-47FC-B32F-978BEEFB3B99}" dt="2022-04-09T20:29:10.772" v="90" actId="478"/>
          <ac:spMkLst>
            <pc:docMk/>
            <pc:sldMk cId="986812351" sldId="337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4:40.225" v="233" actId="14100"/>
          <ac:spMkLst>
            <pc:docMk/>
            <pc:sldMk cId="986812351" sldId="337"/>
            <ac:spMk id="10" creationId="{25A73C99-0003-4946-B577-4DA7FE7156BD}"/>
          </ac:spMkLst>
        </pc:spChg>
        <pc:spChg chg="add mod">
          <ac:chgData name="Tegischer Lukas" userId="f78daebb-0565-485c-bd0e-1cd035e796ff" providerId="ADAL" clId="{730157E7-2AAD-47FC-B32F-978BEEFB3B99}" dt="2022-04-09T20:35:41.228" v="241" actId="1076"/>
          <ac:spMkLst>
            <pc:docMk/>
            <pc:sldMk cId="986812351" sldId="337"/>
            <ac:spMk id="11" creationId="{BBFDE2B4-0FC0-497C-8A6B-A34E48EB21D0}"/>
          </ac:spMkLst>
        </pc:spChg>
        <pc:spChg chg="add mod">
          <ac:chgData name="Tegischer Lukas" userId="f78daebb-0565-485c-bd0e-1cd035e796ff" providerId="ADAL" clId="{730157E7-2AAD-47FC-B32F-978BEEFB3B99}" dt="2022-04-09T20:35:52.626" v="244" actId="1076"/>
          <ac:spMkLst>
            <pc:docMk/>
            <pc:sldMk cId="986812351" sldId="337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03.334" v="246" actId="1076"/>
          <ac:spMkLst>
            <pc:docMk/>
            <pc:sldMk cId="986812351" sldId="337"/>
            <ac:spMk id="15" creationId="{E5EA6D46-7311-4E10-97A4-ACB65B686D49}"/>
          </ac:spMkLst>
        </pc:spChg>
        <pc:spChg chg="add mod">
          <ac:chgData name="Tegischer Lukas" userId="f78daebb-0565-485c-bd0e-1cd035e796ff" providerId="ADAL" clId="{730157E7-2AAD-47FC-B32F-978BEEFB3B99}" dt="2022-04-09T20:36:15.115" v="257" actId="20577"/>
          <ac:spMkLst>
            <pc:docMk/>
            <pc:sldMk cId="986812351" sldId="337"/>
            <ac:spMk id="16" creationId="{1B97D14C-254E-46B7-83CB-FEF8FC961C00}"/>
          </ac:spMkLst>
        </pc:spChg>
        <pc:spChg chg="add del mod">
          <ac:chgData name="Tegischer Lukas" userId="f78daebb-0565-485c-bd0e-1cd035e796ff" providerId="ADAL" clId="{730157E7-2AAD-47FC-B32F-978BEEFB3B99}" dt="2022-04-09T20:36:33.704" v="261"/>
          <ac:spMkLst>
            <pc:docMk/>
            <pc:sldMk cId="986812351" sldId="337"/>
            <ac:spMk id="17" creationId="{58E28575-0A72-41D5-9537-7D09ED2E42A5}"/>
          </ac:spMkLst>
        </pc:spChg>
        <pc:graphicFrameChg chg="add mod modGraphic">
          <ac:chgData name="Tegischer Lukas" userId="f78daebb-0565-485c-bd0e-1cd035e796ff" providerId="ADAL" clId="{730157E7-2AAD-47FC-B32F-978BEEFB3B99}" dt="2022-04-09T20:34:45.465" v="234" actId="1076"/>
          <ac:graphicFrameMkLst>
            <pc:docMk/>
            <pc:sldMk cId="986812351" sldId="337"/>
            <ac:graphicFrameMk id="2" creationId="{F1B4618C-CB4C-48AC-8ACD-5CB746B4D0E7}"/>
          </ac:graphicFrameMkLst>
        </pc:graphicFrameChg>
      </pc:sldChg>
      <pc:sldChg chg="addSp delSp modSp add mod delAnim">
        <pc:chgData name="Tegischer Lukas" userId="f78daebb-0565-485c-bd0e-1cd035e796ff" providerId="ADAL" clId="{730157E7-2AAD-47FC-B32F-978BEEFB3B99}" dt="2022-04-09T20:37:27.669" v="281" actId="207"/>
        <pc:sldMkLst>
          <pc:docMk/>
          <pc:sldMk cId="1048903968" sldId="338"/>
        </pc:sldMkLst>
        <pc:spChg chg="del">
          <ac:chgData name="Tegischer Lukas" userId="f78daebb-0565-485c-bd0e-1cd035e796ff" providerId="ADAL" clId="{730157E7-2AAD-47FC-B32F-978BEEFB3B99}" dt="2022-04-09T20:36:42.163" v="269" actId="478"/>
          <ac:spMkLst>
            <pc:docMk/>
            <pc:sldMk cId="1048903968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36:40.925" v="268" actId="478"/>
          <ac:spMkLst>
            <pc:docMk/>
            <pc:sldMk cId="1048903968" sldId="338"/>
            <ac:spMk id="10" creationId="{25A73C99-0003-4946-B577-4DA7FE7156BD}"/>
          </ac:spMkLst>
        </pc:spChg>
        <pc:spChg chg="del">
          <ac:chgData name="Tegischer Lukas" userId="f78daebb-0565-485c-bd0e-1cd035e796ff" providerId="ADAL" clId="{730157E7-2AAD-47FC-B32F-978BEEFB3B99}" dt="2022-04-09T20:36:36.722" v="263" actId="478"/>
          <ac:spMkLst>
            <pc:docMk/>
            <pc:sldMk cId="1048903968" sldId="338"/>
            <ac:spMk id="11" creationId="{BBFDE2B4-0FC0-497C-8A6B-A34E48EB21D0}"/>
          </ac:spMkLst>
        </pc:spChg>
        <pc:spChg chg="del">
          <ac:chgData name="Tegischer Lukas" userId="f78daebb-0565-485c-bd0e-1cd035e796ff" providerId="ADAL" clId="{730157E7-2AAD-47FC-B32F-978BEEFB3B99}" dt="2022-04-09T20:36:38.583" v="265" actId="478"/>
          <ac:spMkLst>
            <pc:docMk/>
            <pc:sldMk cId="1048903968" sldId="338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58.370" v="273" actId="14100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6:37.293" v="264" actId="478"/>
          <ac:spMkLst>
            <pc:docMk/>
            <pc:sldMk cId="1048903968" sldId="338"/>
            <ac:spMk id="15" creationId="{E5EA6D46-7311-4E10-97A4-ACB65B686D49}"/>
          </ac:spMkLst>
        </pc:spChg>
        <pc:spChg chg="del">
          <ac:chgData name="Tegischer Lukas" userId="f78daebb-0565-485c-bd0e-1cd035e796ff" providerId="ADAL" clId="{730157E7-2AAD-47FC-B32F-978BEEFB3B99}" dt="2022-04-09T20:36:38.906" v="266" actId="478"/>
          <ac:spMkLst>
            <pc:docMk/>
            <pc:sldMk cId="1048903968" sldId="338"/>
            <ac:spMk id="16" creationId="{1B97D14C-254E-46B7-83CB-FEF8FC961C00}"/>
          </ac:spMkLst>
        </pc:spChg>
        <pc:spChg chg="add mod">
          <ac:chgData name="Tegischer Lukas" userId="f78daebb-0565-485c-bd0e-1cd035e796ff" providerId="ADAL" clId="{730157E7-2AAD-47FC-B32F-978BEEFB3B99}" dt="2022-04-09T20:37:27.669" v="281" actId="207"/>
          <ac:spMkLst>
            <pc:docMk/>
            <pc:sldMk cId="1048903968" sldId="338"/>
            <ac:spMk id="17" creationId="{7F2BE73C-8954-48E9-B593-1409402BCFB4}"/>
          </ac:spMkLst>
        </pc:spChg>
        <pc:graphicFrameChg chg="del">
          <ac:chgData name="Tegischer Lukas" userId="f78daebb-0565-485c-bd0e-1cd035e796ff" providerId="ADAL" clId="{730157E7-2AAD-47FC-B32F-978BEEFB3B99}" dt="2022-04-09T20:36:40.110" v="267" actId="478"/>
          <ac:graphicFrameMkLst>
            <pc:docMk/>
            <pc:sldMk cId="1048903968" sldId="338"/>
            <ac:graphicFrameMk id="2" creationId="{F1B4618C-CB4C-48AC-8ACD-5CB746B4D0E7}"/>
          </ac:graphicFrameMkLst>
        </pc:graphicFrameChg>
        <pc:graphicFrameChg chg="add del mod">
          <ac:chgData name="Tegischer Lukas" userId="f78daebb-0565-485c-bd0e-1cd035e796ff" providerId="ADAL" clId="{730157E7-2AAD-47FC-B32F-978BEEFB3B99}" dt="2022-04-09T20:37:07.986" v="275"/>
          <ac:graphicFrameMkLst>
            <pc:docMk/>
            <pc:sldMk cId="1048903968" sldId="338"/>
            <ac:graphicFrameMk id="5" creationId="{AADB3616-D7E4-43F4-9805-F6DE5D0F2280}"/>
          </ac:graphicFrameMkLst>
        </pc:graphicFrameChg>
      </pc:sldChg>
      <pc:sldChg chg="addSp delSp modSp add mod">
        <pc:chgData name="Tegischer Lukas" userId="f78daebb-0565-485c-bd0e-1cd035e796ff" providerId="ADAL" clId="{730157E7-2AAD-47FC-B32F-978BEEFB3B99}" dt="2022-04-09T20:38:14.009" v="298" actId="1076"/>
        <pc:sldMkLst>
          <pc:docMk/>
          <pc:sldMk cId="1703256588" sldId="339"/>
        </pc:sldMkLst>
        <pc:spChg chg="add mod">
          <ac:chgData name="Tegischer Lukas" userId="f78daebb-0565-485c-bd0e-1cd035e796ff" providerId="ADAL" clId="{730157E7-2AAD-47FC-B32F-978BEEFB3B99}" dt="2022-04-09T20:37:51.285" v="288" actId="14100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14.009" v="298" actId="1076"/>
          <ac:spMkLst>
            <pc:docMk/>
            <pc:sldMk cId="1703256588" sldId="339"/>
            <ac:spMk id="8" creationId="{1966D1B6-7FF5-495E-9E62-193CDC874C29}"/>
          </ac:spMkLst>
        </pc:spChg>
        <pc:spChg chg="del">
          <ac:chgData name="Tegischer Lukas" userId="f78daebb-0565-485c-bd0e-1cd035e796ff" providerId="ADAL" clId="{730157E7-2AAD-47FC-B32F-978BEEFB3B99}" dt="2022-04-09T20:37:42.430" v="283" actId="478"/>
          <ac:spMkLst>
            <pc:docMk/>
            <pc:sldMk cId="1703256588" sldId="339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7:42.914" v="284" actId="478"/>
          <ac:spMkLst>
            <pc:docMk/>
            <pc:sldMk cId="1703256588" sldId="339"/>
            <ac:spMk id="17" creationId="{7F2BE73C-8954-48E9-B593-1409402BCFB4}"/>
          </ac:spMkLst>
        </pc:spChg>
      </pc:sldChg>
      <pc:sldChg chg="addSp delSp modSp add mod">
        <pc:chgData name="Tegischer Lukas" userId="f78daebb-0565-485c-bd0e-1cd035e796ff" providerId="ADAL" clId="{730157E7-2AAD-47FC-B32F-978BEEFB3B99}" dt="2022-04-09T20:38:56.182" v="315" actId="1076"/>
        <pc:sldMkLst>
          <pc:docMk/>
          <pc:sldMk cId="1030227083" sldId="340"/>
        </pc:sldMkLst>
        <pc:spChg chg="del">
          <ac:chgData name="Tegischer Lukas" userId="f78daebb-0565-485c-bd0e-1cd035e796ff" providerId="ADAL" clId="{730157E7-2AAD-47FC-B32F-978BEEFB3B99}" dt="2022-04-09T20:38:32.666" v="301" actId="478"/>
          <ac:spMkLst>
            <pc:docMk/>
            <pc:sldMk cId="1030227083" sldId="340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38.643" v="305" actId="14100"/>
          <ac:spMkLst>
            <pc:docMk/>
            <pc:sldMk cId="1030227083" sldId="340"/>
            <ac:spMk id="7" creationId="{39F9A4CC-3AF0-4F6A-98A9-FA15EEA469C4}"/>
          </ac:spMkLst>
        </pc:spChg>
        <pc:spChg chg="del">
          <ac:chgData name="Tegischer Lukas" userId="f78daebb-0565-485c-bd0e-1cd035e796ff" providerId="ADAL" clId="{730157E7-2AAD-47FC-B32F-978BEEFB3B99}" dt="2022-04-09T20:38:31.128" v="300" actId="478"/>
          <ac:spMkLst>
            <pc:docMk/>
            <pc:sldMk cId="1030227083" sldId="340"/>
            <ac:spMk id="8" creationId="{1966D1B6-7FF5-495E-9E62-193CDC874C29}"/>
          </ac:spMkLst>
        </pc:spChg>
        <pc:spChg chg="add mod">
          <ac:chgData name="Tegischer Lukas" userId="f78daebb-0565-485c-bd0e-1cd035e796ff" providerId="ADAL" clId="{730157E7-2AAD-47FC-B32F-978BEEFB3B99}" dt="2022-04-09T20:38:56.182" v="315" actId="1076"/>
          <ac:spMkLst>
            <pc:docMk/>
            <pc:sldMk cId="1030227083" sldId="340"/>
            <ac:spMk id="9" creationId="{8F183F08-C978-4A3E-B320-DF1A9F852B2C}"/>
          </ac:spMkLst>
        </pc:spChg>
      </pc:sldChg>
    </pc:docChg>
  </pc:docChgLst>
  <pc:docChgLst>
    <pc:chgData name="Tegischer Lukas" userId="f78daebb-0565-485c-bd0e-1cd035e796ff" providerId="ADAL" clId="{AF644586-7E1A-44D0-B652-36EC19FBC272}"/>
    <pc:docChg chg="undo custSel addSld delSld modSld">
      <pc:chgData name="Tegischer Lukas" userId="f78daebb-0565-485c-bd0e-1cd035e796ff" providerId="ADAL" clId="{AF644586-7E1A-44D0-B652-36EC19FBC272}" dt="2022-04-10T12:31:18.755" v="324" actId="20577"/>
      <pc:docMkLst>
        <pc:docMk/>
      </pc:docMkLst>
      <pc:sldChg chg="modSp mod">
        <pc:chgData name="Tegischer Lukas" userId="f78daebb-0565-485c-bd0e-1cd035e796ff" providerId="ADAL" clId="{AF644586-7E1A-44D0-B652-36EC19FBC272}" dt="2022-04-10T12:31:18.755" v="3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F644586-7E1A-44D0-B652-36EC19FBC272}" dt="2022-04-10T12:31:18.755" v="3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AF644586-7E1A-44D0-B652-36EC19FBC272}" dt="2022-04-10T12:24:20.473" v="113" actId="1076"/>
        <pc:sldMkLst>
          <pc:docMk/>
          <pc:sldMk cId="3011877641" sldId="343"/>
        </pc:sldMkLst>
        <pc:spChg chg="del">
          <ac:chgData name="Tegischer Lukas" userId="f78daebb-0565-485c-bd0e-1cd035e796ff" providerId="ADAL" clId="{AF644586-7E1A-44D0-B652-36EC19FBC272}" dt="2022-04-10T12:23:10.070" v="77" actId="478"/>
          <ac:spMkLst>
            <pc:docMk/>
            <pc:sldMk cId="3011877641" sldId="343"/>
            <ac:spMk id="7" creationId="{6CBF3746-E692-436C-B633-C4C76C004054}"/>
          </ac:spMkLst>
        </pc:spChg>
        <pc:spChg chg="add mod">
          <ac:chgData name="Tegischer Lukas" userId="f78daebb-0565-485c-bd0e-1cd035e796ff" providerId="ADAL" clId="{AF644586-7E1A-44D0-B652-36EC19FBC272}" dt="2022-04-10T12:24:17.397" v="112" actId="1076"/>
          <ac:spMkLst>
            <pc:docMk/>
            <pc:sldMk cId="3011877641" sldId="343"/>
            <ac:spMk id="8" creationId="{062B2BC0-4BE7-4C82-9851-867387B255E8}"/>
          </ac:spMkLst>
        </pc:spChg>
        <pc:spChg chg="del">
          <ac:chgData name="Tegischer Lukas" userId="f78daebb-0565-485c-bd0e-1cd035e796ff" providerId="ADAL" clId="{AF644586-7E1A-44D0-B652-36EC19FBC272}" dt="2022-04-10T12:23:10.817" v="78" actId="478"/>
          <ac:spMkLst>
            <pc:docMk/>
            <pc:sldMk cId="3011877641" sldId="343"/>
            <ac:spMk id="10" creationId="{3AE5F3D7-18A6-44FE-BA8A-D5C951077237}"/>
          </ac:spMkLst>
        </pc:spChg>
        <pc:spChg chg="mod">
          <ac:chgData name="Tegischer Lukas" userId="f78daebb-0565-485c-bd0e-1cd035e796ff" providerId="ADAL" clId="{AF644586-7E1A-44D0-B652-36EC19FBC272}" dt="2022-04-10T12:24:20.473" v="113" actId="1076"/>
          <ac:spMkLst>
            <pc:docMk/>
            <pc:sldMk cId="3011877641" sldId="343"/>
            <ac:spMk id="11" creationId="{2EBA8332-A045-4E5F-A9D2-7DBEB09257D9}"/>
          </ac:spMkLst>
        </pc:spChg>
        <pc:spChg chg="add del mod">
          <ac:chgData name="Tegischer Lukas" userId="f78daebb-0565-485c-bd0e-1cd035e796ff" providerId="ADAL" clId="{AF644586-7E1A-44D0-B652-36EC19FBC272}" dt="2022-04-10T12:24:13.165" v="111" actId="22"/>
          <ac:spMkLst>
            <pc:docMk/>
            <pc:sldMk cId="3011877641" sldId="343"/>
            <ac:spMk id="12" creationId="{2F6C025E-3B39-4552-B4A6-C559461573F7}"/>
          </ac:spMkLst>
        </pc:spChg>
        <pc:spChg chg="del">
          <ac:chgData name="Tegischer Lukas" userId="f78daebb-0565-485c-bd0e-1cd035e796ff" providerId="ADAL" clId="{AF644586-7E1A-44D0-B652-36EC19FBC272}" dt="2022-04-10T12:23:11.240" v="79" actId="478"/>
          <ac:spMkLst>
            <pc:docMk/>
            <pc:sldMk cId="3011877641" sldId="343"/>
            <ac:spMk id="13" creationId="{947C9136-2AE2-430C-A81B-F91D70464F10}"/>
          </ac:spMkLst>
        </pc:spChg>
        <pc:graphicFrameChg chg="del">
          <ac:chgData name="Tegischer Lukas" userId="f78daebb-0565-485c-bd0e-1cd035e796ff" providerId="ADAL" clId="{AF644586-7E1A-44D0-B652-36EC19FBC272}" dt="2022-04-10T12:23:12.538" v="80" actId="478"/>
          <ac:graphicFrameMkLst>
            <pc:docMk/>
            <pc:sldMk cId="3011877641" sldId="343"/>
            <ac:graphicFrameMk id="4" creationId="{CF723D83-C9C4-425A-828D-DF69CCC380FB}"/>
          </ac:graphicFrameMkLst>
        </pc:graphicFrameChg>
      </pc:sldChg>
      <pc:sldChg chg="addSp delSp modSp mod delAnim modAnim">
        <pc:chgData name="Tegischer Lukas" userId="f78daebb-0565-485c-bd0e-1cd035e796ff" providerId="ADAL" clId="{AF644586-7E1A-44D0-B652-36EC19FBC272}" dt="2022-04-10T12:27:55.111" v="235"/>
        <pc:sldMkLst>
          <pc:docMk/>
          <pc:sldMk cId="2027001704" sldId="354"/>
        </pc:sldMkLst>
        <pc:spChg chg="add mod">
          <ac:chgData name="Tegischer Lukas" userId="f78daebb-0565-485c-bd0e-1cd035e796ff" providerId="ADAL" clId="{AF644586-7E1A-44D0-B652-36EC19FBC272}" dt="2022-04-10T12:26:11.142" v="215" actId="1076"/>
          <ac:spMkLst>
            <pc:docMk/>
            <pc:sldMk cId="2027001704" sldId="354"/>
            <ac:spMk id="6" creationId="{9594199A-A0A2-4EBF-815D-05F09ABD95E7}"/>
          </ac:spMkLst>
        </pc:spChg>
        <pc:spChg chg="del mod">
          <ac:chgData name="Tegischer Lukas" userId="f78daebb-0565-485c-bd0e-1cd035e796ff" providerId="ADAL" clId="{AF644586-7E1A-44D0-B652-36EC19FBC272}" dt="2022-04-10T12:25:57.795" v="207"/>
          <ac:spMkLst>
            <pc:docMk/>
            <pc:sldMk cId="2027001704" sldId="354"/>
            <ac:spMk id="8" creationId="{AF5331AE-5FFC-4203-8634-85E461294223}"/>
          </ac:spMkLst>
        </pc:spChg>
        <pc:spChg chg="add mod">
          <ac:chgData name="Tegischer Lukas" userId="f78daebb-0565-485c-bd0e-1cd035e796ff" providerId="ADAL" clId="{AF644586-7E1A-44D0-B652-36EC19FBC272}" dt="2022-04-10T12:27:52.225" v="234" actId="207"/>
          <ac:spMkLst>
            <pc:docMk/>
            <pc:sldMk cId="2027001704" sldId="354"/>
            <ac:spMk id="9" creationId="{9EC0668A-B987-4C43-AD30-B8441B62886D}"/>
          </ac:spMkLst>
        </pc:spChg>
        <pc:spChg chg="del">
          <ac:chgData name="Tegischer Lukas" userId="f78daebb-0565-485c-bd0e-1cd035e796ff" providerId="ADAL" clId="{AF644586-7E1A-44D0-B652-36EC19FBC272}" dt="2022-04-10T12:25:52.999" v="202" actId="478"/>
          <ac:spMkLst>
            <pc:docMk/>
            <pc:sldMk cId="2027001704" sldId="354"/>
            <ac:spMk id="18" creationId="{87D09E3B-7221-4281-8BF0-CB0D36785B4D}"/>
          </ac:spMkLst>
        </pc:spChg>
        <pc:graphicFrameChg chg="del mod">
          <ac:chgData name="Tegischer Lukas" userId="f78daebb-0565-485c-bd0e-1cd035e796ff" providerId="ADAL" clId="{AF644586-7E1A-44D0-B652-36EC19FBC272}" dt="2022-04-10T12:25:57.795" v="205" actId="478"/>
          <ac:graphicFrameMkLst>
            <pc:docMk/>
            <pc:sldMk cId="2027001704" sldId="354"/>
            <ac:graphicFrameMk id="14" creationId="{97BEC5AE-D1CC-4E07-A0FB-32E794B35A8D}"/>
          </ac:graphicFrameMkLst>
        </pc:graphicFrameChg>
      </pc:sldChg>
      <pc:sldChg chg="del">
        <pc:chgData name="Tegischer Lukas" userId="f78daebb-0565-485c-bd0e-1cd035e796ff" providerId="ADAL" clId="{AF644586-7E1A-44D0-B652-36EC19FBC272}" dt="2022-04-10T12:31:00.991" v="323" actId="47"/>
        <pc:sldMkLst>
          <pc:docMk/>
          <pc:sldMk cId="4157754205" sldId="355"/>
        </pc:sldMkLst>
      </pc:sldChg>
      <pc:sldChg chg="addSp delSp modSp add mod delAnim modAnim">
        <pc:chgData name="Tegischer Lukas" userId="f78daebb-0565-485c-bd0e-1cd035e796ff" providerId="ADAL" clId="{AF644586-7E1A-44D0-B652-36EC19FBC272}" dt="2022-04-10T12:25:43.799" v="201"/>
        <pc:sldMkLst>
          <pc:docMk/>
          <pc:sldMk cId="3355507915" sldId="356"/>
        </pc:sldMkLst>
        <pc:spChg chg="add mod">
          <ac:chgData name="Tegischer Lukas" userId="f78daebb-0565-485c-bd0e-1cd035e796ff" providerId="ADAL" clId="{AF644586-7E1A-44D0-B652-36EC19FBC272}" dt="2022-04-10T12:24:58.929" v="178" actId="404"/>
          <ac:spMkLst>
            <pc:docMk/>
            <pc:sldMk cId="3355507915" sldId="356"/>
            <ac:spMk id="5" creationId="{6331C50D-F340-42B3-B0C7-E894AF42C7E6}"/>
          </ac:spMkLst>
        </pc:spChg>
        <pc:spChg chg="add mod">
          <ac:chgData name="Tegischer Lukas" userId="f78daebb-0565-485c-bd0e-1cd035e796ff" providerId="ADAL" clId="{AF644586-7E1A-44D0-B652-36EC19FBC272}" dt="2022-04-10T12:25:31.986" v="197" actId="1076"/>
          <ac:spMkLst>
            <pc:docMk/>
            <pc:sldMk cId="3355507915" sldId="356"/>
            <ac:spMk id="6" creationId="{361F6A40-FDA8-419A-AE72-20B2E08C5B7C}"/>
          </ac:spMkLst>
        </pc:spChg>
        <pc:spChg chg="del">
          <ac:chgData name="Tegischer Lukas" userId="f78daebb-0565-485c-bd0e-1cd035e796ff" providerId="ADAL" clId="{AF644586-7E1A-44D0-B652-36EC19FBC272}" dt="2022-04-10T12:24:41.565" v="164" actId="478"/>
          <ac:spMkLst>
            <pc:docMk/>
            <pc:sldMk cId="3355507915" sldId="356"/>
            <ac:spMk id="8" creationId="{062B2BC0-4BE7-4C82-9851-867387B255E8}"/>
          </ac:spMkLst>
        </pc:spChg>
        <pc:spChg chg="add mod">
          <ac:chgData name="Tegischer Lukas" userId="f78daebb-0565-485c-bd0e-1cd035e796ff" providerId="ADAL" clId="{AF644586-7E1A-44D0-B652-36EC19FBC272}" dt="2022-04-10T12:25:30.086" v="196" actId="1076"/>
          <ac:spMkLst>
            <pc:docMk/>
            <pc:sldMk cId="3355507915" sldId="356"/>
            <ac:spMk id="9" creationId="{C30F98D2-C848-40B9-81D1-DF832C7F14EB}"/>
          </ac:spMkLst>
        </pc:spChg>
        <pc:spChg chg="mod">
          <ac:chgData name="Tegischer Lukas" userId="f78daebb-0565-485c-bd0e-1cd035e796ff" providerId="ADAL" clId="{AF644586-7E1A-44D0-B652-36EC19FBC272}" dt="2022-04-10T12:24:45.860" v="166" actId="1076"/>
          <ac:spMkLst>
            <pc:docMk/>
            <pc:sldMk cId="3355507915" sldId="356"/>
            <ac:spMk id="11" creationId="{2EBA8332-A045-4E5F-A9D2-7DBEB09257D9}"/>
          </ac:spMkLst>
        </pc:spChg>
      </pc:sldChg>
      <pc:sldChg chg="addSp delSp modSp add mod delAnim">
        <pc:chgData name="Tegischer Lukas" userId="f78daebb-0565-485c-bd0e-1cd035e796ff" providerId="ADAL" clId="{AF644586-7E1A-44D0-B652-36EC19FBC272}" dt="2022-04-10T12:29:25.460" v="297" actId="14734"/>
        <pc:sldMkLst>
          <pc:docMk/>
          <pc:sldMk cId="4255472439" sldId="357"/>
        </pc:sldMkLst>
        <pc:spChg chg="add del mod">
          <ac:chgData name="Tegischer Lukas" userId="f78daebb-0565-485c-bd0e-1cd035e796ff" providerId="ADAL" clId="{AF644586-7E1A-44D0-B652-36EC19FBC272}" dt="2022-04-10T12:28:14.292" v="240"/>
          <ac:spMkLst>
            <pc:docMk/>
            <pc:sldMk cId="4255472439" sldId="357"/>
            <ac:spMk id="3" creationId="{918C33C2-2D6D-4CE9-9FA5-F24BE493C995}"/>
          </ac:spMkLst>
        </pc:spChg>
        <pc:spChg chg="del">
          <ac:chgData name="Tegischer Lukas" userId="f78daebb-0565-485c-bd0e-1cd035e796ff" providerId="ADAL" clId="{AF644586-7E1A-44D0-B652-36EC19FBC272}" dt="2022-04-10T12:28:03.184" v="238" actId="478"/>
          <ac:spMkLst>
            <pc:docMk/>
            <pc:sldMk cId="4255472439" sldId="357"/>
            <ac:spMk id="6" creationId="{9594199A-A0A2-4EBF-815D-05F09ABD95E7}"/>
          </ac:spMkLst>
        </pc:spChg>
        <pc:spChg chg="add mod">
          <ac:chgData name="Tegischer Lukas" userId="f78daebb-0565-485c-bd0e-1cd035e796ff" providerId="ADAL" clId="{AF644586-7E1A-44D0-B652-36EC19FBC272}" dt="2022-04-10T12:28:41.817" v="259" actId="14100"/>
          <ac:spMkLst>
            <pc:docMk/>
            <pc:sldMk cId="4255472439" sldId="357"/>
            <ac:spMk id="7" creationId="{A02483B6-06B5-4E21-B88D-6E7493473DD0}"/>
          </ac:spMkLst>
        </pc:spChg>
        <pc:spChg chg="del">
          <ac:chgData name="Tegischer Lukas" userId="f78daebb-0565-485c-bd0e-1cd035e796ff" providerId="ADAL" clId="{AF644586-7E1A-44D0-B652-36EC19FBC272}" dt="2022-04-10T12:28:01.500" v="237" actId="478"/>
          <ac:spMkLst>
            <pc:docMk/>
            <pc:sldMk cId="4255472439" sldId="357"/>
            <ac:spMk id="9" creationId="{9EC0668A-B987-4C43-AD30-B8441B62886D}"/>
          </ac:spMkLst>
        </pc:spChg>
        <pc:spChg chg="add mod">
          <ac:chgData name="Tegischer Lukas" userId="f78daebb-0565-485c-bd0e-1cd035e796ff" providerId="ADAL" clId="{AF644586-7E1A-44D0-B652-36EC19FBC272}" dt="2022-04-10T12:29:12.173" v="293" actId="20577"/>
          <ac:spMkLst>
            <pc:docMk/>
            <pc:sldMk cId="4255472439" sldId="357"/>
            <ac:spMk id="10" creationId="{F087E488-B9EC-4210-967B-9239F62A26C0}"/>
          </ac:spMkLst>
        </pc:spChg>
        <pc:graphicFrameChg chg="add del mod">
          <ac:chgData name="Tegischer Lukas" userId="f78daebb-0565-485c-bd0e-1cd035e796ff" providerId="ADAL" clId="{AF644586-7E1A-44D0-B652-36EC19FBC272}" dt="2022-04-10T12:28:14.292" v="240"/>
          <ac:graphicFrameMkLst>
            <pc:docMk/>
            <pc:sldMk cId="4255472439" sldId="357"/>
            <ac:graphicFrameMk id="2" creationId="{196AEA27-8853-4C55-989D-E9856B88B8B3}"/>
          </ac:graphicFrameMkLst>
        </pc:graphicFrameChg>
        <pc:graphicFrameChg chg="add mod modGraphic">
          <ac:chgData name="Tegischer Lukas" userId="f78daebb-0565-485c-bd0e-1cd035e796ff" providerId="ADAL" clId="{AF644586-7E1A-44D0-B652-36EC19FBC272}" dt="2022-04-10T12:29:25.460" v="297" actId="14734"/>
          <ac:graphicFrameMkLst>
            <pc:docMk/>
            <pc:sldMk cId="4255472439" sldId="357"/>
            <ac:graphicFrameMk id="8" creationId="{273E99A3-BE7F-4972-BB86-48C10575136C}"/>
          </ac:graphicFrameMkLst>
        </pc:graphicFrameChg>
      </pc:sldChg>
      <pc:sldChg chg="addSp delSp modSp add mod">
        <pc:chgData name="Tegischer Lukas" userId="f78daebb-0565-485c-bd0e-1cd035e796ff" providerId="ADAL" clId="{AF644586-7E1A-44D0-B652-36EC19FBC272}" dt="2022-04-10T12:29:58.350" v="306" actId="14100"/>
        <pc:sldMkLst>
          <pc:docMk/>
          <pc:sldMk cId="2073840672" sldId="358"/>
        </pc:sldMkLst>
        <pc:spChg chg="add mod">
          <ac:chgData name="Tegischer Lukas" userId="f78daebb-0565-485c-bd0e-1cd035e796ff" providerId="ADAL" clId="{AF644586-7E1A-44D0-B652-36EC19FBC272}" dt="2022-04-10T12:29:58.350" v="306" actId="14100"/>
          <ac:spMkLst>
            <pc:docMk/>
            <pc:sldMk cId="2073840672" sldId="358"/>
            <ac:spMk id="6" creationId="{28B0C1DE-4DC9-429B-8038-904C0F7CC97D}"/>
          </ac:spMkLst>
        </pc:spChg>
        <pc:spChg chg="del">
          <ac:chgData name="Tegischer Lukas" userId="f78daebb-0565-485c-bd0e-1cd035e796ff" providerId="ADAL" clId="{AF644586-7E1A-44D0-B652-36EC19FBC272}" dt="2022-04-10T12:29:48.397" v="301" actId="478"/>
          <ac:spMkLst>
            <pc:docMk/>
            <pc:sldMk cId="2073840672" sldId="358"/>
            <ac:spMk id="7" creationId="{A02483B6-06B5-4E21-B88D-6E7493473DD0}"/>
          </ac:spMkLst>
        </pc:spChg>
        <pc:spChg chg="del">
          <ac:chgData name="Tegischer Lukas" userId="f78daebb-0565-485c-bd0e-1cd035e796ff" providerId="ADAL" clId="{AF644586-7E1A-44D0-B652-36EC19FBC272}" dt="2022-04-10T12:29:46.844" v="299" actId="478"/>
          <ac:spMkLst>
            <pc:docMk/>
            <pc:sldMk cId="2073840672" sldId="358"/>
            <ac:spMk id="10" creationId="{F087E488-B9EC-4210-967B-9239F62A26C0}"/>
          </ac:spMkLst>
        </pc:spChg>
        <pc:graphicFrameChg chg="del">
          <ac:chgData name="Tegischer Lukas" userId="f78daebb-0565-485c-bd0e-1cd035e796ff" providerId="ADAL" clId="{AF644586-7E1A-44D0-B652-36EC19FBC272}" dt="2022-04-10T12:29:47.719" v="300" actId="478"/>
          <ac:graphicFrameMkLst>
            <pc:docMk/>
            <pc:sldMk cId="2073840672" sldId="358"/>
            <ac:graphicFrameMk id="8" creationId="{273E99A3-BE7F-4972-BB86-48C10575136C}"/>
          </ac:graphicFrameMkLst>
        </pc:graphicFrameChg>
      </pc:sldChg>
      <pc:sldChg chg="addSp delSp modSp add mod">
        <pc:chgData name="Tegischer Lukas" userId="f78daebb-0565-485c-bd0e-1cd035e796ff" providerId="ADAL" clId="{AF644586-7E1A-44D0-B652-36EC19FBC272}" dt="2022-04-10T12:30:20.883" v="315" actId="20577"/>
        <pc:sldMkLst>
          <pc:docMk/>
          <pc:sldMk cId="2068084707" sldId="359"/>
        </pc:sldMkLst>
        <pc:spChg chg="add mod">
          <ac:chgData name="Tegischer Lukas" userId="f78daebb-0565-485c-bd0e-1cd035e796ff" providerId="ADAL" clId="{AF644586-7E1A-44D0-B652-36EC19FBC272}" dt="2022-04-10T12:30:20.883" v="315" actId="20577"/>
          <ac:spMkLst>
            <pc:docMk/>
            <pc:sldMk cId="2068084707" sldId="359"/>
            <ac:spMk id="4" creationId="{E5C4E0F9-DAE2-4EF6-B6C0-689A2599E4C8}"/>
          </ac:spMkLst>
        </pc:spChg>
        <pc:spChg chg="del">
          <ac:chgData name="Tegischer Lukas" userId="f78daebb-0565-485c-bd0e-1cd035e796ff" providerId="ADAL" clId="{AF644586-7E1A-44D0-B652-36EC19FBC272}" dt="2022-04-10T12:30:07.854" v="308" actId="478"/>
          <ac:spMkLst>
            <pc:docMk/>
            <pc:sldMk cId="2068084707" sldId="359"/>
            <ac:spMk id="6" creationId="{28B0C1DE-4DC9-429B-8038-904C0F7CC97D}"/>
          </ac:spMkLst>
        </pc:spChg>
      </pc:sldChg>
      <pc:sldChg chg="addSp delSp modSp add mod">
        <pc:chgData name="Tegischer Lukas" userId="f78daebb-0565-485c-bd0e-1cd035e796ff" providerId="ADAL" clId="{AF644586-7E1A-44D0-B652-36EC19FBC272}" dt="2022-04-10T12:30:55.513" v="322" actId="5793"/>
        <pc:sldMkLst>
          <pc:docMk/>
          <pc:sldMk cId="530975698" sldId="360"/>
        </pc:sldMkLst>
        <pc:spChg chg="del">
          <ac:chgData name="Tegischer Lukas" userId="f78daebb-0565-485c-bd0e-1cd035e796ff" providerId="ADAL" clId="{AF644586-7E1A-44D0-B652-36EC19FBC272}" dt="2022-04-10T12:30:46.604" v="317" actId="478"/>
          <ac:spMkLst>
            <pc:docMk/>
            <pc:sldMk cId="530975698" sldId="360"/>
            <ac:spMk id="4" creationId="{E5C4E0F9-DAE2-4EF6-B6C0-689A2599E4C8}"/>
          </ac:spMkLst>
        </pc:spChg>
        <pc:spChg chg="add mod">
          <ac:chgData name="Tegischer Lukas" userId="f78daebb-0565-485c-bd0e-1cd035e796ff" providerId="ADAL" clId="{AF644586-7E1A-44D0-B652-36EC19FBC272}" dt="2022-04-10T12:30:55.513" v="322" actId="5793"/>
          <ac:spMkLst>
            <pc:docMk/>
            <pc:sldMk cId="530975698" sldId="360"/>
            <ac:spMk id="5" creationId="{61EAEE6C-70E6-42C7-BC48-E1A7F1157165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6A61D1B2-D928-428D-B52D-7E41AE884CE5}"/>
    <pc:docChg chg="undo custSel addSld delSld modSld">
      <pc:chgData name="Tegischer Lukas" userId="f78daebb-0565-485c-bd0e-1cd035e796ff" providerId="ADAL" clId="{6A61D1B2-D928-428D-B52D-7E41AE884CE5}" dt="2022-04-10T12:22:14.487" v="124" actId="47"/>
      <pc:docMkLst>
        <pc:docMk/>
      </pc:docMkLst>
      <pc:sldChg chg="modSp mod">
        <pc:chgData name="Tegischer Lukas" userId="f78daebb-0565-485c-bd0e-1cd035e796ff" providerId="ADAL" clId="{6A61D1B2-D928-428D-B52D-7E41AE884CE5}" dt="2022-04-10T12:18:34.495" v="1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A61D1B2-D928-428D-B52D-7E41AE884CE5}" dt="2022-04-10T12:18:34.49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6A61D1B2-D928-428D-B52D-7E41AE884CE5}" dt="2022-04-10T12:20:35.941" v="79" actId="1076"/>
        <pc:sldMkLst>
          <pc:docMk/>
          <pc:sldMk cId="3011877641" sldId="343"/>
        </pc:sldMkLst>
        <pc:spChg chg="add mod">
          <ac:chgData name="Tegischer Lukas" userId="f78daebb-0565-485c-bd0e-1cd035e796ff" providerId="ADAL" clId="{6A61D1B2-D928-428D-B52D-7E41AE884CE5}" dt="2022-04-10T12:19:11.226" v="45" actId="21"/>
          <ac:spMkLst>
            <pc:docMk/>
            <pc:sldMk cId="3011877641" sldId="343"/>
            <ac:spMk id="7" creationId="{6CBF3746-E692-436C-B633-C4C76C004054}"/>
          </ac:spMkLst>
        </pc:spChg>
        <pc:spChg chg="add mod">
          <ac:chgData name="Tegischer Lukas" userId="f78daebb-0565-485c-bd0e-1cd035e796ff" providerId="ADAL" clId="{6A61D1B2-D928-428D-B52D-7E41AE884CE5}" dt="2022-04-10T12:19:17.539" v="48" actId="14100"/>
          <ac:spMkLst>
            <pc:docMk/>
            <pc:sldMk cId="3011877641" sldId="343"/>
            <ac:spMk id="10" creationId="{3AE5F3D7-18A6-44FE-BA8A-D5C951077237}"/>
          </ac:spMkLst>
        </pc:spChg>
        <pc:spChg chg="mod">
          <ac:chgData name="Tegischer Lukas" userId="f78daebb-0565-485c-bd0e-1cd035e796ff" providerId="ADAL" clId="{6A61D1B2-D928-428D-B52D-7E41AE884CE5}" dt="2022-04-10T12:18:48.788" v="36" actId="1076"/>
          <ac:spMkLst>
            <pc:docMk/>
            <pc:sldMk cId="3011877641" sldId="343"/>
            <ac:spMk id="11" creationId="{2EBA8332-A045-4E5F-A9D2-7DBEB09257D9}"/>
          </ac:spMkLst>
        </pc:spChg>
        <pc:spChg chg="del">
          <ac:chgData name="Tegischer Lukas" userId="f78daebb-0565-485c-bd0e-1cd035e796ff" providerId="ADAL" clId="{6A61D1B2-D928-428D-B52D-7E41AE884CE5}" dt="2022-04-10T12:18:43.523" v="32" actId="478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6A61D1B2-D928-428D-B52D-7E41AE884CE5}" dt="2022-04-10T12:20:29.384" v="78" actId="20577"/>
          <ac:spMkLst>
            <pc:docMk/>
            <pc:sldMk cId="3011877641" sldId="343"/>
            <ac:spMk id="13" creationId="{947C9136-2AE2-430C-A81B-F91D70464F10}"/>
          </ac:spMkLst>
        </pc:spChg>
        <pc:graphicFrameChg chg="add mod modGraphic">
          <ac:chgData name="Tegischer Lukas" userId="f78daebb-0565-485c-bd0e-1cd035e796ff" providerId="ADAL" clId="{6A61D1B2-D928-428D-B52D-7E41AE884CE5}" dt="2022-04-10T12:20:35.941" v="79" actId="1076"/>
          <ac:graphicFrameMkLst>
            <pc:docMk/>
            <pc:sldMk cId="3011877641" sldId="343"/>
            <ac:graphicFrameMk id="4" creationId="{CF723D83-C9C4-425A-828D-DF69CCC380FB}"/>
          </ac:graphicFrameMkLst>
        </pc:graphicFrameChg>
        <pc:graphicFrameChg chg="del">
          <ac:chgData name="Tegischer Lukas" userId="f78daebb-0565-485c-bd0e-1cd035e796ff" providerId="ADAL" clId="{6A61D1B2-D928-428D-B52D-7E41AE884CE5}" dt="2022-04-10T12:18:44.810" v="33" actId="478"/>
          <ac:graphicFrameMkLst>
            <pc:docMk/>
            <pc:sldMk cId="3011877641" sldId="343"/>
            <ac:graphicFrameMk id="15" creationId="{66B349FB-6BB9-490C-9AF5-3C2F6865739F}"/>
          </ac:graphicFrameMkLst>
        </pc:graphicFrameChg>
        <pc:picChg chg="del">
          <ac:chgData name="Tegischer Lukas" userId="f78daebb-0565-485c-bd0e-1cd035e796ff" providerId="ADAL" clId="{6A61D1B2-D928-428D-B52D-7E41AE884CE5}" dt="2022-04-10T12:18:45.190" v="34" actId="478"/>
          <ac:picMkLst>
            <pc:docMk/>
            <pc:sldMk cId="3011877641" sldId="343"/>
            <ac:picMk id="9" creationId="{2082363E-D873-4B30-BC65-53220C0FF3F0}"/>
          </ac:picMkLst>
        </pc:picChg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63694308" sldId="345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750348247" sldId="346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460755027" sldId="347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1824629455" sldId="348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010929095" sldId="349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1945519041" sldId="350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160555412" sldId="351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727149751" sldId="352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371721103" sldId="353"/>
        </pc:sldMkLst>
      </pc:sldChg>
      <pc:sldChg chg="addSp delSp modSp add mod setBg modAnim">
        <pc:chgData name="Tegischer Lukas" userId="f78daebb-0565-485c-bd0e-1cd035e796ff" providerId="ADAL" clId="{6A61D1B2-D928-428D-B52D-7E41AE884CE5}" dt="2022-04-10T12:22:06.957" v="122"/>
        <pc:sldMkLst>
          <pc:docMk/>
          <pc:sldMk cId="2027001704" sldId="354"/>
        </pc:sldMkLst>
        <pc:spChg chg="del">
          <ac:chgData name="Tegischer Lukas" userId="f78daebb-0565-485c-bd0e-1cd035e796ff" providerId="ADAL" clId="{6A61D1B2-D928-428D-B52D-7E41AE884CE5}" dt="2022-04-10T12:20:48.458" v="84" actId="478"/>
          <ac:spMkLst>
            <pc:docMk/>
            <pc:sldMk cId="2027001704" sldId="354"/>
            <ac:spMk id="7" creationId="{6CBF3746-E692-436C-B633-C4C76C004054}"/>
          </ac:spMkLst>
        </pc:spChg>
        <pc:spChg chg="add mod">
          <ac:chgData name="Tegischer Lukas" userId="f78daebb-0565-485c-bd0e-1cd035e796ff" providerId="ADAL" clId="{6A61D1B2-D928-428D-B52D-7E41AE884CE5}" dt="2022-04-10T12:21:11.910" v="92" actId="26606"/>
          <ac:spMkLst>
            <pc:docMk/>
            <pc:sldMk cId="2027001704" sldId="354"/>
            <ac:spMk id="8" creationId="{AF5331AE-5FFC-4203-8634-85E461294223}"/>
          </ac:spMkLst>
        </pc:spChg>
        <pc:spChg chg="del">
          <ac:chgData name="Tegischer Lukas" userId="f78daebb-0565-485c-bd0e-1cd035e796ff" providerId="ADAL" clId="{6A61D1B2-D928-428D-B52D-7E41AE884CE5}" dt="2022-04-10T12:20:46.796" v="83" actId="478"/>
          <ac:spMkLst>
            <pc:docMk/>
            <pc:sldMk cId="2027001704" sldId="354"/>
            <ac:spMk id="10" creationId="{3AE5F3D7-18A6-44FE-BA8A-D5C951077237}"/>
          </ac:spMkLst>
        </pc:spChg>
        <pc:spChg chg="del">
          <ac:chgData name="Tegischer Lukas" userId="f78daebb-0565-485c-bd0e-1cd035e796ff" providerId="ADAL" clId="{6A61D1B2-D928-428D-B52D-7E41AE884CE5}" dt="2022-04-10T12:20:49.239" v="85" actId="478"/>
          <ac:spMkLst>
            <pc:docMk/>
            <pc:sldMk cId="2027001704" sldId="354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6A61D1B2-D928-428D-B52D-7E41AE884CE5}" dt="2022-04-10T12:21:11.910" v="92" actId="26606"/>
          <ac:spMkLst>
            <pc:docMk/>
            <pc:sldMk cId="2027001704" sldId="354"/>
            <ac:spMk id="12" creationId="{47F26634-9FA8-4679-B619-B9DFA21E0D15}"/>
          </ac:spMkLst>
        </pc:spChg>
        <pc:spChg chg="del">
          <ac:chgData name="Tegischer Lukas" userId="f78daebb-0565-485c-bd0e-1cd035e796ff" providerId="ADAL" clId="{6A61D1B2-D928-428D-B52D-7E41AE884CE5}" dt="2022-04-10T12:20:46.389" v="82" actId="478"/>
          <ac:spMkLst>
            <pc:docMk/>
            <pc:sldMk cId="2027001704" sldId="354"/>
            <ac:spMk id="13" creationId="{947C9136-2AE2-430C-A81B-F91D70464F10}"/>
          </ac:spMkLst>
        </pc:spChg>
        <pc:spChg chg="add mod">
          <ac:chgData name="Tegischer Lukas" userId="f78daebb-0565-485c-bd0e-1cd035e796ff" providerId="ADAL" clId="{6A61D1B2-D928-428D-B52D-7E41AE884CE5}" dt="2022-04-10T12:21:34.999" v="105" actId="21"/>
          <ac:spMkLst>
            <pc:docMk/>
            <pc:sldMk cId="2027001704" sldId="354"/>
            <ac:spMk id="18" creationId="{87D09E3B-7221-4281-8BF0-CB0D36785B4D}"/>
          </ac:spMkLst>
        </pc:spChg>
        <pc:grpChg chg="add del">
          <ac:chgData name="Tegischer Lukas" userId="f78daebb-0565-485c-bd0e-1cd035e796ff" providerId="ADAL" clId="{6A61D1B2-D928-428D-B52D-7E41AE884CE5}" dt="2022-04-10T12:21:11.910" v="92" actId="26606"/>
          <ac:grpSpMkLst>
            <pc:docMk/>
            <pc:sldMk cId="2027001704" sldId="354"/>
            <ac:grpSpMk id="15" creationId="{79456847-F660-4ED4-9541-E8AB51FCAF6F}"/>
          </ac:grpSpMkLst>
        </pc:grpChg>
        <pc:graphicFrameChg chg="add del mod modGraphic">
          <ac:chgData name="Tegischer Lukas" userId="f78daebb-0565-485c-bd0e-1cd035e796ff" providerId="ADAL" clId="{6A61D1B2-D928-428D-B52D-7E41AE884CE5}" dt="2022-04-10T12:21:12.067" v="93"/>
          <ac:graphicFrameMkLst>
            <pc:docMk/>
            <pc:sldMk cId="2027001704" sldId="354"/>
            <ac:graphicFrameMk id="3" creationId="{23C3FDD4-E662-464B-92F2-83621CD9A059}"/>
          </ac:graphicFrameMkLst>
        </pc:graphicFrameChg>
        <pc:graphicFrameChg chg="del">
          <ac:chgData name="Tegischer Lukas" userId="f78daebb-0565-485c-bd0e-1cd035e796ff" providerId="ADAL" clId="{6A61D1B2-D928-428D-B52D-7E41AE884CE5}" dt="2022-04-10T12:20:45.749" v="81" actId="478"/>
          <ac:graphicFrameMkLst>
            <pc:docMk/>
            <pc:sldMk cId="2027001704" sldId="354"/>
            <ac:graphicFrameMk id="4" creationId="{CF723D83-C9C4-425A-828D-DF69CCC380FB}"/>
          </ac:graphicFrameMkLst>
        </pc:graphicFrameChg>
        <pc:graphicFrameChg chg="add mod modGraphic">
          <ac:chgData name="Tegischer Lukas" userId="f78daebb-0565-485c-bd0e-1cd035e796ff" providerId="ADAL" clId="{6A61D1B2-D928-428D-B52D-7E41AE884CE5}" dt="2022-04-10T12:21:19.618" v="97" actId="1076"/>
          <ac:graphicFrameMkLst>
            <pc:docMk/>
            <pc:sldMk cId="2027001704" sldId="354"/>
            <ac:graphicFrameMk id="14" creationId="{97BEC5AE-D1CC-4E07-A0FB-32E794B35A8D}"/>
          </ac:graphicFrameMkLst>
        </pc:graphicFrameChg>
      </pc:sldChg>
      <pc:sldChg chg="addSp delSp modSp add mod modAnim">
        <pc:chgData name="Tegischer Lukas" userId="f78daebb-0565-485c-bd0e-1cd035e796ff" providerId="ADAL" clId="{6A61D1B2-D928-428D-B52D-7E41AE884CE5}" dt="2022-04-10T12:22:09.257" v="123"/>
        <pc:sldMkLst>
          <pc:docMk/>
          <pc:sldMk cId="4157754205" sldId="355"/>
        </pc:sldMkLst>
        <pc:spChg chg="add mod">
          <ac:chgData name="Tegischer Lukas" userId="f78daebb-0565-485c-bd0e-1cd035e796ff" providerId="ADAL" clId="{6A61D1B2-D928-428D-B52D-7E41AE884CE5}" dt="2022-04-10T12:21:59.623" v="120" actId="20577"/>
          <ac:spMkLst>
            <pc:docMk/>
            <pc:sldMk cId="4157754205" sldId="355"/>
            <ac:spMk id="6" creationId="{FDDD88C7-E2DB-4DCD-A727-0DDB966BC19E}"/>
          </ac:spMkLst>
        </pc:spChg>
        <pc:spChg chg="del">
          <ac:chgData name="Tegischer Lukas" userId="f78daebb-0565-485c-bd0e-1cd035e796ff" providerId="ADAL" clId="{6A61D1B2-D928-428D-B52D-7E41AE884CE5}" dt="2022-04-10T12:21:40.627" v="107" actId="478"/>
          <ac:spMkLst>
            <pc:docMk/>
            <pc:sldMk cId="4157754205" sldId="355"/>
            <ac:spMk id="8" creationId="{AF5331AE-5FFC-4203-8634-85E461294223}"/>
          </ac:spMkLst>
        </pc:spChg>
        <pc:spChg chg="del">
          <ac:chgData name="Tegischer Lukas" userId="f78daebb-0565-485c-bd0e-1cd035e796ff" providerId="ADAL" clId="{6A61D1B2-D928-428D-B52D-7E41AE884CE5}" dt="2022-04-10T12:21:41.764" v="108" actId="478"/>
          <ac:spMkLst>
            <pc:docMk/>
            <pc:sldMk cId="4157754205" sldId="355"/>
            <ac:spMk id="18" creationId="{87D09E3B-7221-4281-8BF0-CB0D36785B4D}"/>
          </ac:spMkLst>
        </pc:spChg>
        <pc:graphicFrameChg chg="mod">
          <ac:chgData name="Tegischer Lukas" userId="f78daebb-0565-485c-bd0e-1cd035e796ff" providerId="ADAL" clId="{6A61D1B2-D928-428D-B52D-7E41AE884CE5}" dt="2022-04-10T12:21:52.410" v="112" actId="1076"/>
          <ac:graphicFrameMkLst>
            <pc:docMk/>
            <pc:sldMk cId="4157754205" sldId="355"/>
            <ac:graphicFrameMk id="14" creationId="{97BEC5AE-D1CC-4E07-A0FB-32E794B35A8D}"/>
          </ac:graphicFrameMkLst>
        </pc:graphicFrameChg>
      </pc:sldChg>
    </pc:docChg>
  </pc:docChgLst>
  <pc:docChgLst>
    <pc:chgData name="Tegischer Lukas" userId="f78daebb-0565-485c-bd0e-1cd035e796ff" providerId="ADAL" clId="{E1FECA30-D728-423F-944B-CD22710F2BE7}"/>
    <pc:docChg chg="undo custSel addSld delSld modSld">
      <pc:chgData name="Tegischer Lukas" userId="f78daebb-0565-485c-bd0e-1cd035e796ff" providerId="ADAL" clId="{E1FECA30-D728-423F-944B-CD22710F2BE7}" dt="2022-04-10T12:18:07.225" v="257"/>
      <pc:docMkLst>
        <pc:docMk/>
      </pc:docMkLst>
      <pc:sldChg chg="modSp mod">
        <pc:chgData name="Tegischer Lukas" userId="f78daebb-0565-485c-bd0e-1cd035e796ff" providerId="ADAL" clId="{E1FECA30-D728-423F-944B-CD22710F2BE7}" dt="2022-04-10T12:10:07.981" v="2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1FECA30-D728-423F-944B-CD22710F2BE7}" dt="2022-04-10T12:10:07.981" v="2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1FECA30-D728-423F-944B-CD22710F2BE7}" dt="2022-04-10T12:10:12.417" v="30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E1FECA30-D728-423F-944B-CD22710F2BE7}" dt="2022-04-10T12:10:13.460" v="31" actId="47"/>
        <pc:sldMkLst>
          <pc:docMk/>
          <pc:sldMk cId="3879992012" sldId="341"/>
        </pc:sldMkLst>
      </pc:sldChg>
      <pc:sldChg chg="del">
        <pc:chgData name="Tegischer Lukas" userId="f78daebb-0565-485c-bd0e-1cd035e796ff" providerId="ADAL" clId="{E1FECA30-D728-423F-944B-CD22710F2BE7}" dt="2022-04-10T12:11:28.921" v="60" actId="47"/>
        <pc:sldMkLst>
          <pc:docMk/>
          <pc:sldMk cId="2847839101" sldId="342"/>
        </pc:sldMkLst>
      </pc:sldChg>
      <pc:sldChg chg="addSp delSp modSp add del mod delAnim">
        <pc:chgData name="Tegischer Lukas" userId="f78daebb-0565-485c-bd0e-1cd035e796ff" providerId="ADAL" clId="{E1FECA30-D728-423F-944B-CD22710F2BE7}" dt="2022-04-10T12:11:25.598" v="59" actId="1076"/>
        <pc:sldMkLst>
          <pc:docMk/>
          <pc:sldMk cId="3011877641" sldId="343"/>
        </pc:sldMkLst>
        <pc:spChg chg="del">
          <ac:chgData name="Tegischer Lukas" userId="f78daebb-0565-485c-bd0e-1cd035e796ff" providerId="ADAL" clId="{E1FECA30-D728-423F-944B-CD22710F2BE7}" dt="2022-04-10T12:10:25.288" v="34" actId="478"/>
          <ac:spMkLst>
            <pc:docMk/>
            <pc:sldMk cId="3011877641" sldId="343"/>
            <ac:spMk id="10" creationId="{B666F62C-49F9-4901-8D94-7C29693FA575}"/>
          </ac:spMkLst>
        </pc:spChg>
        <pc:spChg chg="mod">
          <ac:chgData name="Tegischer Lukas" userId="f78daebb-0565-485c-bd0e-1cd035e796ff" providerId="ADAL" clId="{E1FECA30-D728-423F-944B-CD22710F2BE7}" dt="2022-04-10T12:11:20.892" v="56" actId="14100"/>
          <ac:spMkLst>
            <pc:docMk/>
            <pc:sldMk cId="3011877641" sldId="343"/>
            <ac:spMk id="12" creationId="{F260D0EF-BBD5-4BEC-97A7-7D906072D188}"/>
          </ac:spMkLst>
        </pc:spChg>
        <pc:spChg chg="del">
          <ac:chgData name="Tegischer Lukas" userId="f78daebb-0565-485c-bd0e-1cd035e796ff" providerId="ADAL" clId="{E1FECA30-D728-423F-944B-CD22710F2BE7}" dt="2022-04-10T12:10:29.623" v="38" actId="478"/>
          <ac:spMkLst>
            <pc:docMk/>
            <pc:sldMk cId="3011877641" sldId="343"/>
            <ac:spMk id="13" creationId="{13E59A43-5124-4EA3-9A72-CD4D1621C050}"/>
          </ac:spMkLst>
        </pc:spChg>
        <pc:graphicFrameChg chg="del modGraphic">
          <ac:chgData name="Tegischer Lukas" userId="f78daebb-0565-485c-bd0e-1cd035e796ff" providerId="ADAL" clId="{E1FECA30-D728-423F-944B-CD22710F2BE7}" dt="2022-04-10T12:10:28.404" v="37" actId="478"/>
          <ac:graphicFrameMkLst>
            <pc:docMk/>
            <pc:sldMk cId="3011877641" sldId="343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E1FECA30-D728-423F-944B-CD22710F2BE7}" dt="2022-04-10T12:10:26.920" v="35" actId="478"/>
          <ac:graphicFrameMkLst>
            <pc:docMk/>
            <pc:sldMk cId="3011877641" sldId="343"/>
            <ac:graphicFrameMk id="3" creationId="{F87D8778-94EF-4CD0-A46A-59BC10223DF1}"/>
          </ac:graphicFrameMkLst>
        </pc:graphicFrameChg>
        <pc:graphicFrameChg chg="add mod">
          <ac:chgData name="Tegischer Lukas" userId="f78daebb-0565-485c-bd0e-1cd035e796ff" providerId="ADAL" clId="{E1FECA30-D728-423F-944B-CD22710F2BE7}" dt="2022-04-10T12:11:06.070" v="49" actId="1076"/>
          <ac:graphicFrameMkLst>
            <pc:docMk/>
            <pc:sldMk cId="3011877641" sldId="343"/>
            <ac:graphicFrameMk id="15" creationId="{66B349FB-6BB9-490C-9AF5-3C2F6865739F}"/>
          </ac:graphicFrameMkLst>
        </pc:graphicFrameChg>
        <pc:picChg chg="add mod">
          <ac:chgData name="Tegischer Lukas" userId="f78daebb-0565-485c-bd0e-1cd035e796ff" providerId="ADAL" clId="{E1FECA30-D728-423F-944B-CD22710F2BE7}" dt="2022-04-10T12:11:25.598" v="59" actId="1076"/>
          <ac:picMkLst>
            <pc:docMk/>
            <pc:sldMk cId="3011877641" sldId="343"/>
            <ac:picMk id="9" creationId="{2082363E-D873-4B30-BC65-53220C0FF3F0}"/>
          </ac:picMkLst>
        </pc:picChg>
        <pc:picChg chg="del">
          <ac:chgData name="Tegischer Lukas" userId="f78daebb-0565-485c-bd0e-1cd035e796ff" providerId="ADAL" clId="{E1FECA30-D728-423F-944B-CD22710F2BE7}" dt="2022-04-10T12:11:03.480" v="48" actId="478"/>
          <ac:picMkLst>
            <pc:docMk/>
            <pc:sldMk cId="3011877641" sldId="343"/>
            <ac:picMk id="14" creationId="{053D7308-DE5D-4085-8981-CCF5F27D1668}"/>
          </ac:picMkLst>
        </pc:picChg>
      </pc:sldChg>
      <pc:sldChg chg="delSp modSp del mod">
        <pc:chgData name="Tegischer Lukas" userId="f78daebb-0565-485c-bd0e-1cd035e796ff" providerId="ADAL" clId="{E1FECA30-D728-423F-944B-CD22710F2BE7}" dt="2022-04-10T12:11:45.938" v="65" actId="47"/>
        <pc:sldMkLst>
          <pc:docMk/>
          <pc:sldMk cId="1294659778" sldId="344"/>
        </pc:sldMkLst>
        <pc:spChg chg="del">
          <ac:chgData name="Tegischer Lukas" userId="f78daebb-0565-485c-bd0e-1cd035e796ff" providerId="ADAL" clId="{E1FECA30-D728-423F-944B-CD22710F2BE7}" dt="2022-04-10T12:11:40.054" v="63" actId="478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E1FECA30-D728-423F-944B-CD22710F2BE7}" dt="2022-04-10T12:11:38.008" v="62" actId="207"/>
          <ac:spMkLst>
            <pc:docMk/>
            <pc:sldMk cId="1294659778" sldId="344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E1FECA30-D728-423F-944B-CD22710F2BE7}" dt="2022-04-10T12:11:41.085" v="64" actId="478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modSp mod">
        <pc:chgData name="Tegischer Lukas" userId="f78daebb-0565-485c-bd0e-1cd035e796ff" providerId="ADAL" clId="{E1FECA30-D728-423F-944B-CD22710F2BE7}" dt="2022-04-10T12:11:54.239" v="75" actId="20577"/>
        <pc:sldMkLst>
          <pc:docMk/>
          <pc:sldMk cId="263694308" sldId="345"/>
        </pc:sldMkLst>
        <pc:spChg chg="mod">
          <ac:chgData name="Tegischer Lukas" userId="f78daebb-0565-485c-bd0e-1cd035e796ff" providerId="ADAL" clId="{E1FECA30-D728-423F-944B-CD22710F2BE7}" dt="2022-04-10T12:11:54.239" v="75" actId="20577"/>
          <ac:spMkLst>
            <pc:docMk/>
            <pc:sldMk cId="263694308" sldId="345"/>
            <ac:spMk id="11" creationId="{2EBA8332-A045-4E5F-A9D2-7DBEB09257D9}"/>
          </ac:spMkLst>
        </pc:spChg>
      </pc:sldChg>
      <pc:sldChg chg="modSp mod">
        <pc:chgData name="Tegischer Lukas" userId="f78daebb-0565-485c-bd0e-1cd035e796ff" providerId="ADAL" clId="{E1FECA30-D728-423F-944B-CD22710F2BE7}" dt="2022-04-10T12:12:24.584" v="91" actId="20577"/>
        <pc:sldMkLst>
          <pc:docMk/>
          <pc:sldMk cId="2460755027" sldId="347"/>
        </pc:sldMkLst>
        <pc:graphicFrameChg chg="modGraphic">
          <ac:chgData name="Tegischer Lukas" userId="f78daebb-0565-485c-bd0e-1cd035e796ff" providerId="ADAL" clId="{E1FECA30-D728-423F-944B-CD22710F2BE7}" dt="2022-04-10T12:12:24.584" v="91" actId="20577"/>
          <ac:graphicFrameMkLst>
            <pc:docMk/>
            <pc:sldMk cId="2460755027" sldId="347"/>
            <ac:graphicFrameMk id="3" creationId="{B73C3B51-1EE1-4CD5-829E-64672AEC6CA4}"/>
          </ac:graphicFrameMkLst>
        </pc:graphicFrameChg>
      </pc:sldChg>
      <pc:sldChg chg="modSp mod">
        <pc:chgData name="Tegischer Lukas" userId="f78daebb-0565-485c-bd0e-1cd035e796ff" providerId="ADAL" clId="{E1FECA30-D728-423F-944B-CD22710F2BE7}" dt="2022-04-10T12:12:36.978" v="109" actId="20577"/>
        <pc:sldMkLst>
          <pc:docMk/>
          <pc:sldMk cId="1824629455" sldId="348"/>
        </pc:sldMkLst>
        <pc:graphicFrameChg chg="modGraphic">
          <ac:chgData name="Tegischer Lukas" userId="f78daebb-0565-485c-bd0e-1cd035e796ff" providerId="ADAL" clId="{E1FECA30-D728-423F-944B-CD22710F2BE7}" dt="2022-04-10T12:12:36.978" v="109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</pc:sldChg>
      <pc:sldChg chg="addSp delSp modSp new mod modAnim">
        <pc:chgData name="Tegischer Lukas" userId="f78daebb-0565-485c-bd0e-1cd035e796ff" providerId="ADAL" clId="{E1FECA30-D728-423F-944B-CD22710F2BE7}" dt="2022-04-10T12:17:56.108" v="253"/>
        <pc:sldMkLst>
          <pc:docMk/>
          <pc:sldMk cId="2010929095" sldId="349"/>
        </pc:sldMkLst>
        <pc:spChg chg="del">
          <ac:chgData name="Tegischer Lukas" userId="f78daebb-0565-485c-bd0e-1cd035e796ff" providerId="ADAL" clId="{E1FECA30-D728-423F-944B-CD22710F2BE7}" dt="2022-04-10T12:12:51.349" v="112" actId="478"/>
          <ac:spMkLst>
            <pc:docMk/>
            <pc:sldMk cId="2010929095" sldId="349"/>
            <ac:spMk id="2" creationId="{C9D37A49-6EB4-4D49-9E37-B5A230B25944}"/>
          </ac:spMkLst>
        </pc:spChg>
        <pc:spChg chg="del">
          <ac:chgData name="Tegischer Lukas" userId="f78daebb-0565-485c-bd0e-1cd035e796ff" providerId="ADAL" clId="{E1FECA30-D728-423F-944B-CD22710F2BE7}" dt="2022-04-10T12:12:52.067" v="113" actId="478"/>
          <ac:spMkLst>
            <pc:docMk/>
            <pc:sldMk cId="2010929095" sldId="349"/>
            <ac:spMk id="3" creationId="{7A1661FF-C291-4B11-B68A-61FA983D2ACF}"/>
          </ac:spMkLst>
        </pc:spChg>
        <pc:spChg chg="add del">
          <ac:chgData name="Tegischer Lukas" userId="f78daebb-0565-485c-bd0e-1cd035e796ff" providerId="ADAL" clId="{E1FECA30-D728-423F-944B-CD22710F2BE7}" dt="2022-04-10T12:13:05.775" v="115"/>
          <ac:spMkLst>
            <pc:docMk/>
            <pc:sldMk cId="2010929095" sldId="349"/>
            <ac:spMk id="4" creationId="{574579EA-0D2C-4C04-B726-7CC4E27E5302}"/>
          </ac:spMkLst>
        </pc:spChg>
        <pc:spChg chg="add del">
          <ac:chgData name="Tegischer Lukas" userId="f78daebb-0565-485c-bd0e-1cd035e796ff" providerId="ADAL" clId="{E1FECA30-D728-423F-944B-CD22710F2BE7}" dt="2022-04-10T12:13:05.775" v="115"/>
          <ac:spMkLst>
            <pc:docMk/>
            <pc:sldMk cId="2010929095" sldId="349"/>
            <ac:spMk id="5" creationId="{FA581CAE-0734-4BAD-9F52-6673CEC880E7}"/>
          </ac:spMkLst>
        </pc:spChg>
        <pc:spChg chg="add mod">
          <ac:chgData name="Tegischer Lukas" userId="f78daebb-0565-485c-bd0e-1cd035e796ff" providerId="ADAL" clId="{E1FECA30-D728-423F-944B-CD22710F2BE7}" dt="2022-04-10T12:13:15.201" v="119" actId="14100"/>
          <ac:spMkLst>
            <pc:docMk/>
            <pc:sldMk cId="2010929095" sldId="349"/>
            <ac:spMk id="8" creationId="{C668D6E4-5CA2-4CB8-AF6E-EBABE62506C0}"/>
          </ac:spMkLst>
        </pc:spChg>
        <pc:spChg chg="add mod">
          <ac:chgData name="Tegischer Lukas" userId="f78daebb-0565-485c-bd0e-1cd035e796ff" providerId="ADAL" clId="{E1FECA30-D728-423F-944B-CD22710F2BE7}" dt="2022-04-10T12:13:53.804" v="138" actId="1076"/>
          <ac:spMkLst>
            <pc:docMk/>
            <pc:sldMk cId="2010929095" sldId="349"/>
            <ac:spMk id="11" creationId="{E630A9D7-8CED-4B99-99B0-8C079AEB9972}"/>
          </ac:spMkLst>
        </pc:spChg>
        <pc:picChg chg="add mod">
          <ac:chgData name="Tegischer Lukas" userId="f78daebb-0565-485c-bd0e-1cd035e796ff" providerId="ADAL" clId="{E1FECA30-D728-423F-944B-CD22710F2BE7}" dt="2022-04-10T12:14:29.837" v="153" actId="14100"/>
          <ac:picMkLst>
            <pc:docMk/>
            <pc:sldMk cId="2010929095" sldId="349"/>
            <ac:picMk id="9" creationId="{39F56E68-3734-4AC8-BE4F-16F49DDC6988}"/>
          </ac:picMkLst>
        </pc:picChg>
        <pc:picChg chg="add del">
          <ac:chgData name="Tegischer Lukas" userId="f78daebb-0565-485c-bd0e-1cd035e796ff" providerId="ADAL" clId="{E1FECA30-D728-423F-944B-CD22710F2BE7}" dt="2022-04-10T12:13:05.775" v="115"/>
          <ac:picMkLst>
            <pc:docMk/>
            <pc:sldMk cId="2010929095" sldId="349"/>
            <ac:picMk id="1025" creationId="{C49055E1-8658-4044-8DF3-F2BD588337A5}"/>
          </ac:picMkLst>
        </pc:picChg>
      </pc:sldChg>
      <pc:sldChg chg="del">
        <pc:chgData name="Tegischer Lukas" userId="f78daebb-0565-485c-bd0e-1cd035e796ff" providerId="ADAL" clId="{E1FECA30-D728-423F-944B-CD22710F2BE7}" dt="2022-04-10T12:12:47.445" v="110" actId="47"/>
        <pc:sldMkLst>
          <pc:docMk/>
          <pc:sldMk cId="3769292252" sldId="349"/>
        </pc:sldMkLst>
      </pc:sldChg>
      <pc:sldChg chg="addSp delSp modSp add mod modAnim">
        <pc:chgData name="Tegischer Lukas" userId="f78daebb-0565-485c-bd0e-1cd035e796ff" providerId="ADAL" clId="{E1FECA30-D728-423F-944B-CD22710F2BE7}" dt="2022-04-10T12:17:58.761" v="254"/>
        <pc:sldMkLst>
          <pc:docMk/>
          <pc:sldMk cId="1945519041" sldId="350"/>
        </pc:sldMkLst>
        <pc:spChg chg="add mod">
          <ac:chgData name="Tegischer Lukas" userId="f78daebb-0565-485c-bd0e-1cd035e796ff" providerId="ADAL" clId="{E1FECA30-D728-423F-944B-CD22710F2BE7}" dt="2022-04-10T12:14:23.024" v="152" actId="20577"/>
          <ac:spMkLst>
            <pc:docMk/>
            <pc:sldMk cId="1945519041" sldId="350"/>
            <ac:spMk id="6" creationId="{4A726433-928B-4EA4-A675-DC7ECFB06BFD}"/>
          </ac:spMkLst>
        </pc:spChg>
        <pc:spChg chg="del">
          <ac:chgData name="Tegischer Lukas" userId="f78daebb-0565-485c-bd0e-1cd035e796ff" providerId="ADAL" clId="{E1FECA30-D728-423F-944B-CD22710F2BE7}" dt="2022-04-10T12:14:00.426" v="141" actId="478"/>
          <ac:spMkLst>
            <pc:docMk/>
            <pc:sldMk cId="1945519041" sldId="350"/>
            <ac:spMk id="8" creationId="{C668D6E4-5CA2-4CB8-AF6E-EBABE62506C0}"/>
          </ac:spMkLst>
        </pc:spChg>
        <pc:spChg chg="del">
          <ac:chgData name="Tegischer Lukas" userId="f78daebb-0565-485c-bd0e-1cd035e796ff" providerId="ADAL" clId="{E1FECA30-D728-423F-944B-CD22710F2BE7}" dt="2022-04-10T12:14:02.797" v="143" actId="478"/>
          <ac:spMkLst>
            <pc:docMk/>
            <pc:sldMk cId="1945519041" sldId="350"/>
            <ac:spMk id="11" creationId="{E630A9D7-8CED-4B99-99B0-8C079AEB9972}"/>
          </ac:spMkLst>
        </pc:spChg>
        <pc:picChg chg="mod">
          <ac:chgData name="Tegischer Lukas" userId="f78daebb-0565-485c-bd0e-1cd035e796ff" providerId="ADAL" clId="{E1FECA30-D728-423F-944B-CD22710F2BE7}" dt="2022-04-10T12:14:38.136" v="155" actId="1076"/>
          <ac:picMkLst>
            <pc:docMk/>
            <pc:sldMk cId="1945519041" sldId="350"/>
            <ac:picMk id="9" creationId="{39F56E68-3734-4AC8-BE4F-16F49DDC6988}"/>
          </ac:picMkLst>
        </pc:picChg>
      </pc:sldChg>
      <pc:sldChg chg="addSp delSp modSp add mod modAnim">
        <pc:chgData name="Tegischer Lukas" userId="f78daebb-0565-485c-bd0e-1cd035e796ff" providerId="ADAL" clId="{E1FECA30-D728-423F-944B-CD22710F2BE7}" dt="2022-04-10T12:18:03.287" v="256"/>
        <pc:sldMkLst>
          <pc:docMk/>
          <pc:sldMk cId="3160555412" sldId="351"/>
        </pc:sldMkLst>
        <pc:spChg chg="add mod">
          <ac:chgData name="Tegischer Lukas" userId="f78daebb-0565-485c-bd0e-1cd035e796ff" providerId="ADAL" clId="{E1FECA30-D728-423F-944B-CD22710F2BE7}" dt="2022-04-10T12:17:00.533" v="233" actId="207"/>
          <ac:spMkLst>
            <pc:docMk/>
            <pc:sldMk cId="3160555412" sldId="351"/>
            <ac:spMk id="5" creationId="{2BEE8899-70B0-4D16-8334-BDD4283178C5}"/>
          </ac:spMkLst>
        </pc:spChg>
        <pc:spChg chg="del">
          <ac:chgData name="Tegischer Lukas" userId="f78daebb-0565-485c-bd0e-1cd035e796ff" providerId="ADAL" clId="{E1FECA30-D728-423F-944B-CD22710F2BE7}" dt="2022-04-10T12:15:04.916" v="157" actId="478"/>
          <ac:spMkLst>
            <pc:docMk/>
            <pc:sldMk cId="3160555412" sldId="351"/>
            <ac:spMk id="6" creationId="{4A726433-928B-4EA4-A675-DC7ECFB06BFD}"/>
          </ac:spMkLst>
        </pc:spChg>
        <pc:picChg chg="add mod">
          <ac:chgData name="Tegischer Lukas" userId="f78daebb-0565-485c-bd0e-1cd035e796ff" providerId="ADAL" clId="{E1FECA30-D728-423F-944B-CD22710F2BE7}" dt="2022-04-10T12:16:00.589" v="207" actId="1076"/>
          <ac:picMkLst>
            <pc:docMk/>
            <pc:sldMk cId="3160555412" sldId="351"/>
            <ac:picMk id="7" creationId="{B7401F13-66FE-42CB-B337-9CE28605CDA8}"/>
          </ac:picMkLst>
        </pc:picChg>
        <pc:picChg chg="del">
          <ac:chgData name="Tegischer Lukas" userId="f78daebb-0565-485c-bd0e-1cd035e796ff" providerId="ADAL" clId="{E1FECA30-D728-423F-944B-CD22710F2BE7}" dt="2022-04-10T12:15:05.494" v="158" actId="478"/>
          <ac:picMkLst>
            <pc:docMk/>
            <pc:sldMk cId="3160555412" sldId="351"/>
            <ac:picMk id="9" creationId="{39F56E68-3734-4AC8-BE4F-16F49DDC6988}"/>
          </ac:picMkLst>
        </pc:picChg>
      </pc:sldChg>
      <pc:sldChg chg="addSp delSp modSp add mod modAnim">
        <pc:chgData name="Tegischer Lukas" userId="f78daebb-0565-485c-bd0e-1cd035e796ff" providerId="ADAL" clId="{E1FECA30-D728-423F-944B-CD22710F2BE7}" dt="2022-04-10T12:18:07.225" v="257"/>
        <pc:sldMkLst>
          <pc:docMk/>
          <pc:sldMk cId="3727149751" sldId="352"/>
        </pc:sldMkLst>
        <pc:spChg chg="del">
          <ac:chgData name="Tegischer Lukas" userId="f78daebb-0565-485c-bd0e-1cd035e796ff" providerId="ADAL" clId="{E1FECA30-D728-423F-944B-CD22710F2BE7}" dt="2022-04-10T12:16:21.757" v="209" actId="478"/>
          <ac:spMkLst>
            <pc:docMk/>
            <pc:sldMk cId="3727149751" sldId="352"/>
            <ac:spMk id="5" creationId="{2BEE8899-70B0-4D16-8334-BDD4283178C5}"/>
          </ac:spMkLst>
        </pc:spChg>
        <pc:spChg chg="add mod">
          <ac:chgData name="Tegischer Lukas" userId="f78daebb-0565-485c-bd0e-1cd035e796ff" providerId="ADAL" clId="{E1FECA30-D728-423F-944B-CD22710F2BE7}" dt="2022-04-10T12:17:18.848" v="247" actId="404"/>
          <ac:spMkLst>
            <pc:docMk/>
            <pc:sldMk cId="3727149751" sldId="352"/>
            <ac:spMk id="6" creationId="{FC723EDB-97E0-476E-A6DB-09B74C4E79CF}"/>
          </ac:spMkLst>
        </pc:spChg>
        <pc:picChg chg="del">
          <ac:chgData name="Tegischer Lukas" userId="f78daebb-0565-485c-bd0e-1cd035e796ff" providerId="ADAL" clId="{E1FECA30-D728-423F-944B-CD22710F2BE7}" dt="2022-04-10T12:16:22.163" v="210" actId="478"/>
          <ac:picMkLst>
            <pc:docMk/>
            <pc:sldMk cId="3727149751" sldId="352"/>
            <ac:picMk id="7" creationId="{B7401F13-66FE-42CB-B337-9CE28605CDA8}"/>
          </ac:picMkLst>
        </pc:picChg>
        <pc:picChg chg="add mod">
          <ac:chgData name="Tegischer Lukas" userId="f78daebb-0565-485c-bd0e-1cd035e796ff" providerId="ADAL" clId="{E1FECA30-D728-423F-944B-CD22710F2BE7}" dt="2022-04-10T12:16:46.949" v="227" actId="1076"/>
          <ac:picMkLst>
            <pc:docMk/>
            <pc:sldMk cId="3727149751" sldId="352"/>
            <ac:picMk id="8" creationId="{C0C61C66-16DC-43C6-BF08-AD45EA8155A7}"/>
          </ac:picMkLst>
        </pc:picChg>
      </pc:sldChg>
      <pc:sldChg chg="delSp modSp add mod">
        <pc:chgData name="Tegischer Lukas" userId="f78daebb-0565-485c-bd0e-1cd035e796ff" providerId="ADAL" clId="{E1FECA30-D728-423F-944B-CD22710F2BE7}" dt="2022-04-10T12:17:37.595" v="252" actId="1076"/>
        <pc:sldMkLst>
          <pc:docMk/>
          <pc:sldMk cId="2371721103" sldId="353"/>
        </pc:sldMkLst>
        <pc:spChg chg="del mod">
          <ac:chgData name="Tegischer Lukas" userId="f78daebb-0565-485c-bd0e-1cd035e796ff" providerId="ADAL" clId="{E1FECA30-D728-423F-944B-CD22710F2BE7}" dt="2022-04-10T12:17:36.196" v="251"/>
          <ac:spMkLst>
            <pc:docMk/>
            <pc:sldMk cId="2371721103" sldId="353"/>
            <ac:spMk id="6" creationId="{FC723EDB-97E0-476E-A6DB-09B74C4E79CF}"/>
          </ac:spMkLst>
        </pc:spChg>
        <pc:picChg chg="mod">
          <ac:chgData name="Tegischer Lukas" userId="f78daebb-0565-485c-bd0e-1cd035e796ff" providerId="ADAL" clId="{E1FECA30-D728-423F-944B-CD22710F2BE7}" dt="2022-04-10T12:17:37.595" v="252" actId="1076"/>
          <ac:picMkLst>
            <pc:docMk/>
            <pc:sldMk cId="2371721103" sldId="353"/>
            <ac:picMk id="8" creationId="{C0C61C66-16DC-43C6-BF08-AD45EA8155A7}"/>
          </ac:picMkLst>
        </pc:picChg>
      </pc:sldChg>
    </pc:docChg>
  </pc:docChgLst>
  <pc:docChgLst>
    <pc:chgData name="Tegischer Lukas" userId="f78daebb-0565-485c-bd0e-1cd035e796ff" providerId="ADAL" clId="{EC416A62-D079-445D-9907-C1B52B2EA887}"/>
    <pc:docChg chg="custSel delSld modSld">
      <pc:chgData name="Tegischer Lukas" userId="f78daebb-0565-485c-bd0e-1cd035e796ff" providerId="ADAL" clId="{EC416A62-D079-445D-9907-C1B52B2EA887}" dt="2022-04-10T12:38:25.319" v="166" actId="47"/>
      <pc:docMkLst>
        <pc:docMk/>
      </pc:docMkLst>
      <pc:sldChg chg="modSp mod">
        <pc:chgData name="Tegischer Lukas" userId="f78daebb-0565-485c-bd0e-1cd035e796ff" providerId="ADAL" clId="{EC416A62-D079-445D-9907-C1B52B2EA887}" dt="2022-04-10T12:34:05.111" v="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C416A62-D079-445D-9907-C1B52B2EA887}" dt="2022-04-10T12:34:05.111" v="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EC416A62-D079-445D-9907-C1B52B2EA887}" dt="2022-04-10T12:35:50.443" v="38"/>
        <pc:sldMkLst>
          <pc:docMk/>
          <pc:sldMk cId="3011877641" sldId="343"/>
        </pc:sldMkLst>
        <pc:spChg chg="add mod">
          <ac:chgData name="Tegischer Lukas" userId="f78daebb-0565-485c-bd0e-1cd035e796ff" providerId="ADAL" clId="{EC416A62-D079-445D-9907-C1B52B2EA887}" dt="2022-04-10T12:34:36.044" v="17" actId="14100"/>
          <ac:spMkLst>
            <pc:docMk/>
            <pc:sldMk cId="3011877641" sldId="343"/>
            <ac:spMk id="5" creationId="{A5C17614-986A-4E0B-BAA6-659F67071324}"/>
          </ac:spMkLst>
        </pc:spChg>
        <pc:spChg chg="add mod">
          <ac:chgData name="Tegischer Lukas" userId="f78daebb-0565-485c-bd0e-1cd035e796ff" providerId="ADAL" clId="{EC416A62-D079-445D-9907-C1B52B2EA887}" dt="2022-04-10T12:35:08.692" v="26" actId="1076"/>
          <ac:spMkLst>
            <pc:docMk/>
            <pc:sldMk cId="3011877641" sldId="343"/>
            <ac:spMk id="7" creationId="{245D16B9-A863-4AB1-BB5C-2CE434496B33}"/>
          </ac:spMkLst>
        </pc:spChg>
        <pc:spChg chg="del">
          <ac:chgData name="Tegischer Lukas" userId="f78daebb-0565-485c-bd0e-1cd035e796ff" providerId="ADAL" clId="{EC416A62-D079-445D-9907-C1B52B2EA887}" dt="2022-04-10T12:34:17.888" v="13" actId="478"/>
          <ac:spMkLst>
            <pc:docMk/>
            <pc:sldMk cId="3011877641" sldId="343"/>
            <ac:spMk id="8" creationId="{062B2BC0-4BE7-4C82-9851-867387B255E8}"/>
          </ac:spMkLst>
        </pc:spChg>
        <pc:spChg chg="add mod">
          <ac:chgData name="Tegischer Lukas" userId="f78daebb-0565-485c-bd0e-1cd035e796ff" providerId="ADAL" clId="{EC416A62-D079-445D-9907-C1B52B2EA887}" dt="2022-04-10T12:35:05.719" v="25" actId="1076"/>
          <ac:spMkLst>
            <pc:docMk/>
            <pc:sldMk cId="3011877641" sldId="343"/>
            <ac:spMk id="9" creationId="{A706A5D3-4274-4876-96ED-BE090BB71247}"/>
          </ac:spMkLst>
        </pc:spChg>
        <pc:spChg chg="mod">
          <ac:chgData name="Tegischer Lukas" userId="f78daebb-0565-485c-bd0e-1cd035e796ff" providerId="ADAL" clId="{EC416A62-D079-445D-9907-C1B52B2EA887}" dt="2022-04-10T12:34:15.885" v="12" actId="1076"/>
          <ac:spMkLst>
            <pc:docMk/>
            <pc:sldMk cId="3011877641" sldId="343"/>
            <ac:spMk id="11" creationId="{2EBA8332-A045-4E5F-A9D2-7DBEB09257D9}"/>
          </ac:spMkLst>
        </pc:spChg>
        <pc:spChg chg="add mod">
          <ac:chgData name="Tegischer Lukas" userId="f78daebb-0565-485c-bd0e-1cd035e796ff" providerId="ADAL" clId="{EC416A62-D079-445D-9907-C1B52B2EA887}" dt="2022-04-10T12:35:47.470" v="37" actId="207"/>
          <ac:spMkLst>
            <pc:docMk/>
            <pc:sldMk cId="3011877641" sldId="343"/>
            <ac:spMk id="12" creationId="{6C6B6F5E-B111-45B2-BC08-EFEE25B651F8}"/>
          </ac:spMkLst>
        </pc:spChg>
        <pc:graphicFrameChg chg="add del mod">
          <ac:chgData name="Tegischer Lukas" userId="f78daebb-0565-485c-bd0e-1cd035e796ff" providerId="ADAL" clId="{EC416A62-D079-445D-9907-C1B52B2EA887}" dt="2022-04-10T12:35:23.191" v="30"/>
          <ac:graphicFrameMkLst>
            <pc:docMk/>
            <pc:sldMk cId="3011877641" sldId="343"/>
            <ac:graphicFrameMk id="6" creationId="{AE3D2B92-3D8D-47EC-B6DF-372DA23BAE57}"/>
          </ac:graphicFrameMkLst>
        </pc:graphicFrameChg>
      </pc:sldChg>
      <pc:sldChg chg="del">
        <pc:chgData name="Tegischer Lukas" userId="f78daebb-0565-485c-bd0e-1cd035e796ff" providerId="ADAL" clId="{EC416A62-D079-445D-9907-C1B52B2EA887}" dt="2022-04-10T12:36:02.976" v="40" actId="47"/>
        <pc:sldMkLst>
          <pc:docMk/>
          <pc:sldMk cId="2027001704" sldId="354"/>
        </pc:sldMkLst>
      </pc:sldChg>
      <pc:sldChg chg="del">
        <pc:chgData name="Tegischer Lukas" userId="f78daebb-0565-485c-bd0e-1cd035e796ff" providerId="ADAL" clId="{EC416A62-D079-445D-9907-C1B52B2EA887}" dt="2022-04-10T12:36:01.820" v="39" actId="47"/>
        <pc:sldMkLst>
          <pc:docMk/>
          <pc:sldMk cId="3355507915" sldId="356"/>
        </pc:sldMkLst>
      </pc:sldChg>
      <pc:sldChg chg="del">
        <pc:chgData name="Tegischer Lukas" userId="f78daebb-0565-485c-bd0e-1cd035e796ff" providerId="ADAL" clId="{EC416A62-D079-445D-9907-C1B52B2EA887}" dt="2022-04-10T12:36:04.442" v="41" actId="47"/>
        <pc:sldMkLst>
          <pc:docMk/>
          <pc:sldMk cId="4255472439" sldId="357"/>
        </pc:sldMkLst>
      </pc:sldChg>
      <pc:sldChg chg="addSp delSp modSp mod modAnim">
        <pc:chgData name="Tegischer Lukas" userId="f78daebb-0565-485c-bd0e-1cd035e796ff" providerId="ADAL" clId="{EC416A62-D079-445D-9907-C1B52B2EA887}" dt="2022-04-10T12:38:18.830" v="165" actId="20577"/>
        <pc:sldMkLst>
          <pc:docMk/>
          <pc:sldMk cId="2073840672" sldId="358"/>
        </pc:sldMkLst>
        <pc:spChg chg="add mod">
          <ac:chgData name="Tegischer Lukas" userId="f78daebb-0565-485c-bd0e-1cd035e796ff" providerId="ADAL" clId="{EC416A62-D079-445D-9907-C1B52B2EA887}" dt="2022-04-10T12:38:18.830" v="165" actId="20577"/>
          <ac:spMkLst>
            <pc:docMk/>
            <pc:sldMk cId="2073840672" sldId="358"/>
            <ac:spMk id="4" creationId="{9310EDEE-DE10-4B40-BA8B-F5A6FABE2F6E}"/>
          </ac:spMkLst>
        </pc:spChg>
        <pc:spChg chg="del">
          <ac:chgData name="Tegischer Lukas" userId="f78daebb-0565-485c-bd0e-1cd035e796ff" providerId="ADAL" clId="{EC416A62-D079-445D-9907-C1B52B2EA887}" dt="2022-04-10T12:36:05.599" v="42" actId="478"/>
          <ac:spMkLst>
            <pc:docMk/>
            <pc:sldMk cId="2073840672" sldId="358"/>
            <ac:spMk id="6" creationId="{28B0C1DE-4DC9-429B-8038-904C0F7CC97D}"/>
          </ac:spMkLst>
        </pc:spChg>
        <pc:spChg chg="add mod">
          <ac:chgData name="Tegischer Lukas" userId="f78daebb-0565-485c-bd0e-1cd035e796ff" providerId="ADAL" clId="{EC416A62-D079-445D-9907-C1B52B2EA887}" dt="2022-04-10T12:36:53.598" v="134" actId="1076"/>
          <ac:spMkLst>
            <pc:docMk/>
            <pc:sldMk cId="2073840672" sldId="358"/>
            <ac:spMk id="7" creationId="{F59A62AB-96EF-40BF-8E4D-E679A607183D}"/>
          </ac:spMkLst>
        </pc:spChg>
      </pc:sldChg>
      <pc:sldChg chg="addSp delSp modSp mod">
        <pc:chgData name="Tegischer Lukas" userId="f78daebb-0565-485c-bd0e-1cd035e796ff" providerId="ADAL" clId="{EC416A62-D079-445D-9907-C1B52B2EA887}" dt="2022-04-10T12:38:02.824" v="161" actId="1076"/>
        <pc:sldMkLst>
          <pc:docMk/>
          <pc:sldMk cId="2068084707" sldId="359"/>
        </pc:sldMkLst>
        <pc:spChg chg="del">
          <ac:chgData name="Tegischer Lukas" userId="f78daebb-0565-485c-bd0e-1cd035e796ff" providerId="ADAL" clId="{EC416A62-D079-445D-9907-C1B52B2EA887}" dt="2022-04-10T12:37:10.090" v="137" actId="478"/>
          <ac:spMkLst>
            <pc:docMk/>
            <pc:sldMk cId="2068084707" sldId="359"/>
            <ac:spMk id="4" creationId="{E5C4E0F9-DAE2-4EF6-B6C0-689A2599E4C8}"/>
          </ac:spMkLst>
        </pc:spChg>
        <pc:spChg chg="add mod">
          <ac:chgData name="Tegischer Lukas" userId="f78daebb-0565-485c-bd0e-1cd035e796ff" providerId="ADAL" clId="{EC416A62-D079-445D-9907-C1B52B2EA887}" dt="2022-04-10T12:37:16.377" v="141" actId="14100"/>
          <ac:spMkLst>
            <pc:docMk/>
            <pc:sldMk cId="2068084707" sldId="359"/>
            <ac:spMk id="5" creationId="{4C487D43-FD5D-4641-8FCD-821EC56A2244}"/>
          </ac:spMkLst>
        </pc:spChg>
        <pc:spChg chg="add mod">
          <ac:chgData name="Tegischer Lukas" userId="f78daebb-0565-485c-bd0e-1cd035e796ff" providerId="ADAL" clId="{EC416A62-D079-445D-9907-C1B52B2EA887}" dt="2022-04-10T12:38:02.824" v="161" actId="1076"/>
          <ac:spMkLst>
            <pc:docMk/>
            <pc:sldMk cId="2068084707" sldId="359"/>
            <ac:spMk id="7" creationId="{B790E27A-9FE4-4B43-A8B0-305C32F15C4F}"/>
          </ac:spMkLst>
        </pc:spChg>
        <pc:graphicFrameChg chg="add mod">
          <ac:chgData name="Tegischer Lukas" userId="f78daebb-0565-485c-bd0e-1cd035e796ff" providerId="ADAL" clId="{EC416A62-D079-445D-9907-C1B52B2EA887}" dt="2022-04-10T12:37:46.695" v="156" actId="1076"/>
          <ac:graphicFrameMkLst>
            <pc:docMk/>
            <pc:sldMk cId="2068084707" sldId="359"/>
            <ac:graphicFrameMk id="6" creationId="{49F8CAD6-B0C0-4195-BFC6-44B7B60523AE}"/>
          </ac:graphicFrameMkLst>
        </pc:graphicFrameChg>
      </pc:sldChg>
      <pc:sldChg chg="del">
        <pc:chgData name="Tegischer Lukas" userId="f78daebb-0565-485c-bd0e-1cd035e796ff" providerId="ADAL" clId="{EC416A62-D079-445D-9907-C1B52B2EA887}" dt="2022-04-10T12:38:25.319" v="166" actId="47"/>
        <pc:sldMkLst>
          <pc:docMk/>
          <pc:sldMk cId="530975698" sldId="360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FF5534EE-ED15-4863-B501-83270409E5E3}"/>
    <pc:docChg chg="custSel delSld modSld">
      <pc:chgData name="Tegischer Lukas" userId="f78daebb-0565-485c-bd0e-1cd035e796ff" providerId="ADAL" clId="{FF5534EE-ED15-4863-B501-83270409E5E3}" dt="2022-11-04T11:18:41.220" v="2" actId="47"/>
      <pc:docMkLst>
        <pc:docMk/>
      </pc:docMkLst>
      <pc:sldChg chg="delSp mod delAnim">
        <pc:chgData name="Tegischer Lukas" userId="f78daebb-0565-485c-bd0e-1cd035e796ff" providerId="ADAL" clId="{FF5534EE-ED15-4863-B501-83270409E5E3}" dt="2022-11-04T11:18:39.156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FF5534EE-ED15-4863-B501-83270409E5E3}" dt="2022-11-04T11:18:38.497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FF5534EE-ED15-4863-B501-83270409E5E3}" dt="2022-11-04T11:18:39.156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F5534EE-ED15-4863-B501-83270409E5E3}" dt="2022-11-04T11:18:41.220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v>Anzahl der erreichten Punkte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Tabelle1!$B$1:$B$8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7</c:v>
                </c:pt>
                <c:pt idx="6">
                  <c:v>4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BF-4C50-9109-E8E84FA9E4B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15564143"/>
        <c:axId val="1615564559"/>
      </c:barChart>
      <c:catAx>
        <c:axId val="161556414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de-AT" sz="1600">
                    <a:latin typeface="Calibri" panose="020F0502020204030204" pitchFamily="34" charset="0"/>
                    <a:cs typeface="Calibri" panose="020F0502020204030204" pitchFamily="34" charset="0"/>
                  </a:rPr>
                  <a:t>Anzahl der erreichten Punkte (maximal 8)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de-DE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615564559"/>
        <c:crosses val="autoZero"/>
        <c:auto val="1"/>
        <c:lblAlgn val="ctr"/>
        <c:lblOffset val="100"/>
        <c:noMultiLvlLbl val="0"/>
      </c:catAx>
      <c:valAx>
        <c:axId val="1615564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de-AT" sz="1800">
                    <a:latin typeface="Calibri" panose="020F0502020204030204" pitchFamily="34" charset="0"/>
                    <a:cs typeface="Calibri" panose="020F0502020204030204" pitchFamily="34" charset="0"/>
                  </a:rPr>
                  <a:t>Anzahl der SchülerInnen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6155641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650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3015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0241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Zentralmaß: Median</a:t>
            </a:r>
            <a:endParaRPr lang="de-AT" sz="4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3047999" y="71279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Zentralmaß: Median</a:t>
            </a:r>
            <a:endParaRPr lang="de-AT" sz="2800" dirty="0">
              <a:solidFill>
                <a:srgbClr val="0070C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5C17614-986A-4E0B-BAA6-659F67071324}"/>
              </a:ext>
            </a:extLst>
          </p:cNvPr>
          <p:cNvSpPr txBox="1"/>
          <p:nvPr/>
        </p:nvSpPr>
        <p:spPr>
          <a:xfrm>
            <a:off x="542925" y="1362760"/>
            <a:ext cx="11182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 Median (auch Zentralwert genannt) wird bei einer der </a:t>
            </a:r>
            <a:r>
              <a:rPr lang="de-AT" sz="1800" b="1" u="none" strike="noStrike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Größe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nach geordneten Datenreihe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bestimmt: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245D16B9-A863-4AB1-BB5C-2CE434496B33}"/>
                  </a:ext>
                </a:extLst>
              </p:cNvPr>
              <p:cNvSpPr txBox="1"/>
              <p:nvPr/>
            </p:nvSpPr>
            <p:spPr>
              <a:xfrm>
                <a:off x="919161" y="2227191"/>
                <a:ext cx="4029075" cy="16881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Anzahl der Daten: ungerade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Median entspricht dem mittleren Wert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3, 6, 6, </m:t>
                      </m:r>
                      <m:r>
                        <a:rPr lang="de-AT" sz="1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𝟕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8, 9, 10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245D16B9-A863-4AB1-BB5C-2CE434496B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161" y="2227191"/>
                <a:ext cx="4029075" cy="1688154"/>
              </a:xfrm>
              <a:prstGeom prst="rect">
                <a:avLst/>
              </a:prstGeom>
              <a:blipFill>
                <a:blip r:embed="rId3"/>
                <a:stretch>
                  <a:fillRect l="-1362" t="-144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706A5D3-4274-4876-96ED-BE090BB71247}"/>
                  </a:ext>
                </a:extLst>
              </p:cNvPr>
              <p:cNvSpPr txBox="1"/>
              <p:nvPr/>
            </p:nvSpPr>
            <p:spPr>
              <a:xfrm>
                <a:off x="6134100" y="2227191"/>
                <a:ext cx="6096000" cy="19845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Anzahl der Daten: gerade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Median entspricht dem arithmetischen Mittel aus den mittleren zwei Werten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3, 6, 6, </m:t>
                      </m:r>
                      <m:r>
                        <a:rPr lang="de-AT" sz="1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𝟕</m:t>
                      </m:r>
                      <m:r>
                        <a:rPr lang="de-AT" sz="1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de-AT" sz="1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𝟖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9, 10,11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706A5D3-4274-4876-96ED-BE090BB71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100" y="2227191"/>
                <a:ext cx="6096000" cy="1984518"/>
              </a:xfrm>
              <a:prstGeom prst="rect">
                <a:avLst/>
              </a:prstGeom>
              <a:blipFill>
                <a:blip r:embed="rId4"/>
                <a:stretch>
                  <a:fillRect l="-800" t="-122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6C6B6F5E-B111-45B2-BC08-EFEE25B651F8}"/>
              </a:ext>
            </a:extLst>
          </p:cNvPr>
          <p:cNvSpPr txBox="1"/>
          <p:nvPr/>
        </p:nvSpPr>
        <p:spPr>
          <a:xfrm>
            <a:off x="1852611" y="6030010"/>
            <a:ext cx="84867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Bemerkung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Ist eine Datenreihe ungeordnet, musst du sie zuerst sortieren.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01187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310EDEE-DE10-4B40-BA8B-F5A6FABE2F6E}"/>
              </a:ext>
            </a:extLst>
          </p:cNvPr>
          <p:cNvSpPr txBox="1"/>
          <p:nvPr/>
        </p:nvSpPr>
        <p:spPr>
          <a:xfrm>
            <a:off x="447675" y="382465"/>
            <a:ext cx="6096000" cy="35595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den Median der Datenreihe.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Datenreihe 1: 3, 5, 1, 6, 2, 3, 4, 2, 7, 8, 4, 3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Datenreihe 2: 14, 18, 22, 27, 19, 22, 28, 24, 25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59A62AB-96EF-40BF-8E4D-E679A607183D}"/>
              </a:ext>
            </a:extLst>
          </p:cNvPr>
          <p:cNvSpPr txBox="1"/>
          <p:nvPr/>
        </p:nvSpPr>
        <p:spPr>
          <a:xfrm>
            <a:off x="7439025" y="567809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!!! Daten der Größe nach ordnen !!!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07384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4C487D43-FD5D-4641-8FCD-821EC56A2244}"/>
              </a:ext>
            </a:extLst>
          </p:cNvPr>
          <p:cNvSpPr txBox="1"/>
          <p:nvPr/>
        </p:nvSpPr>
        <p:spPr>
          <a:xfrm>
            <a:off x="323850" y="283168"/>
            <a:ext cx="112966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Bei einem Test konnten 8 Punkte erreicht werden. Das nachfolgende Säulendiagramm veranschaulicht die Ergebnisse: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49F8CAD6-B0C0-4195-BFC6-44B7B60523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1639204"/>
              </p:ext>
            </p:extLst>
          </p:nvPr>
        </p:nvGraphicFramePr>
        <p:xfrm>
          <a:off x="1651000" y="868680"/>
          <a:ext cx="8890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B790E27A-9FE4-4B43-A8B0-305C32F15C4F}"/>
              </a:ext>
            </a:extLst>
          </p:cNvPr>
          <p:cNvSpPr txBox="1"/>
          <p:nvPr/>
        </p:nvSpPr>
        <p:spPr>
          <a:xfrm>
            <a:off x="466725" y="3611880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Aufgabe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Bestimme den Median der erreichten Punktzahl.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08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193</Words>
  <Application>Microsoft Office PowerPoint</Application>
  <PresentationFormat>Breitbild</PresentationFormat>
  <Paragraphs>27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Zentralmaß: Median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2022-11-04T11:18:41Z</dcterms:modified>
</cp:coreProperties>
</file>