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37" r:id="rId3"/>
    <p:sldId id="339" r:id="rId4"/>
    <p:sldId id="340" r:id="rId5"/>
    <p:sldId id="341" r:id="rId6"/>
    <p:sldId id="34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11" autoAdjust="0"/>
    <p:restoredTop sz="94660"/>
  </p:normalViewPr>
  <p:slideViewPr>
    <p:cSldViewPr snapToGrid="0">
      <p:cViewPr varScale="1">
        <p:scale>
          <a:sx n="67" d="100"/>
          <a:sy n="67" d="100"/>
        </p:scale>
        <p:origin x="2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303824A-5516-410E-8424-3041E41A15BA}"/>
    <pc:docChg chg="undo custSel addSld delSld modSld">
      <pc:chgData name="Tegischer Lukas" userId="f78daebb-0565-485c-bd0e-1cd035e796ff" providerId="ADAL" clId="{3303824A-5516-410E-8424-3041E41A15BA}" dt="2021-03-31T18:39:56.532" v="524" actId="47"/>
      <pc:docMkLst>
        <pc:docMk/>
      </pc:docMkLst>
      <pc:sldChg chg="modSp mod">
        <pc:chgData name="Tegischer Lukas" userId="f78daebb-0565-485c-bd0e-1cd035e796ff" providerId="ADAL" clId="{3303824A-5516-410E-8424-3041E41A15BA}" dt="2021-03-31T17:45:25.683" v="47" actId="113"/>
        <pc:sldMkLst>
          <pc:docMk/>
          <pc:sldMk cId="336392357" sldId="256"/>
        </pc:sldMkLst>
        <pc:spChg chg="mod">
          <ac:chgData name="Tegischer Lukas" userId="f78daebb-0565-485c-bd0e-1cd035e796ff" providerId="ADAL" clId="{3303824A-5516-410E-8424-3041E41A15BA}" dt="2021-03-31T17:45:25.683" v="47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03824A-5516-410E-8424-3041E41A15BA}" dt="2021-03-31T17:47:36.292" v="11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3303824A-5516-410E-8424-3041E41A15BA}" dt="2021-03-31T17:47:36.292" v="110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7:46:28.677" v="59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3303824A-5516-410E-8424-3041E41A15BA}" dt="2021-03-31T17:47:32.034" v="109" actId="207"/>
          <ac:spMkLst>
            <pc:docMk/>
            <pc:sldMk cId="442268101" sldId="295"/>
            <ac:spMk id="4" creationId="{AE87274B-379F-4792-9049-F6552831B6DD}"/>
          </ac:spMkLst>
        </pc:spChg>
        <pc:spChg chg="del">
          <ac:chgData name="Tegischer Lukas" userId="f78daebb-0565-485c-bd0e-1cd035e796ff" providerId="ADAL" clId="{3303824A-5516-410E-8424-3041E41A15BA}" dt="2021-03-31T17:46:30.223" v="60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3303824A-5516-410E-8424-3041E41A15BA}" dt="2021-03-31T17:46:31.759" v="6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3303824A-5516-410E-8424-3041E41A15BA}" dt="2021-03-31T17:46:32.180" v="62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Sp delSp modSp mod addAnim delAnim modAnim">
        <pc:chgData name="Tegischer Lukas" userId="f78daebb-0565-485c-bd0e-1cd035e796ff" providerId="ADAL" clId="{3303824A-5516-410E-8424-3041E41A15BA}" dt="2021-03-31T18:01:44.622" v="282" actId="403"/>
        <pc:sldMkLst>
          <pc:docMk/>
          <pc:sldMk cId="954121800" sldId="315"/>
        </pc:sldMkLst>
        <pc:spChg chg="mod">
          <ac:chgData name="Tegischer Lukas" userId="f78daebb-0565-485c-bd0e-1cd035e796ff" providerId="ADAL" clId="{3303824A-5516-410E-8424-3041E41A15BA}" dt="2021-03-31T18:01:44.622" v="282" actId="403"/>
          <ac:spMkLst>
            <pc:docMk/>
            <pc:sldMk cId="954121800" sldId="315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3303824A-5516-410E-8424-3041E41A15BA}" dt="2021-03-31T17:58:24.101" v="208" actId="478"/>
          <ac:spMkLst>
            <pc:docMk/>
            <pc:sldMk cId="954121800" sldId="315"/>
            <ac:spMk id="3" creationId="{E0B2AA55-7961-4466-88AC-74741DD425E3}"/>
          </ac:spMkLst>
        </pc:spChg>
        <pc:spChg chg="del">
          <ac:chgData name="Tegischer Lukas" userId="f78daebb-0565-485c-bd0e-1cd035e796ff" providerId="ADAL" clId="{3303824A-5516-410E-8424-3041E41A15BA}" dt="2021-03-31T17:47:43.540" v="12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3303824A-5516-410E-8424-3041E41A15BA}" dt="2021-03-31T17:47:45.189" v="128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3303824A-5516-410E-8424-3041E41A15BA}" dt="2021-03-31T17:47:45.189" v="12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mod delAnim modAnim">
        <pc:chgData name="Tegischer Lukas" userId="f78daebb-0565-485c-bd0e-1cd035e796ff" providerId="ADAL" clId="{3303824A-5516-410E-8424-3041E41A15BA}" dt="2021-03-31T18:35:19.865" v="467"/>
        <pc:sldMkLst>
          <pc:docMk/>
          <pc:sldMk cId="1152790701" sldId="316"/>
        </pc:sldMkLst>
        <pc:spChg chg="del">
          <ac:chgData name="Tegischer Lukas" userId="f78daebb-0565-485c-bd0e-1cd035e796ff" providerId="ADAL" clId="{3303824A-5516-410E-8424-3041E41A15BA}" dt="2021-03-31T18:34:19.205" v="441" actId="478"/>
          <ac:spMkLst>
            <pc:docMk/>
            <pc:sldMk cId="1152790701" sldId="316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8:34:19.587" v="442" actId="478"/>
          <ac:spMkLst>
            <pc:docMk/>
            <pc:sldMk cId="1152790701" sldId="316"/>
            <ac:spMk id="3" creationId="{3B5F603E-D9EA-4C3B-8803-B0FB2D63F4F2}"/>
          </ac:spMkLst>
        </pc:spChg>
        <pc:spChg chg="add mod">
          <ac:chgData name="Tegischer Lukas" userId="f78daebb-0565-485c-bd0e-1cd035e796ff" providerId="ADAL" clId="{3303824A-5516-410E-8424-3041E41A15BA}" dt="2021-03-31T18:34:35.777" v="451" actId="1076"/>
          <ac:spMkLst>
            <pc:docMk/>
            <pc:sldMk cId="1152790701" sldId="316"/>
            <ac:spMk id="4" creationId="{3DB81FB9-289F-41CF-9216-3A94D1D3B78B}"/>
          </ac:spMkLst>
        </pc:spChg>
        <pc:spChg chg="add mod">
          <ac:chgData name="Tegischer Lukas" userId="f78daebb-0565-485c-bd0e-1cd035e796ff" providerId="ADAL" clId="{3303824A-5516-410E-8424-3041E41A15BA}" dt="2021-03-31T18:35:15.721" v="466" actId="1076"/>
          <ac:spMkLst>
            <pc:docMk/>
            <pc:sldMk cId="1152790701" sldId="316"/>
            <ac:spMk id="5" creationId="{C2C8B8CF-39ED-4FD5-A6DF-A058AFA5BE18}"/>
          </ac:spMkLst>
        </pc:spChg>
        <pc:spChg chg="del mod">
          <ac:chgData name="Tegischer Lukas" userId="f78daebb-0565-485c-bd0e-1cd035e796ff" providerId="ADAL" clId="{3303824A-5516-410E-8424-3041E41A15BA}" dt="2021-03-31T18:34:21.014" v="444" actId="478"/>
          <ac:spMkLst>
            <pc:docMk/>
            <pc:sldMk cId="1152790701" sldId="316"/>
            <ac:spMk id="6" creationId="{9FA6630F-E5C4-4F50-ABBF-CC11493292CA}"/>
          </ac:spMkLst>
        </pc:spChg>
        <pc:spChg chg="del">
          <ac:chgData name="Tegischer Lukas" userId="f78daebb-0565-485c-bd0e-1cd035e796ff" providerId="ADAL" clId="{3303824A-5516-410E-8424-3041E41A15BA}" dt="2021-03-31T18:34:21.904" v="445" actId="478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3303824A-5516-410E-8424-3041E41A15BA}" dt="2021-03-31T18:35:14.425" v="465" actId="1076"/>
          <ac:spMkLst>
            <pc:docMk/>
            <pc:sldMk cId="1152790701" sldId="316"/>
            <ac:spMk id="8" creationId="{43D033E8-8A6C-4612-B970-FC535E17E90A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0" creationId="{3474B6AA-C743-4F89-9766-4EF2154644EE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1" creationId="{CB1FD612-B19B-418C-BCD2-E8AC237F15D7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2" creationId="{4900CBB0-0111-4369-8E65-C62AC6128D87}"/>
          </ac:spMkLst>
        </pc:spChg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047625321" sldId="317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600575517" sldId="322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3358788559" sldId="323"/>
        </pc:sldMkLst>
      </pc:sldChg>
      <pc:sldChg chg="del">
        <pc:chgData name="Tegischer Lukas" userId="f78daebb-0565-485c-bd0e-1cd035e796ff" providerId="ADAL" clId="{3303824A-5516-410E-8424-3041E41A15BA}" dt="2021-03-31T18:01:50.042" v="283" actId="47"/>
        <pc:sldMkLst>
          <pc:docMk/>
          <pc:sldMk cId="4157692786" sldId="324"/>
        </pc:sldMkLst>
      </pc:sldChg>
      <pc:sldChg chg="addSp delSp modSp add mod delAnim modAnim">
        <pc:chgData name="Tegischer Lukas" userId="f78daebb-0565-485c-bd0e-1cd035e796ff" providerId="ADAL" clId="{3303824A-5516-410E-8424-3041E41A15BA}" dt="2021-03-31T18:01:58.648" v="285"/>
        <pc:sldMkLst>
          <pc:docMk/>
          <pc:sldMk cId="645552873" sldId="325"/>
        </pc:sldMkLst>
        <pc:spChg chg="mod">
          <ac:chgData name="Tegischer Lukas" userId="f78daebb-0565-485c-bd0e-1cd035e796ff" providerId="ADAL" clId="{3303824A-5516-410E-8424-3041E41A15BA}" dt="2021-03-31T18:01:41.509" v="281" actId="403"/>
          <ac:spMkLst>
            <pc:docMk/>
            <pc:sldMk cId="645552873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7:58:26.853" v="209" actId="478"/>
          <ac:spMkLst>
            <pc:docMk/>
            <pc:sldMk cId="645552873" sldId="325"/>
            <ac:spMk id="3" creationId="{E0B2AA55-7961-4466-88AC-74741DD425E3}"/>
          </ac:spMkLst>
        </pc:spChg>
        <pc:spChg chg="add del mod">
          <ac:chgData name="Tegischer Lukas" userId="f78daebb-0565-485c-bd0e-1cd035e796ff" providerId="ADAL" clId="{3303824A-5516-410E-8424-3041E41A15BA}" dt="2021-03-31T17:59:01.406" v="217" actId="478"/>
          <ac:spMkLst>
            <pc:docMk/>
            <pc:sldMk cId="645552873" sldId="325"/>
            <ac:spMk id="4" creationId="{EA0298C3-48E6-4761-ACDD-3161205B16EA}"/>
          </ac:spMkLst>
        </pc:spChg>
        <pc:spChg chg="add mod">
          <ac:chgData name="Tegischer Lukas" userId="f78daebb-0565-485c-bd0e-1cd035e796ff" providerId="ADAL" clId="{3303824A-5516-410E-8424-3041E41A15BA}" dt="2021-03-31T18:00:49.989" v="270" actId="1076"/>
          <ac:spMkLst>
            <pc:docMk/>
            <pc:sldMk cId="645552873" sldId="325"/>
            <ac:spMk id="5" creationId="{5D81C3EA-7FB9-4D08-9E95-CF14120CD942}"/>
          </ac:spMkLst>
        </pc:spChg>
        <pc:spChg chg="add mod">
          <ac:chgData name="Tegischer Lukas" userId="f78daebb-0565-485c-bd0e-1cd035e796ff" providerId="ADAL" clId="{3303824A-5516-410E-8424-3041E41A15BA}" dt="2021-03-31T18:00:55.817" v="271" actId="1076"/>
          <ac:spMkLst>
            <pc:docMk/>
            <pc:sldMk cId="645552873" sldId="325"/>
            <ac:spMk id="6" creationId="{8837572F-FFEC-4F47-9C76-752319A87F6C}"/>
          </ac:spMkLst>
        </pc:spChg>
        <pc:spChg chg="add mod">
          <ac:chgData name="Tegischer Lukas" userId="f78daebb-0565-485c-bd0e-1cd035e796ff" providerId="ADAL" clId="{3303824A-5516-410E-8424-3041E41A15BA}" dt="2021-03-31T18:00:40.932" v="268" actId="1076"/>
          <ac:spMkLst>
            <pc:docMk/>
            <pc:sldMk cId="645552873" sldId="325"/>
            <ac:spMk id="7" creationId="{F97BEAB5-7C46-4A41-9F9B-B2FC1988DD72}"/>
          </ac:spMkLst>
        </pc:spChg>
        <pc:spChg chg="add del mod">
          <ac:chgData name="Tegischer Lukas" userId="f78daebb-0565-485c-bd0e-1cd035e796ff" providerId="ADAL" clId="{3303824A-5516-410E-8424-3041E41A15BA}" dt="2021-03-31T18:01:58.648" v="285"/>
          <ac:spMkLst>
            <pc:docMk/>
            <pc:sldMk cId="645552873" sldId="325"/>
            <ac:spMk id="13" creationId="{C32948AA-131C-4B1E-98DC-B1D9E5541CBB}"/>
          </ac:spMkLst>
        </pc:spChg>
        <pc:cxnChg chg="add mod">
          <ac:chgData name="Tegischer Lukas" userId="f78daebb-0565-485c-bd0e-1cd035e796ff" providerId="ADAL" clId="{3303824A-5516-410E-8424-3041E41A15BA}" dt="2021-03-31T18:01:09.149" v="273" actId="1582"/>
          <ac:cxnSpMkLst>
            <pc:docMk/>
            <pc:sldMk cId="645552873" sldId="325"/>
            <ac:cxnSpMk id="9" creationId="{7245E7EE-FA31-4649-8D0E-324643818ADF}"/>
          </ac:cxnSpMkLst>
        </pc:cxnChg>
        <pc:cxnChg chg="add mod">
          <ac:chgData name="Tegischer Lukas" userId="f78daebb-0565-485c-bd0e-1cd035e796ff" providerId="ADAL" clId="{3303824A-5516-410E-8424-3041E41A15BA}" dt="2021-03-31T18:01:14.933" v="276" actId="14100"/>
          <ac:cxnSpMkLst>
            <pc:docMk/>
            <pc:sldMk cId="645552873" sldId="325"/>
            <ac:cxnSpMk id="11" creationId="{C7201CB1-A012-4267-97B3-CBCD2A68919E}"/>
          </ac:cxnSpMkLst>
        </pc:cxnChg>
      </pc:sldChg>
      <pc:sldChg chg="addSp delSp modSp add mod delAnim modAnim">
        <pc:chgData name="Tegischer Lukas" userId="f78daebb-0565-485c-bd0e-1cd035e796ff" providerId="ADAL" clId="{3303824A-5516-410E-8424-3041E41A15BA}" dt="2021-03-31T18:05:24.582" v="440"/>
        <pc:sldMkLst>
          <pc:docMk/>
          <pc:sldMk cId="1088183426" sldId="326"/>
        </pc:sldMkLst>
        <pc:spChg chg="mod">
          <ac:chgData name="Tegischer Lukas" userId="f78daebb-0565-485c-bd0e-1cd035e796ff" providerId="ADAL" clId="{3303824A-5516-410E-8424-3041E41A15BA}" dt="2021-03-31T18:02:45.746" v="375" actId="1076"/>
          <ac:spMkLst>
            <pc:docMk/>
            <pc:sldMk cId="1088183426" sldId="32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303824A-5516-410E-8424-3041E41A15BA}" dt="2021-03-31T18:05:14.044" v="436" actId="1076"/>
          <ac:spMkLst>
            <pc:docMk/>
            <pc:sldMk cId="1088183426" sldId="326"/>
            <ac:spMk id="3" creationId="{177579D8-3D99-417E-BC5C-8CE7B9A2BE06}"/>
          </ac:spMkLst>
        </pc:spChg>
        <pc:spChg chg="mod">
          <ac:chgData name="Tegischer Lukas" userId="f78daebb-0565-485c-bd0e-1cd035e796ff" providerId="ADAL" clId="{3303824A-5516-410E-8424-3041E41A15BA}" dt="2021-03-31T18:02:43.558" v="374" actId="1076"/>
          <ac:spMkLst>
            <pc:docMk/>
            <pc:sldMk cId="1088183426" sldId="326"/>
            <ac:spMk id="5" creationId="{5D81C3EA-7FB9-4D08-9E95-CF14120CD942}"/>
          </ac:spMkLst>
        </pc:spChg>
        <pc:spChg chg="del">
          <ac:chgData name="Tegischer Lukas" userId="f78daebb-0565-485c-bd0e-1cd035e796ff" providerId="ADAL" clId="{3303824A-5516-410E-8424-3041E41A15BA}" dt="2021-03-31T18:02:10.560" v="290" actId="478"/>
          <ac:spMkLst>
            <pc:docMk/>
            <pc:sldMk cId="1088183426" sldId="326"/>
            <ac:spMk id="6" creationId="{8837572F-FFEC-4F47-9C76-752319A87F6C}"/>
          </ac:spMkLst>
        </pc:spChg>
        <pc:spChg chg="del">
          <ac:chgData name="Tegischer Lukas" userId="f78daebb-0565-485c-bd0e-1cd035e796ff" providerId="ADAL" clId="{3303824A-5516-410E-8424-3041E41A15BA}" dt="2021-03-31T18:02:08.637" v="287" actId="478"/>
          <ac:spMkLst>
            <pc:docMk/>
            <pc:sldMk cId="1088183426" sldId="326"/>
            <ac:spMk id="7" creationId="{F97BEAB5-7C46-4A41-9F9B-B2FC1988DD72}"/>
          </ac:spMkLst>
        </pc:spChg>
        <pc:picChg chg="add mod">
          <ac:chgData name="Tegischer Lukas" userId="f78daebb-0565-485c-bd0e-1cd035e796ff" providerId="ADAL" clId="{3303824A-5516-410E-8424-3041E41A15BA}" dt="2021-03-31T18:05:09.343" v="434" actId="1076"/>
          <ac:picMkLst>
            <pc:docMk/>
            <pc:sldMk cId="1088183426" sldId="326"/>
            <ac:picMk id="10" creationId="{A7D8A1BF-4E24-465D-AD01-83BE23F39B3F}"/>
          </ac:picMkLst>
        </pc:picChg>
        <pc:picChg chg="add mod">
          <ac:chgData name="Tegischer Lukas" userId="f78daebb-0565-485c-bd0e-1cd035e796ff" providerId="ADAL" clId="{3303824A-5516-410E-8424-3041E41A15BA}" dt="2021-03-31T18:04:34.038" v="426" actId="1076"/>
          <ac:picMkLst>
            <pc:docMk/>
            <pc:sldMk cId="1088183426" sldId="326"/>
            <ac:picMk id="12" creationId="{B5ABC098-8914-4610-B058-BE8E1BAD8791}"/>
          </ac:picMkLst>
        </pc:picChg>
        <pc:cxnChg chg="add mod">
          <ac:chgData name="Tegischer Lukas" userId="f78daebb-0565-485c-bd0e-1cd035e796ff" providerId="ADAL" clId="{3303824A-5516-410E-8424-3041E41A15BA}" dt="2021-03-31T18:05:00.019" v="432" actId="1582"/>
          <ac:cxnSpMkLst>
            <pc:docMk/>
            <pc:sldMk cId="1088183426" sldId="326"/>
            <ac:cxnSpMk id="8" creationId="{8894802E-27AB-4994-A20A-DF67E6D4BBD7}"/>
          </ac:cxnSpMkLst>
        </pc:cxnChg>
        <pc:cxnChg chg="del">
          <ac:chgData name="Tegischer Lukas" userId="f78daebb-0565-485c-bd0e-1cd035e796ff" providerId="ADAL" clId="{3303824A-5516-410E-8424-3041E41A15BA}" dt="2021-03-31T18:02:09.138" v="288" actId="478"/>
          <ac:cxnSpMkLst>
            <pc:docMk/>
            <pc:sldMk cId="1088183426" sldId="326"/>
            <ac:cxnSpMk id="9" creationId="{7245E7EE-FA31-4649-8D0E-324643818ADF}"/>
          </ac:cxnSpMkLst>
        </pc:cxnChg>
        <pc:cxnChg chg="del">
          <ac:chgData name="Tegischer Lukas" userId="f78daebb-0565-485c-bd0e-1cd035e796ff" providerId="ADAL" clId="{3303824A-5516-410E-8424-3041E41A15BA}" dt="2021-03-31T18:02:09.694" v="289" actId="478"/>
          <ac:cxnSpMkLst>
            <pc:docMk/>
            <pc:sldMk cId="1088183426" sldId="326"/>
            <ac:cxnSpMk id="11" creationId="{C7201CB1-A012-4267-97B3-CBCD2A68919E}"/>
          </ac:cxnSpMkLst>
        </pc:cxnChg>
      </pc:sldChg>
      <pc:sldChg chg="addSp delSp modSp add mod delAnim">
        <pc:chgData name="Tegischer Lukas" userId="f78daebb-0565-485c-bd0e-1cd035e796ff" providerId="ADAL" clId="{3303824A-5516-410E-8424-3041E41A15BA}" dt="2021-03-31T18:36:05.201" v="483" actId="1076"/>
        <pc:sldMkLst>
          <pc:docMk/>
          <pc:sldMk cId="1243943770" sldId="327"/>
        </pc:sldMkLst>
        <pc:spChg chg="add mod">
          <ac:chgData name="Tegischer Lukas" userId="f78daebb-0565-485c-bd0e-1cd035e796ff" providerId="ADAL" clId="{3303824A-5516-410E-8424-3041E41A15BA}" dt="2021-03-31T18:35:44.302" v="475" actId="403"/>
          <ac:spMkLst>
            <pc:docMk/>
            <pc:sldMk cId="1243943770" sldId="327"/>
            <ac:spMk id="2" creationId="{208E1AB7-5584-4F2C-81DC-87103D557E5C}"/>
          </ac:spMkLst>
        </pc:spChg>
        <pc:spChg chg="add mod">
          <ac:chgData name="Tegischer Lukas" userId="f78daebb-0565-485c-bd0e-1cd035e796ff" providerId="ADAL" clId="{3303824A-5516-410E-8424-3041E41A15BA}" dt="2021-03-31T18:36:05.201" v="483" actId="1076"/>
          <ac:spMkLst>
            <pc:docMk/>
            <pc:sldMk cId="1243943770" sldId="327"/>
            <ac:spMk id="3" creationId="{593EB028-A5C3-4C9E-895D-A3D62ACCDC34}"/>
          </ac:spMkLst>
        </pc:spChg>
        <pc:spChg chg="del">
          <ac:chgData name="Tegischer Lukas" userId="f78daebb-0565-485c-bd0e-1cd035e796ff" providerId="ADAL" clId="{3303824A-5516-410E-8424-3041E41A15BA}" dt="2021-03-31T18:35:29.819" v="469" actId="478"/>
          <ac:spMkLst>
            <pc:docMk/>
            <pc:sldMk cId="1243943770" sldId="327"/>
            <ac:spMk id="4" creationId="{3DB81FB9-289F-41CF-9216-3A94D1D3B78B}"/>
          </ac:spMkLst>
        </pc:spChg>
        <pc:spChg chg="del">
          <ac:chgData name="Tegischer Lukas" userId="f78daebb-0565-485c-bd0e-1cd035e796ff" providerId="ADAL" clId="{3303824A-5516-410E-8424-3041E41A15BA}" dt="2021-03-31T18:35:30.799" v="470" actId="478"/>
          <ac:spMkLst>
            <pc:docMk/>
            <pc:sldMk cId="1243943770" sldId="327"/>
            <ac:spMk id="5" creationId="{C2C8B8CF-39ED-4FD5-A6DF-A058AFA5BE18}"/>
          </ac:spMkLst>
        </pc:spChg>
        <pc:spChg chg="del">
          <ac:chgData name="Tegischer Lukas" userId="f78daebb-0565-485c-bd0e-1cd035e796ff" providerId="ADAL" clId="{3303824A-5516-410E-8424-3041E41A15BA}" dt="2021-03-31T18:35:30.799" v="470" actId="478"/>
          <ac:spMkLst>
            <pc:docMk/>
            <pc:sldMk cId="1243943770" sldId="327"/>
            <ac:spMk id="8" creationId="{43D033E8-8A6C-4612-B970-FC535E17E90A}"/>
          </ac:spMkLst>
        </pc:spChg>
      </pc:sldChg>
      <pc:sldChg chg="addSp delSp modSp add del mod">
        <pc:chgData name="Tegischer Lukas" userId="f78daebb-0565-485c-bd0e-1cd035e796ff" providerId="ADAL" clId="{3303824A-5516-410E-8424-3041E41A15BA}" dt="2021-03-31T18:39:56.532" v="524" actId="47"/>
        <pc:sldMkLst>
          <pc:docMk/>
          <pc:sldMk cId="1167238468" sldId="328"/>
        </pc:sldMkLst>
        <pc:spChg chg="del">
          <ac:chgData name="Tegischer Lukas" userId="f78daebb-0565-485c-bd0e-1cd035e796ff" providerId="ADAL" clId="{3303824A-5516-410E-8424-3041E41A15BA}" dt="2021-03-31T18:37:00.447" v="486" actId="478"/>
          <ac:spMkLst>
            <pc:docMk/>
            <pc:sldMk cId="1167238468" sldId="328"/>
            <ac:spMk id="2" creationId="{208E1AB7-5584-4F2C-81DC-87103D557E5C}"/>
          </ac:spMkLst>
        </pc:spChg>
        <pc:spChg chg="del">
          <ac:chgData name="Tegischer Lukas" userId="f78daebb-0565-485c-bd0e-1cd035e796ff" providerId="ADAL" clId="{3303824A-5516-410E-8424-3041E41A15BA}" dt="2021-03-31T18:36:59.786" v="485" actId="478"/>
          <ac:spMkLst>
            <pc:docMk/>
            <pc:sldMk cId="1167238468" sldId="328"/>
            <ac:spMk id="3" creationId="{593EB028-A5C3-4C9E-895D-A3D62ACCDC34}"/>
          </ac:spMkLst>
        </pc:spChg>
        <pc:spChg chg="add mod">
          <ac:chgData name="Tegischer Lukas" userId="f78daebb-0565-485c-bd0e-1cd035e796ff" providerId="ADAL" clId="{3303824A-5516-410E-8424-3041E41A15BA}" dt="2021-03-31T18:37:12.626" v="491" actId="1076"/>
          <ac:spMkLst>
            <pc:docMk/>
            <pc:sldMk cId="1167238468" sldId="328"/>
            <ac:spMk id="4" creationId="{81FF1670-E270-4903-AABC-6C33E5BDF21C}"/>
          </ac:spMkLst>
        </pc:spChg>
        <pc:spChg chg="add mod">
          <ac:chgData name="Tegischer Lukas" userId="f78daebb-0565-485c-bd0e-1cd035e796ff" providerId="ADAL" clId="{3303824A-5516-410E-8424-3041E41A15BA}" dt="2021-03-31T18:37:23.889" v="495" actId="403"/>
          <ac:spMkLst>
            <pc:docMk/>
            <pc:sldMk cId="1167238468" sldId="328"/>
            <ac:spMk id="5" creationId="{A3FED3B4-F84C-4314-A59D-7C61943B85F4}"/>
          </ac:spMkLst>
        </pc:spChg>
        <pc:spChg chg="add mod">
          <ac:chgData name="Tegischer Lukas" userId="f78daebb-0565-485c-bd0e-1cd035e796ff" providerId="ADAL" clId="{3303824A-5516-410E-8424-3041E41A15BA}" dt="2021-03-31T18:37:39.032" v="501" actId="20577"/>
          <ac:spMkLst>
            <pc:docMk/>
            <pc:sldMk cId="1167238468" sldId="328"/>
            <ac:spMk id="6" creationId="{794B07E0-8A35-4389-BE4F-4FF851BDEDD9}"/>
          </ac:spMkLst>
        </pc:spChg>
      </pc:sldChg>
      <pc:sldChg chg="addSp delSp modSp add mod modAnim">
        <pc:chgData name="Tegischer Lukas" userId="f78daebb-0565-485c-bd0e-1cd035e796ff" providerId="ADAL" clId="{3303824A-5516-410E-8424-3041E41A15BA}" dt="2021-03-31T18:38:56.181" v="522" actId="20577"/>
        <pc:sldMkLst>
          <pc:docMk/>
          <pc:sldMk cId="1234274142" sldId="329"/>
        </pc:sldMkLst>
        <pc:spChg chg="mod">
          <ac:chgData name="Tegischer Lukas" userId="f78daebb-0565-485c-bd0e-1cd035e796ff" providerId="ADAL" clId="{3303824A-5516-410E-8424-3041E41A15BA}" dt="2021-03-31T18:38:01.660" v="506" actId="403"/>
          <ac:spMkLst>
            <pc:docMk/>
            <pc:sldMk cId="1234274142" sldId="329"/>
            <ac:spMk id="4" creationId="{81FF1670-E270-4903-AABC-6C33E5BDF21C}"/>
          </ac:spMkLst>
        </pc:spChg>
        <pc:spChg chg="mod">
          <ac:chgData name="Tegischer Lukas" userId="f78daebb-0565-485c-bd0e-1cd035e796ff" providerId="ADAL" clId="{3303824A-5516-410E-8424-3041E41A15BA}" dt="2021-03-31T18:38:19.290" v="509" actId="1076"/>
          <ac:spMkLst>
            <pc:docMk/>
            <pc:sldMk cId="1234274142" sldId="329"/>
            <ac:spMk id="5" creationId="{A3FED3B4-F84C-4314-A59D-7C61943B85F4}"/>
          </ac:spMkLst>
        </pc:spChg>
        <pc:spChg chg="mod">
          <ac:chgData name="Tegischer Lukas" userId="f78daebb-0565-485c-bd0e-1cd035e796ff" providerId="ADAL" clId="{3303824A-5516-410E-8424-3041E41A15BA}" dt="2021-03-31T18:38:56.181" v="522" actId="20577"/>
          <ac:spMkLst>
            <pc:docMk/>
            <pc:sldMk cId="1234274142" sldId="329"/>
            <ac:spMk id="6" creationId="{794B07E0-8A35-4389-BE4F-4FF851BDEDD9}"/>
          </ac:spMkLst>
        </pc:spChg>
        <pc:picChg chg="add del mod">
          <ac:chgData name="Tegischer Lukas" userId="f78daebb-0565-485c-bd0e-1cd035e796ff" providerId="ADAL" clId="{3303824A-5516-410E-8424-3041E41A15BA}" dt="2021-03-31T18:38:20.865" v="510" actId="478"/>
          <ac:picMkLst>
            <pc:docMk/>
            <pc:sldMk cId="1234274142" sldId="329"/>
            <ac:picMk id="7" creationId="{111BB0BD-71D5-4910-A0F5-EC839190F15C}"/>
          </ac:picMkLst>
        </pc:picChg>
        <pc:picChg chg="add mod">
          <ac:chgData name="Tegischer Lukas" userId="f78daebb-0565-485c-bd0e-1cd035e796ff" providerId="ADAL" clId="{3303824A-5516-410E-8424-3041E41A15BA}" dt="2021-03-31T18:38:24.842" v="512" actId="1076"/>
          <ac:picMkLst>
            <pc:docMk/>
            <pc:sldMk cId="1234274142" sldId="329"/>
            <ac:picMk id="8" creationId="{E064C134-8F0D-457B-87CA-0138FAA63464}"/>
          </ac:picMkLst>
        </pc:picChg>
        <pc:picChg chg="add mod">
          <ac:chgData name="Tegischer Lukas" userId="f78daebb-0565-485c-bd0e-1cd035e796ff" providerId="ADAL" clId="{3303824A-5516-410E-8424-3041E41A15BA}" dt="2021-03-31T18:38:30.130" v="514" actId="1076"/>
          <ac:picMkLst>
            <pc:docMk/>
            <pc:sldMk cId="1234274142" sldId="329"/>
            <ac:picMk id="9" creationId="{80A11013-917C-4610-ADD8-6BEDC1224C83}"/>
          </ac:picMkLst>
        </pc:picChg>
        <pc:cxnChg chg="add mod">
          <ac:chgData name="Tegischer Lukas" userId="f78daebb-0565-485c-bd0e-1cd035e796ff" providerId="ADAL" clId="{3303824A-5516-410E-8424-3041E41A15BA}" dt="2021-03-31T18:38:44.882" v="517" actId="14100"/>
          <ac:cxnSpMkLst>
            <pc:docMk/>
            <pc:sldMk cId="1234274142" sldId="329"/>
            <ac:cxnSpMk id="10" creationId="{F4C03051-92D6-4DEE-B661-1D6AF3055375}"/>
          </ac:cxnSpMkLst>
        </pc:cxnChg>
        <pc:cxnChg chg="add mod">
          <ac:chgData name="Tegischer Lukas" userId="f78daebb-0565-485c-bd0e-1cd035e796ff" providerId="ADAL" clId="{3303824A-5516-410E-8424-3041E41A15BA}" dt="2021-03-31T18:38:53.817" v="520" actId="14100"/>
          <ac:cxnSpMkLst>
            <pc:docMk/>
            <pc:sldMk cId="1234274142" sldId="329"/>
            <ac:cxnSpMk id="11" creationId="{E4FCD398-76C9-4266-8DFF-49BDAB0F7F58}"/>
          </ac:cxnSpMkLst>
        </pc:cxnChg>
      </pc:sldChg>
    </pc:docChg>
  </pc:docChgLst>
  <pc:docChgLst>
    <pc:chgData name="Tegischer Lukas" userId="f78daebb-0565-485c-bd0e-1cd035e796ff" providerId="ADAL" clId="{8C7301F0-D8BE-46F3-BD0D-0B040F09E3A1}"/>
    <pc:docChg chg="custSel delSld modSld">
      <pc:chgData name="Tegischer Lukas" userId="f78daebb-0565-485c-bd0e-1cd035e796ff" providerId="ADAL" clId="{8C7301F0-D8BE-46F3-BD0D-0B040F09E3A1}" dt="2022-11-04T11:04:44.904" v="6" actId="47"/>
      <pc:docMkLst>
        <pc:docMk/>
      </pc:docMkLst>
      <pc:sldChg chg="delSp mod">
        <pc:chgData name="Tegischer Lukas" userId="f78daebb-0565-485c-bd0e-1cd035e796ff" providerId="ADAL" clId="{8C7301F0-D8BE-46F3-BD0D-0B040F09E3A1}" dt="2022-11-04T11:04:40.142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8C7301F0-D8BE-46F3-BD0D-0B040F09E3A1}" dt="2022-11-04T11:04:40.14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8C7301F0-D8BE-46F3-BD0D-0B040F09E3A1}" dt="2022-11-04T11:04:44.904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8C7301F0-D8BE-46F3-BD0D-0B040F09E3A1}" dt="2022-11-04T11:04:41.138" v="1" actId="478"/>
        <pc:sldMkLst>
          <pc:docMk/>
          <pc:sldMk cId="3635143352" sldId="337"/>
        </pc:sldMkLst>
        <pc:picChg chg="del">
          <ac:chgData name="Tegischer Lukas" userId="f78daebb-0565-485c-bd0e-1cd035e796ff" providerId="ADAL" clId="{8C7301F0-D8BE-46F3-BD0D-0B040F09E3A1}" dt="2022-11-04T11:04:41.138" v="1" actId="478"/>
          <ac:picMkLst>
            <pc:docMk/>
            <pc:sldMk cId="3635143352" sldId="3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8C7301F0-D8BE-46F3-BD0D-0B040F09E3A1}" dt="2022-11-04T11:04:41.734" v="2" actId="478"/>
        <pc:sldMkLst>
          <pc:docMk/>
          <pc:sldMk cId="4059075556" sldId="339"/>
        </pc:sldMkLst>
        <pc:picChg chg="del">
          <ac:chgData name="Tegischer Lukas" userId="f78daebb-0565-485c-bd0e-1cd035e796ff" providerId="ADAL" clId="{8C7301F0-D8BE-46F3-BD0D-0B040F09E3A1}" dt="2022-11-04T11:04:41.734" v="2" actId="478"/>
          <ac:picMkLst>
            <pc:docMk/>
            <pc:sldMk cId="4059075556" sldId="33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8C7301F0-D8BE-46F3-BD0D-0B040F09E3A1}" dt="2022-11-04T11:04:42.287" v="3" actId="478"/>
        <pc:sldMkLst>
          <pc:docMk/>
          <pc:sldMk cId="2251928501" sldId="340"/>
        </pc:sldMkLst>
        <pc:picChg chg="del">
          <ac:chgData name="Tegischer Lukas" userId="f78daebb-0565-485c-bd0e-1cd035e796ff" providerId="ADAL" clId="{8C7301F0-D8BE-46F3-BD0D-0B040F09E3A1}" dt="2022-11-04T11:04:42.287" v="3" actId="478"/>
          <ac:picMkLst>
            <pc:docMk/>
            <pc:sldMk cId="2251928501" sldId="34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8C7301F0-D8BE-46F3-BD0D-0B040F09E3A1}" dt="2022-11-04T11:04:42.929" v="4" actId="478"/>
        <pc:sldMkLst>
          <pc:docMk/>
          <pc:sldMk cId="1188489784" sldId="341"/>
        </pc:sldMkLst>
        <pc:picChg chg="del">
          <ac:chgData name="Tegischer Lukas" userId="f78daebb-0565-485c-bd0e-1cd035e796ff" providerId="ADAL" clId="{8C7301F0-D8BE-46F3-BD0D-0B040F09E3A1}" dt="2022-11-04T11:04:42.929" v="4" actId="478"/>
          <ac:picMkLst>
            <pc:docMk/>
            <pc:sldMk cId="1188489784" sldId="34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8C7301F0-D8BE-46F3-BD0D-0B040F09E3A1}" dt="2022-11-04T11:04:43.550" v="5" actId="478"/>
        <pc:sldMkLst>
          <pc:docMk/>
          <pc:sldMk cId="2948586729" sldId="342"/>
        </pc:sldMkLst>
        <pc:picChg chg="del">
          <ac:chgData name="Tegischer Lukas" userId="f78daebb-0565-485c-bd0e-1cd035e796ff" providerId="ADAL" clId="{8C7301F0-D8BE-46F3-BD0D-0B040F09E3A1}" dt="2022-11-04T11:04:43.550" v="5" actId="478"/>
          <ac:picMkLst>
            <pc:docMk/>
            <pc:sldMk cId="2948586729" sldId="34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B82609D-6D45-4BD6-BFC4-0C12CF88E78F}"/>
    <pc:docChg chg="undo custSel addSld delSld modSld sldOrd">
      <pc:chgData name="Tegischer Lukas" userId="f78daebb-0565-485c-bd0e-1cd035e796ff" providerId="ADAL" clId="{BB82609D-6D45-4BD6-BFC4-0C12CF88E78F}" dt="2021-04-01T08:17:20.898" v="451" actId="20577"/>
      <pc:docMkLst>
        <pc:docMk/>
      </pc:docMkLst>
      <pc:sldChg chg="modSp mod">
        <pc:chgData name="Tegischer Lukas" userId="f78daebb-0565-485c-bd0e-1cd035e796ff" providerId="ADAL" clId="{BB82609D-6D45-4BD6-BFC4-0C12CF88E78F}" dt="2021-03-31T19:36:50.225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B82609D-6D45-4BD6-BFC4-0C12CF88E78F}" dt="2021-03-31T19:36:50.225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BB82609D-6D45-4BD6-BFC4-0C12CF88E78F}" dt="2021-04-01T06:12:44.978" v="450"/>
        <pc:sldMkLst>
          <pc:docMk/>
          <pc:sldMk cId="3932101437" sldId="291"/>
        </pc:sldMkLst>
      </pc:sldChg>
      <pc:sldChg chg="addSp delSp modSp mod modAnim">
        <pc:chgData name="Tegischer Lukas" userId="f78daebb-0565-485c-bd0e-1cd035e796ff" providerId="ADAL" clId="{BB82609D-6D45-4BD6-BFC4-0C12CF88E78F}" dt="2021-03-31T19:39:20.609" v="109" actId="1076"/>
        <pc:sldMkLst>
          <pc:docMk/>
          <pc:sldMk cId="954121800" sldId="315"/>
        </pc:sldMkLst>
        <pc:spChg chg="mod">
          <ac:chgData name="Tegischer Lukas" userId="f78daebb-0565-485c-bd0e-1cd035e796ff" providerId="ADAL" clId="{BB82609D-6D45-4BD6-BFC4-0C12CF88E78F}" dt="2021-03-31T19:37:08.160" v="65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B82609D-6D45-4BD6-BFC4-0C12CF88E78F}" dt="2021-03-31T19:37:35.481" v="73" actId="1076"/>
          <ac:spMkLst>
            <pc:docMk/>
            <pc:sldMk cId="954121800" sldId="315"/>
            <ac:spMk id="3" creationId="{6748EC4F-C549-4E41-BE29-866530F4E29C}"/>
          </ac:spMkLst>
        </pc:spChg>
        <pc:spChg chg="del">
          <ac:chgData name="Tegischer Lukas" userId="f78daebb-0565-485c-bd0e-1cd035e796ff" providerId="ADAL" clId="{BB82609D-6D45-4BD6-BFC4-0C12CF88E78F}" dt="2021-03-31T19:37:09.982" v="66" actId="478"/>
          <ac:spMkLst>
            <pc:docMk/>
            <pc:sldMk cId="954121800" sldId="315"/>
            <ac:spMk id="4" creationId="{D3CFAF8D-D049-4F29-80F9-FAD9B81205B3}"/>
          </ac:spMkLst>
        </pc:spChg>
        <pc:spChg chg="add mod">
          <ac:chgData name="Tegischer Lukas" userId="f78daebb-0565-485c-bd0e-1cd035e796ff" providerId="ADAL" clId="{BB82609D-6D45-4BD6-BFC4-0C12CF88E78F}" dt="2021-03-31T19:39:02.291" v="106" actId="20577"/>
          <ac:spMkLst>
            <pc:docMk/>
            <pc:sldMk cId="954121800" sldId="315"/>
            <ac:spMk id="5" creationId="{1F0EAB37-2AA9-44D2-B4BB-38573AACD852}"/>
          </ac:spMkLst>
        </pc:spChg>
        <pc:spChg chg="add mod">
          <ac:chgData name="Tegischer Lukas" userId="f78daebb-0565-485c-bd0e-1cd035e796ff" providerId="ADAL" clId="{BB82609D-6D45-4BD6-BFC4-0C12CF88E78F}" dt="2021-03-31T19:39:20.609" v="109" actId="1076"/>
          <ac:spMkLst>
            <pc:docMk/>
            <pc:sldMk cId="954121800" sldId="315"/>
            <ac:spMk id="6" creationId="{1008A712-34B6-41F2-825B-B92C3EA48357}"/>
          </ac:spMkLst>
        </pc:spChg>
      </pc:sldChg>
      <pc:sldChg chg="addSp delSp modSp mod modAnim">
        <pc:chgData name="Tegischer Lukas" userId="f78daebb-0565-485c-bd0e-1cd035e796ff" providerId="ADAL" clId="{BB82609D-6D45-4BD6-BFC4-0C12CF88E78F}" dt="2021-03-31T19:47:49.467" v="326" actId="693"/>
        <pc:sldMkLst>
          <pc:docMk/>
          <pc:sldMk cId="2624387044" sldId="334"/>
        </pc:sldMkLst>
        <pc:spChg chg="add mod">
          <ac:chgData name="Tegischer Lukas" userId="f78daebb-0565-485c-bd0e-1cd035e796ff" providerId="ADAL" clId="{BB82609D-6D45-4BD6-BFC4-0C12CF88E78F}" dt="2021-03-31T19:46:00.022" v="295" actId="1076"/>
          <ac:spMkLst>
            <pc:docMk/>
            <pc:sldMk cId="2624387044" sldId="334"/>
            <ac:spMk id="2" creationId="{DB2019D9-FFD0-4124-8DCD-B2308BBE5774}"/>
          </ac:spMkLst>
        </pc:spChg>
        <pc:spChg chg="add mod">
          <ac:chgData name="Tegischer Lukas" userId="f78daebb-0565-485c-bd0e-1cd035e796ff" providerId="ADAL" clId="{BB82609D-6D45-4BD6-BFC4-0C12CF88E78F}" dt="2021-03-31T19:46:58.824" v="321" actId="1076"/>
          <ac:spMkLst>
            <pc:docMk/>
            <pc:sldMk cId="2624387044" sldId="334"/>
            <ac:spMk id="3" creationId="{B6BCD9EA-47CC-421B-A132-2B5C4FAC741C}"/>
          </ac:spMkLst>
        </pc:spChg>
        <pc:spChg chg="del">
          <ac:chgData name="Tegischer Lukas" userId="f78daebb-0565-485c-bd0e-1cd035e796ff" providerId="ADAL" clId="{BB82609D-6D45-4BD6-BFC4-0C12CF88E78F}" dt="2021-03-31T19:45:32.470" v="289" actId="478"/>
          <ac:spMkLst>
            <pc:docMk/>
            <pc:sldMk cId="2624387044" sldId="334"/>
            <ac:spMk id="4" creationId="{ADDF5BFF-8D46-4BB1-B569-5948C6084C3D}"/>
          </ac:spMkLst>
        </pc:spChg>
        <pc:spChg chg="del">
          <ac:chgData name="Tegischer Lukas" userId="f78daebb-0565-485c-bd0e-1cd035e796ff" providerId="ADAL" clId="{BB82609D-6D45-4BD6-BFC4-0C12CF88E78F}" dt="2021-03-31T19:45:30.867" v="288" actId="478"/>
          <ac:spMkLst>
            <pc:docMk/>
            <pc:sldMk cId="2624387044" sldId="334"/>
            <ac:spMk id="5" creationId="{5C1B8BF0-A675-4552-822F-639E02A48A0E}"/>
          </ac:spMkLst>
        </pc:spChg>
        <pc:picChg chg="add mod">
          <ac:chgData name="Tegischer Lukas" userId="f78daebb-0565-485c-bd0e-1cd035e796ff" providerId="ADAL" clId="{BB82609D-6D45-4BD6-BFC4-0C12CF88E78F}" dt="2021-03-31T19:46:53.997" v="320"/>
          <ac:picMkLst>
            <pc:docMk/>
            <pc:sldMk cId="2624387044" sldId="334"/>
            <ac:picMk id="7" creationId="{DD1D7514-66A6-4810-8A35-44EDFCE07413}"/>
          </ac:picMkLst>
        </pc:picChg>
        <pc:cxnChg chg="add mod">
          <ac:chgData name="Tegischer Lukas" userId="f78daebb-0565-485c-bd0e-1cd035e796ff" providerId="ADAL" clId="{BB82609D-6D45-4BD6-BFC4-0C12CF88E78F}" dt="2021-03-31T19:47:49.467" v="326" actId="693"/>
          <ac:cxnSpMkLst>
            <pc:docMk/>
            <pc:sldMk cId="2624387044" sldId="334"/>
            <ac:cxnSpMk id="8" creationId="{507F1B08-F7CF-411E-AC62-80E930121870}"/>
          </ac:cxnSpMkLst>
        </pc:cxnChg>
      </pc:sldChg>
      <pc:sldChg chg="del">
        <pc:chgData name="Tegischer Lukas" userId="f78daebb-0565-485c-bd0e-1cd035e796ff" providerId="ADAL" clId="{BB82609D-6D45-4BD6-BFC4-0C12CF88E78F}" dt="2021-03-31T19:52:48.156" v="379" actId="47"/>
        <pc:sldMkLst>
          <pc:docMk/>
          <pc:sldMk cId="4116272486" sldId="336"/>
        </pc:sldMkLst>
      </pc:sldChg>
      <pc:sldChg chg="addSp delSp modSp add mod delAnim">
        <pc:chgData name="Tegischer Lukas" userId="f78daebb-0565-485c-bd0e-1cd035e796ff" providerId="ADAL" clId="{BB82609D-6D45-4BD6-BFC4-0C12CF88E78F}" dt="2021-03-31T19:45:26.776" v="287" actId="207"/>
        <pc:sldMkLst>
          <pc:docMk/>
          <pc:sldMk cId="3635143352" sldId="337"/>
        </pc:sldMkLst>
        <pc:spChg chg="mod">
          <ac:chgData name="Tegischer Lukas" userId="f78daebb-0565-485c-bd0e-1cd035e796ff" providerId="ADAL" clId="{BB82609D-6D45-4BD6-BFC4-0C12CF88E78F}" dt="2021-03-31T19:39:36.405" v="151" actId="20577"/>
          <ac:spMkLst>
            <pc:docMk/>
            <pc:sldMk cId="3635143352" sldId="337"/>
            <ac:spMk id="2" creationId="{00000000-0000-0000-0000-000000000000}"/>
          </ac:spMkLst>
        </pc:spChg>
        <pc:spChg chg="mod">
          <ac:chgData name="Tegischer Lukas" userId="f78daebb-0565-485c-bd0e-1cd035e796ff" providerId="ADAL" clId="{BB82609D-6D45-4BD6-BFC4-0C12CF88E78F}" dt="2021-03-31T19:41:15.920" v="206" actId="1076"/>
          <ac:spMkLst>
            <pc:docMk/>
            <pc:sldMk cId="3635143352" sldId="337"/>
            <ac:spMk id="3" creationId="{6748EC4F-C549-4E41-BE29-866530F4E29C}"/>
          </ac:spMkLst>
        </pc:spChg>
        <pc:spChg chg="add mod">
          <ac:chgData name="Tegischer Lukas" userId="f78daebb-0565-485c-bd0e-1cd035e796ff" providerId="ADAL" clId="{BB82609D-6D45-4BD6-BFC4-0C12CF88E78F}" dt="2021-03-31T19:45:24.208" v="286" actId="207"/>
          <ac:spMkLst>
            <pc:docMk/>
            <pc:sldMk cId="3635143352" sldId="337"/>
            <ac:spMk id="4" creationId="{75AC13FA-D1CB-43A4-8D54-E52A868E1625}"/>
          </ac:spMkLst>
        </pc:spChg>
        <pc:spChg chg="del">
          <ac:chgData name="Tegischer Lukas" userId="f78daebb-0565-485c-bd0e-1cd035e796ff" providerId="ADAL" clId="{BB82609D-6D45-4BD6-BFC4-0C12CF88E78F}" dt="2021-03-31T19:39:39.289" v="152" actId="478"/>
          <ac:spMkLst>
            <pc:docMk/>
            <pc:sldMk cId="3635143352" sldId="337"/>
            <ac:spMk id="5" creationId="{1F0EAB37-2AA9-44D2-B4BB-38573AACD852}"/>
          </ac:spMkLst>
        </pc:spChg>
        <pc:spChg chg="del">
          <ac:chgData name="Tegischer Lukas" userId="f78daebb-0565-485c-bd0e-1cd035e796ff" providerId="ADAL" clId="{BB82609D-6D45-4BD6-BFC4-0C12CF88E78F}" dt="2021-03-31T19:39:40.413" v="153" actId="478"/>
          <ac:spMkLst>
            <pc:docMk/>
            <pc:sldMk cId="3635143352" sldId="337"/>
            <ac:spMk id="6" creationId="{1008A712-34B6-41F2-825B-B92C3EA48357}"/>
          </ac:spMkLst>
        </pc:spChg>
        <pc:spChg chg="add mod">
          <ac:chgData name="Tegischer Lukas" userId="f78daebb-0565-485c-bd0e-1cd035e796ff" providerId="ADAL" clId="{BB82609D-6D45-4BD6-BFC4-0C12CF88E78F}" dt="2021-03-31T19:45:26.776" v="287" actId="207"/>
          <ac:spMkLst>
            <pc:docMk/>
            <pc:sldMk cId="3635143352" sldId="337"/>
            <ac:spMk id="7" creationId="{D2343AB6-87E8-4CA7-AE75-A6DBE7F0C210}"/>
          </ac:spMkLst>
        </pc:spChg>
      </pc:sldChg>
      <pc:sldChg chg="addSp delSp modSp add mod modAnim">
        <pc:chgData name="Tegischer Lukas" userId="f78daebb-0565-485c-bd0e-1cd035e796ff" providerId="ADAL" clId="{BB82609D-6D45-4BD6-BFC4-0C12CF88E78F}" dt="2021-03-31T19:44:12.352" v="262" actId="1076"/>
        <pc:sldMkLst>
          <pc:docMk/>
          <pc:sldMk cId="2147282807" sldId="338"/>
        </pc:sldMkLst>
        <pc:spChg chg="mod">
          <ac:chgData name="Tegischer Lukas" userId="f78daebb-0565-485c-bd0e-1cd035e796ff" providerId="ADAL" clId="{BB82609D-6D45-4BD6-BFC4-0C12CF88E78F}" dt="2021-03-31T19:44:12.352" v="262" actId="1076"/>
          <ac:spMkLst>
            <pc:docMk/>
            <pc:sldMk cId="2147282807" sldId="338"/>
            <ac:spMk id="3" creationId="{6748EC4F-C549-4E41-BE29-866530F4E29C}"/>
          </ac:spMkLst>
        </pc:spChg>
        <pc:spChg chg="del">
          <ac:chgData name="Tegischer Lukas" userId="f78daebb-0565-485c-bd0e-1cd035e796ff" providerId="ADAL" clId="{BB82609D-6D45-4BD6-BFC4-0C12CF88E78F}" dt="2021-03-31T19:41:43.889" v="217" actId="478"/>
          <ac:spMkLst>
            <pc:docMk/>
            <pc:sldMk cId="2147282807" sldId="338"/>
            <ac:spMk id="4" creationId="{75AC13FA-D1CB-43A4-8D54-E52A868E1625}"/>
          </ac:spMkLst>
        </pc:spChg>
        <pc:spChg chg="add mod">
          <ac:chgData name="Tegischer Lukas" userId="f78daebb-0565-485c-bd0e-1cd035e796ff" providerId="ADAL" clId="{BB82609D-6D45-4BD6-BFC4-0C12CF88E78F}" dt="2021-03-31T19:43:15.259" v="255" actId="14100"/>
          <ac:spMkLst>
            <pc:docMk/>
            <pc:sldMk cId="2147282807" sldId="338"/>
            <ac:spMk id="6" creationId="{E98C18DD-FA15-4D27-BD64-DBC00394D665}"/>
          </ac:spMkLst>
        </pc:spChg>
        <pc:spChg chg="del">
          <ac:chgData name="Tegischer Lukas" userId="f78daebb-0565-485c-bd0e-1cd035e796ff" providerId="ADAL" clId="{BB82609D-6D45-4BD6-BFC4-0C12CF88E78F}" dt="2021-03-31T19:41:46.055" v="218" actId="478"/>
          <ac:spMkLst>
            <pc:docMk/>
            <pc:sldMk cId="2147282807" sldId="338"/>
            <ac:spMk id="7" creationId="{D2343AB6-87E8-4CA7-AE75-A6DBE7F0C210}"/>
          </ac:spMkLst>
        </pc:spChg>
        <pc:picChg chg="add mod modCrop">
          <ac:chgData name="Tegischer Lukas" userId="f78daebb-0565-485c-bd0e-1cd035e796ff" providerId="ADAL" clId="{BB82609D-6D45-4BD6-BFC4-0C12CF88E78F}" dt="2021-03-31T19:42:43.552" v="228" actId="14100"/>
          <ac:picMkLst>
            <pc:docMk/>
            <pc:sldMk cId="2147282807" sldId="338"/>
            <ac:picMk id="5" creationId="{10619B71-E93A-49A0-BFC5-93B891D53054}"/>
          </ac:picMkLst>
        </pc:picChg>
        <pc:cxnChg chg="add mod">
          <ac:chgData name="Tegischer Lukas" userId="f78daebb-0565-485c-bd0e-1cd035e796ff" providerId="ADAL" clId="{BB82609D-6D45-4BD6-BFC4-0C12CF88E78F}" dt="2021-03-31T19:44:01.318" v="259" actId="208"/>
          <ac:cxnSpMkLst>
            <pc:docMk/>
            <pc:sldMk cId="2147282807" sldId="338"/>
            <ac:cxnSpMk id="9" creationId="{AD2BBCF7-2E79-44FF-8548-705EA7878337}"/>
          </ac:cxnSpMkLst>
        </pc:cxnChg>
      </pc:sldChg>
      <pc:sldChg chg="addSp delSp modSp add mod delAnim">
        <pc:chgData name="Tegischer Lukas" userId="f78daebb-0565-485c-bd0e-1cd035e796ff" providerId="ADAL" clId="{BB82609D-6D45-4BD6-BFC4-0C12CF88E78F}" dt="2021-04-01T08:17:20.898" v="451" actId="20577"/>
        <pc:sldMkLst>
          <pc:docMk/>
          <pc:sldMk cId="4059075556" sldId="339"/>
        </pc:sldMkLst>
        <pc:spChg chg="del mod">
          <ac:chgData name="Tegischer Lukas" userId="f78daebb-0565-485c-bd0e-1cd035e796ff" providerId="ADAL" clId="{BB82609D-6D45-4BD6-BFC4-0C12CF88E78F}" dt="2021-03-31T19:44:47.480" v="277" actId="478"/>
          <ac:spMkLst>
            <pc:docMk/>
            <pc:sldMk cId="4059075556" sldId="339"/>
            <ac:spMk id="3" creationId="{6748EC4F-C549-4E41-BE29-866530F4E29C}"/>
          </ac:spMkLst>
        </pc:spChg>
        <pc:spChg chg="add mod">
          <ac:chgData name="Tegischer Lukas" userId="f78daebb-0565-485c-bd0e-1cd035e796ff" providerId="ADAL" clId="{BB82609D-6D45-4BD6-BFC4-0C12CF88E78F}" dt="2021-04-01T08:17:20.898" v="451" actId="20577"/>
          <ac:spMkLst>
            <pc:docMk/>
            <pc:sldMk cId="4059075556" sldId="339"/>
            <ac:spMk id="4" creationId="{0CE938AB-BA3A-475A-AABD-E1A153B4E4A8}"/>
          </ac:spMkLst>
        </pc:spChg>
        <pc:spChg chg="del">
          <ac:chgData name="Tegischer Lukas" userId="f78daebb-0565-485c-bd0e-1cd035e796ff" providerId="ADAL" clId="{BB82609D-6D45-4BD6-BFC4-0C12CF88E78F}" dt="2021-03-31T19:44:20.250" v="264" actId="478"/>
          <ac:spMkLst>
            <pc:docMk/>
            <pc:sldMk cId="4059075556" sldId="339"/>
            <ac:spMk id="6" creationId="{E98C18DD-FA15-4D27-BD64-DBC00394D665}"/>
          </ac:spMkLst>
        </pc:spChg>
        <pc:picChg chg="del">
          <ac:chgData name="Tegischer Lukas" userId="f78daebb-0565-485c-bd0e-1cd035e796ff" providerId="ADAL" clId="{BB82609D-6D45-4BD6-BFC4-0C12CF88E78F}" dt="2021-03-31T19:44:21.182" v="265" actId="478"/>
          <ac:picMkLst>
            <pc:docMk/>
            <pc:sldMk cId="4059075556" sldId="339"/>
            <ac:picMk id="5" creationId="{10619B71-E93A-49A0-BFC5-93B891D53054}"/>
          </ac:picMkLst>
        </pc:picChg>
        <pc:picChg chg="add mod">
          <ac:chgData name="Tegischer Lukas" userId="f78daebb-0565-485c-bd0e-1cd035e796ff" providerId="ADAL" clId="{BB82609D-6D45-4BD6-BFC4-0C12CF88E78F}" dt="2021-03-31T19:44:44.784" v="275" actId="1076"/>
          <ac:picMkLst>
            <pc:docMk/>
            <pc:sldMk cId="4059075556" sldId="339"/>
            <ac:picMk id="8" creationId="{B5ECBCE0-5B50-4A07-A623-66076A8D854C}"/>
          </ac:picMkLst>
        </pc:picChg>
        <pc:cxnChg chg="del">
          <ac:chgData name="Tegischer Lukas" userId="f78daebb-0565-485c-bd0e-1cd035e796ff" providerId="ADAL" clId="{BB82609D-6D45-4BD6-BFC4-0C12CF88E78F}" dt="2021-03-31T19:44:22.672" v="266" actId="478"/>
          <ac:cxnSpMkLst>
            <pc:docMk/>
            <pc:sldMk cId="4059075556" sldId="339"/>
            <ac:cxnSpMk id="9" creationId="{AD2BBCF7-2E79-44FF-8548-705EA7878337}"/>
          </ac:cxnSpMkLst>
        </pc:cxnChg>
      </pc:sldChg>
      <pc:sldChg chg="addSp delSp modSp add mod ord">
        <pc:chgData name="Tegischer Lukas" userId="f78daebb-0565-485c-bd0e-1cd035e796ff" providerId="ADAL" clId="{BB82609D-6D45-4BD6-BFC4-0C12CF88E78F}" dt="2021-03-31T19:52:41.775" v="375" actId="1076"/>
        <pc:sldMkLst>
          <pc:docMk/>
          <pc:sldMk cId="2251928501" sldId="340"/>
        </pc:sldMkLst>
        <pc:spChg chg="mod">
          <ac:chgData name="Tegischer Lukas" userId="f78daebb-0565-485c-bd0e-1cd035e796ff" providerId="ADAL" clId="{BB82609D-6D45-4BD6-BFC4-0C12CF88E78F}" dt="2021-03-31T19:48:03.793" v="344" actId="20577"/>
          <ac:spMkLst>
            <pc:docMk/>
            <pc:sldMk cId="2251928501" sldId="340"/>
            <ac:spMk id="2" creationId="{00000000-0000-0000-0000-000000000000}"/>
          </ac:spMkLst>
        </pc:spChg>
        <pc:spChg chg="del">
          <ac:chgData name="Tegischer Lukas" userId="f78daebb-0565-485c-bd0e-1cd035e796ff" providerId="ADAL" clId="{BB82609D-6D45-4BD6-BFC4-0C12CF88E78F}" dt="2021-03-31T19:48:06.203" v="346" actId="478"/>
          <ac:spMkLst>
            <pc:docMk/>
            <pc:sldMk cId="2251928501" sldId="340"/>
            <ac:spMk id="4" creationId="{0CE938AB-BA3A-475A-AABD-E1A153B4E4A8}"/>
          </ac:spMkLst>
        </pc:spChg>
        <pc:spChg chg="add mod">
          <ac:chgData name="Tegischer Lukas" userId="f78daebb-0565-485c-bd0e-1cd035e796ff" providerId="ADAL" clId="{BB82609D-6D45-4BD6-BFC4-0C12CF88E78F}" dt="2021-03-31T19:52:41.775" v="375" actId="1076"/>
          <ac:spMkLst>
            <pc:docMk/>
            <pc:sldMk cId="2251928501" sldId="340"/>
            <ac:spMk id="5" creationId="{5F0ED9C9-541F-49CB-8B3F-19A084C43F22}"/>
          </ac:spMkLst>
        </pc:spChg>
        <pc:picChg chg="add mod modCrop">
          <ac:chgData name="Tegischer Lukas" userId="f78daebb-0565-485c-bd0e-1cd035e796ff" providerId="ADAL" clId="{BB82609D-6D45-4BD6-BFC4-0C12CF88E78F}" dt="2021-03-31T19:52:14.047" v="367" actId="1076"/>
          <ac:picMkLst>
            <pc:docMk/>
            <pc:sldMk cId="2251928501" sldId="340"/>
            <ac:picMk id="3" creationId="{A71273FC-20AC-4F6B-974B-527A45A7E78B}"/>
          </ac:picMkLst>
        </pc:picChg>
        <pc:picChg chg="add del mod">
          <ac:chgData name="Tegischer Lukas" userId="f78daebb-0565-485c-bd0e-1cd035e796ff" providerId="ADAL" clId="{BB82609D-6D45-4BD6-BFC4-0C12CF88E78F}" dt="2021-03-31T19:51:26.559" v="353" actId="478"/>
          <ac:picMkLst>
            <pc:docMk/>
            <pc:sldMk cId="2251928501" sldId="340"/>
            <ac:picMk id="6" creationId="{745B5465-4EDF-4196-A5E2-9E501F6C78EC}"/>
          </ac:picMkLst>
        </pc:picChg>
        <pc:picChg chg="add del mod">
          <ac:chgData name="Tegischer Lukas" userId="f78daebb-0565-485c-bd0e-1cd035e796ff" providerId="ADAL" clId="{BB82609D-6D45-4BD6-BFC4-0C12CF88E78F}" dt="2021-03-31T19:51:59.501" v="361" actId="478"/>
          <ac:picMkLst>
            <pc:docMk/>
            <pc:sldMk cId="2251928501" sldId="340"/>
            <ac:picMk id="7" creationId="{F31BC0A3-A05D-4464-BBD5-7705516A539C}"/>
          </ac:picMkLst>
        </pc:picChg>
        <pc:picChg chg="del">
          <ac:chgData name="Tegischer Lukas" userId="f78daebb-0565-485c-bd0e-1cd035e796ff" providerId="ADAL" clId="{BB82609D-6D45-4BD6-BFC4-0C12CF88E78F}" dt="2021-03-31T19:48:05.152" v="345" actId="478"/>
          <ac:picMkLst>
            <pc:docMk/>
            <pc:sldMk cId="2251928501" sldId="340"/>
            <ac:picMk id="8" creationId="{B5ECBCE0-5B50-4A07-A623-66076A8D854C}"/>
          </ac:picMkLst>
        </pc:picChg>
      </pc:sldChg>
      <pc:sldChg chg="addSp delSp modSp add mod ord delAnim">
        <pc:chgData name="Tegischer Lukas" userId="f78daebb-0565-485c-bd0e-1cd035e796ff" providerId="ADAL" clId="{BB82609D-6D45-4BD6-BFC4-0C12CF88E78F}" dt="2021-03-31T19:55:04.842" v="448" actId="20577"/>
        <pc:sldMkLst>
          <pc:docMk/>
          <pc:sldMk cId="1188489784" sldId="341"/>
        </pc:sldMkLst>
        <pc:spChg chg="mod">
          <ac:chgData name="Tegischer Lukas" userId="f78daebb-0565-485c-bd0e-1cd035e796ff" providerId="ADAL" clId="{BB82609D-6D45-4BD6-BFC4-0C12CF88E78F}" dt="2021-03-31T19:55:04.842" v="448" actId="20577"/>
          <ac:spMkLst>
            <pc:docMk/>
            <pc:sldMk cId="1188489784" sldId="341"/>
            <ac:spMk id="2" creationId="{DB2019D9-FFD0-4124-8DCD-B2308BBE5774}"/>
          </ac:spMkLst>
        </pc:spChg>
        <pc:spChg chg="del">
          <ac:chgData name="Tegischer Lukas" userId="f78daebb-0565-485c-bd0e-1cd035e796ff" providerId="ADAL" clId="{BB82609D-6D45-4BD6-BFC4-0C12CF88E78F}" dt="2021-03-31T19:52:51.499" v="380" actId="478"/>
          <ac:spMkLst>
            <pc:docMk/>
            <pc:sldMk cId="1188489784" sldId="341"/>
            <ac:spMk id="3" creationId="{B6BCD9EA-47CC-421B-A132-2B5C4FAC741C}"/>
          </ac:spMkLst>
        </pc:spChg>
        <pc:picChg chg="add mod modCrop">
          <ac:chgData name="Tegischer Lukas" userId="f78daebb-0565-485c-bd0e-1cd035e796ff" providerId="ADAL" clId="{BB82609D-6D45-4BD6-BFC4-0C12CF88E78F}" dt="2021-03-31T19:53:53.951" v="439" actId="1076"/>
          <ac:picMkLst>
            <pc:docMk/>
            <pc:sldMk cId="1188489784" sldId="341"/>
            <ac:picMk id="4" creationId="{ACCADF8A-651E-4D5F-96C6-FD0135C8B5FC}"/>
          </ac:picMkLst>
        </pc:picChg>
        <pc:picChg chg="del">
          <ac:chgData name="Tegischer Lukas" userId="f78daebb-0565-485c-bd0e-1cd035e796ff" providerId="ADAL" clId="{BB82609D-6D45-4BD6-BFC4-0C12CF88E78F}" dt="2021-03-31T19:52:52.023" v="381" actId="478"/>
          <ac:picMkLst>
            <pc:docMk/>
            <pc:sldMk cId="1188489784" sldId="341"/>
            <ac:picMk id="7" creationId="{DD1D7514-66A6-4810-8A35-44EDFCE07413}"/>
          </ac:picMkLst>
        </pc:picChg>
        <pc:cxnChg chg="del">
          <ac:chgData name="Tegischer Lukas" userId="f78daebb-0565-485c-bd0e-1cd035e796ff" providerId="ADAL" clId="{BB82609D-6D45-4BD6-BFC4-0C12CF88E78F}" dt="2021-03-31T19:52:53.290" v="382" actId="478"/>
          <ac:cxnSpMkLst>
            <pc:docMk/>
            <pc:sldMk cId="1188489784" sldId="341"/>
            <ac:cxnSpMk id="8" creationId="{507F1B08-F7CF-411E-AC62-80E930121870}"/>
          </ac:cxnSpMkLst>
        </pc:cxnChg>
      </pc:sldChg>
      <pc:sldChg chg="addSp delSp modSp add mod">
        <pc:chgData name="Tegischer Lukas" userId="f78daebb-0565-485c-bd0e-1cd035e796ff" providerId="ADAL" clId="{BB82609D-6D45-4BD6-BFC4-0C12CF88E78F}" dt="2021-03-31T19:55:02.420" v="447" actId="20577"/>
        <pc:sldMkLst>
          <pc:docMk/>
          <pc:sldMk cId="2948586729" sldId="342"/>
        </pc:sldMkLst>
        <pc:spChg chg="mod">
          <ac:chgData name="Tegischer Lukas" userId="f78daebb-0565-485c-bd0e-1cd035e796ff" providerId="ADAL" clId="{BB82609D-6D45-4BD6-BFC4-0C12CF88E78F}" dt="2021-03-31T19:55:02.420" v="447" actId="20577"/>
          <ac:spMkLst>
            <pc:docMk/>
            <pc:sldMk cId="2948586729" sldId="342"/>
            <ac:spMk id="2" creationId="{DB2019D9-FFD0-4124-8DCD-B2308BBE5774}"/>
          </ac:spMkLst>
        </pc:spChg>
        <pc:picChg chg="add mod modCrop">
          <ac:chgData name="Tegischer Lukas" userId="f78daebb-0565-485c-bd0e-1cd035e796ff" providerId="ADAL" clId="{BB82609D-6D45-4BD6-BFC4-0C12CF88E78F}" dt="2021-03-31T19:54:59.006" v="446" actId="1076"/>
          <ac:picMkLst>
            <pc:docMk/>
            <pc:sldMk cId="2948586729" sldId="342"/>
            <ac:picMk id="3" creationId="{D033B2E3-685F-4D59-9508-7F8C7B4DACEF}"/>
          </ac:picMkLst>
        </pc:picChg>
        <pc:picChg chg="del">
          <ac:chgData name="Tegischer Lukas" userId="f78daebb-0565-485c-bd0e-1cd035e796ff" providerId="ADAL" clId="{BB82609D-6D45-4BD6-BFC4-0C12CF88E78F}" dt="2021-03-31T19:53:58.643" v="441" actId="478"/>
          <ac:picMkLst>
            <pc:docMk/>
            <pc:sldMk cId="2948586729" sldId="342"/>
            <ac:picMk id="4" creationId="{ACCADF8A-651E-4D5F-96C6-FD0135C8B5FC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C8126805-3C2F-45A4-AEEB-0401F40081C1}"/>
    <pc:docChg chg="undo custSel addSld delSld modSld">
      <pc:chgData name="Tegischer Lukas" userId="f78daebb-0565-485c-bd0e-1cd035e796ff" providerId="ADAL" clId="{C8126805-3C2F-45A4-AEEB-0401F40081C1}" dt="2021-04-01T08:36:49.656" v="58" actId="14100"/>
      <pc:docMkLst>
        <pc:docMk/>
      </pc:docMkLst>
      <pc:sldChg chg="modSp mod">
        <pc:chgData name="Tegischer Lukas" userId="f78daebb-0565-485c-bd0e-1cd035e796ff" providerId="ADAL" clId="{C8126805-3C2F-45A4-AEEB-0401F40081C1}" dt="2021-04-01T08:34:30.467" v="20" actId="207"/>
        <pc:sldMkLst>
          <pc:docMk/>
          <pc:sldMk cId="336392357" sldId="256"/>
        </pc:sldMkLst>
        <pc:spChg chg="mod">
          <ac:chgData name="Tegischer Lukas" userId="f78daebb-0565-485c-bd0e-1cd035e796ff" providerId="ADAL" clId="{C8126805-3C2F-45A4-AEEB-0401F40081C1}" dt="2021-04-01T08:34:30.467" v="20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8126805-3C2F-45A4-AEEB-0401F40081C1}" dt="2021-04-01T08:34:35.623" v="21" actId="47"/>
        <pc:sldMkLst>
          <pc:docMk/>
          <pc:sldMk cId="954121800" sldId="315"/>
        </pc:sldMkLst>
      </pc:sldChg>
      <pc:sldChg chg="del">
        <pc:chgData name="Tegischer Lukas" userId="f78daebb-0565-485c-bd0e-1cd035e796ff" providerId="ADAL" clId="{C8126805-3C2F-45A4-AEEB-0401F40081C1}" dt="2021-04-01T08:34:41.016" v="22" actId="47"/>
        <pc:sldMkLst>
          <pc:docMk/>
          <pc:sldMk cId="2624387044" sldId="334"/>
        </pc:sldMkLst>
      </pc:sldChg>
      <pc:sldChg chg="addSp delSp modSp mod modAnim">
        <pc:chgData name="Tegischer Lukas" userId="f78daebb-0565-485c-bd0e-1cd035e796ff" providerId="ADAL" clId="{C8126805-3C2F-45A4-AEEB-0401F40081C1}" dt="2021-04-01T08:35:50.433" v="38"/>
        <pc:sldMkLst>
          <pc:docMk/>
          <pc:sldMk cId="3635143352" sldId="337"/>
        </pc:sldMkLst>
        <pc:spChg chg="del">
          <ac:chgData name="Tegischer Lukas" userId="f78daebb-0565-485c-bd0e-1cd035e796ff" providerId="ADAL" clId="{C8126805-3C2F-45A4-AEEB-0401F40081C1}" dt="2021-04-01T08:35:11.003" v="26" actId="478"/>
          <ac:spMkLst>
            <pc:docMk/>
            <pc:sldMk cId="3635143352" sldId="337"/>
            <ac:spMk id="3" creationId="{6748EC4F-C549-4E41-BE29-866530F4E29C}"/>
          </ac:spMkLst>
        </pc:spChg>
        <pc:spChg chg="mod">
          <ac:chgData name="Tegischer Lukas" userId="f78daebb-0565-485c-bd0e-1cd035e796ff" providerId="ADAL" clId="{C8126805-3C2F-45A4-AEEB-0401F40081C1}" dt="2021-04-01T08:35:12.919" v="27" actId="1076"/>
          <ac:spMkLst>
            <pc:docMk/>
            <pc:sldMk cId="3635143352" sldId="337"/>
            <ac:spMk id="4" creationId="{75AC13FA-D1CB-43A4-8D54-E52A868E1625}"/>
          </ac:spMkLst>
        </pc:spChg>
        <pc:spChg chg="mod">
          <ac:chgData name="Tegischer Lukas" userId="f78daebb-0565-485c-bd0e-1cd035e796ff" providerId="ADAL" clId="{C8126805-3C2F-45A4-AEEB-0401F40081C1}" dt="2021-04-01T08:35:16.370" v="29" actId="1076"/>
          <ac:spMkLst>
            <pc:docMk/>
            <pc:sldMk cId="3635143352" sldId="337"/>
            <ac:spMk id="7" creationId="{D2343AB6-87E8-4CA7-AE75-A6DBE7F0C210}"/>
          </ac:spMkLst>
        </pc:spChg>
        <pc:spChg chg="add mod">
          <ac:chgData name="Tegischer Lukas" userId="f78daebb-0565-485c-bd0e-1cd035e796ff" providerId="ADAL" clId="{C8126805-3C2F-45A4-AEEB-0401F40081C1}" dt="2021-04-01T08:35:41.511" v="36" actId="1076"/>
          <ac:spMkLst>
            <pc:docMk/>
            <pc:sldMk cId="3635143352" sldId="337"/>
            <ac:spMk id="8" creationId="{489F8711-5EB2-4BC3-9BB1-188DC7645BEC}"/>
          </ac:spMkLst>
        </pc:spChg>
      </pc:sldChg>
      <pc:sldChg chg="delSp add del mod delAnim">
        <pc:chgData name="Tegischer Lukas" userId="f78daebb-0565-485c-bd0e-1cd035e796ff" providerId="ADAL" clId="{C8126805-3C2F-45A4-AEEB-0401F40081C1}" dt="2021-04-01T08:35:52.894" v="39" actId="47"/>
        <pc:sldMkLst>
          <pc:docMk/>
          <pc:sldMk cId="2147282807" sldId="338"/>
        </pc:sldMkLst>
        <pc:spChg chg="del">
          <ac:chgData name="Tegischer Lukas" userId="f78daebb-0565-485c-bd0e-1cd035e796ff" providerId="ADAL" clId="{C8126805-3C2F-45A4-AEEB-0401F40081C1}" dt="2021-04-01T08:35:19.141" v="30" actId="21"/>
          <ac:spMkLst>
            <pc:docMk/>
            <pc:sldMk cId="2147282807" sldId="338"/>
            <ac:spMk id="6" creationId="{E98C18DD-FA15-4D27-BD64-DBC00394D665}"/>
          </ac:spMkLst>
        </pc:spChg>
      </pc:sldChg>
      <pc:sldChg chg="addSp modSp mod modAnim">
        <pc:chgData name="Tegischer Lukas" userId="f78daebb-0565-485c-bd0e-1cd035e796ff" providerId="ADAL" clId="{C8126805-3C2F-45A4-AEEB-0401F40081C1}" dt="2021-04-01T08:36:26.241" v="50"/>
        <pc:sldMkLst>
          <pc:docMk/>
          <pc:sldMk cId="1188489784" sldId="341"/>
        </pc:sldMkLst>
        <pc:spChg chg="mod">
          <ac:chgData name="Tegischer Lukas" userId="f78daebb-0565-485c-bd0e-1cd035e796ff" providerId="ADAL" clId="{C8126805-3C2F-45A4-AEEB-0401F40081C1}" dt="2021-04-01T08:35:58.607" v="41" actId="20577"/>
          <ac:spMkLst>
            <pc:docMk/>
            <pc:sldMk cId="1188489784" sldId="341"/>
            <ac:spMk id="2" creationId="{DB2019D9-FFD0-4124-8DCD-B2308BBE5774}"/>
          </ac:spMkLst>
        </pc:spChg>
        <pc:cxnChg chg="add mod">
          <ac:chgData name="Tegischer Lukas" userId="f78daebb-0565-485c-bd0e-1cd035e796ff" providerId="ADAL" clId="{C8126805-3C2F-45A4-AEEB-0401F40081C1}" dt="2021-04-01T08:36:15.366" v="45" actId="1582"/>
          <ac:cxnSpMkLst>
            <pc:docMk/>
            <pc:sldMk cId="1188489784" sldId="341"/>
            <ac:cxnSpMk id="5" creationId="{03BE60A6-0751-4C2E-83E9-12D1D1A125D4}"/>
          </ac:cxnSpMkLst>
        </pc:cxnChg>
        <pc:cxnChg chg="add mod">
          <ac:chgData name="Tegischer Lukas" userId="f78daebb-0565-485c-bd0e-1cd035e796ff" providerId="ADAL" clId="{C8126805-3C2F-45A4-AEEB-0401F40081C1}" dt="2021-04-01T08:36:20.826" v="48" actId="14100"/>
          <ac:cxnSpMkLst>
            <pc:docMk/>
            <pc:sldMk cId="1188489784" sldId="341"/>
            <ac:cxnSpMk id="7" creationId="{A28810CB-0E3E-46DF-8B04-A3B38FFAA716}"/>
          </ac:cxnSpMkLst>
        </pc:cxnChg>
      </pc:sldChg>
      <pc:sldChg chg="addSp modSp mod modAnim">
        <pc:chgData name="Tegischer Lukas" userId="f78daebb-0565-485c-bd0e-1cd035e796ff" providerId="ADAL" clId="{C8126805-3C2F-45A4-AEEB-0401F40081C1}" dt="2021-04-01T08:36:49.656" v="58" actId="14100"/>
        <pc:sldMkLst>
          <pc:docMk/>
          <pc:sldMk cId="2948586729" sldId="342"/>
        </pc:sldMkLst>
        <pc:spChg chg="mod">
          <ac:chgData name="Tegischer Lukas" userId="f78daebb-0565-485c-bd0e-1cd035e796ff" providerId="ADAL" clId="{C8126805-3C2F-45A4-AEEB-0401F40081C1}" dt="2021-04-01T08:36:01.756" v="43" actId="20577"/>
          <ac:spMkLst>
            <pc:docMk/>
            <pc:sldMk cId="2948586729" sldId="342"/>
            <ac:spMk id="2" creationId="{DB2019D9-FFD0-4124-8DCD-B2308BBE5774}"/>
          </ac:spMkLst>
        </pc:spChg>
        <pc:cxnChg chg="add mod">
          <ac:chgData name="Tegischer Lukas" userId="f78daebb-0565-485c-bd0e-1cd035e796ff" providerId="ADAL" clId="{C8126805-3C2F-45A4-AEEB-0401F40081C1}" dt="2021-04-01T08:36:49.656" v="58" actId="14100"/>
          <ac:cxnSpMkLst>
            <pc:docMk/>
            <pc:sldMk cId="2948586729" sldId="342"/>
            <ac:cxnSpMk id="5" creationId="{55EED1F1-63CF-4638-AC1C-2249BC324772}"/>
          </ac:cxnSpMkLst>
        </pc:cxnChg>
        <pc:cxnChg chg="add mod">
          <ac:chgData name="Tegischer Lukas" userId="f78daebb-0565-485c-bd0e-1cd035e796ff" providerId="ADAL" clId="{C8126805-3C2F-45A4-AEEB-0401F40081C1}" dt="2021-04-01T08:36:47.048" v="57" actId="14100"/>
          <ac:cxnSpMkLst>
            <pc:docMk/>
            <pc:sldMk cId="2948586729" sldId="342"/>
            <ac:cxnSpMk id="6" creationId="{BA3298E0-1470-4B32-B90B-E400DF4D8C6F}"/>
          </ac:cxnSpMkLst>
        </pc:cxn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2216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90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7891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6305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840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Ungleichung in zwei Variablen </a:t>
            </a:r>
            <a:r>
              <a:rPr lang="de-AT" sz="4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graphisch</a:t>
            </a:r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bestimmen</a:t>
            </a:r>
            <a:endParaRPr lang="de-AT" sz="18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Graphisches Lösungsverfahren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5AC13FA-D1CB-43A4-8D54-E52A868E1625}"/>
              </a:ext>
            </a:extLst>
          </p:cNvPr>
          <p:cNvSpPr/>
          <p:nvPr/>
        </p:nvSpPr>
        <p:spPr>
          <a:xfrm>
            <a:off x="309152" y="1240258"/>
            <a:ext cx="5690404" cy="49212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600"/>
              </a:spcAft>
            </a:pPr>
            <a:r>
              <a:rPr lang="de-AT" sz="2400" b="1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Schritt 1: </a:t>
            </a:r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Forme die Ungleichung nach y um.</a:t>
            </a:r>
            <a:endParaRPr lang="de-A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D2343AB6-87E8-4CA7-AE75-A6DBE7F0C210}"/>
                  </a:ext>
                </a:extLst>
              </p:cNvPr>
              <p:cNvSpPr/>
              <p:nvPr/>
            </p:nvSpPr>
            <p:spPr>
              <a:xfrm>
                <a:off x="309152" y="1981059"/>
                <a:ext cx="11340304" cy="17820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2400" b="1" dirty="0">
                    <a:solidFill>
                      <a:srgbClr val="00B0F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Schritt 2: 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Zeichne nun die zugehörige Gerade (lineare Funktion) ein, indem du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statt dem Ungleichheitszeichen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ein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Gleichheitszeichen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setzt.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≤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𝑜𝑑𝑒𝑟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≥ :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durchgezogene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Linie (Punkte auf der Geraden gehören zur Lösungsmenge!!!)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&lt;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𝑜𝑑𝑒𝑟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&gt; :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strichlierte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Linie (Punkte auf der Geraden gehören nicht zur Lösungsmenge!!!)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D2343AB6-87E8-4CA7-AE75-A6DBE7F0C2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2" y="1981059"/>
                <a:ext cx="11340304" cy="1782026"/>
              </a:xfrm>
              <a:prstGeom prst="rect">
                <a:avLst/>
              </a:prstGeom>
              <a:blipFill>
                <a:blip r:embed="rId4"/>
                <a:stretch>
                  <a:fillRect l="-860" t="-1027" b="-547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89F8711-5EB2-4BC3-9BB1-188DC7645BEC}"/>
                  </a:ext>
                </a:extLst>
              </p:cNvPr>
              <p:cNvSpPr/>
              <p:nvPr/>
            </p:nvSpPr>
            <p:spPr>
              <a:xfrm>
                <a:off x="309152" y="4011764"/>
                <a:ext cx="11101798" cy="22837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2400" b="1" dirty="0">
                    <a:solidFill>
                      <a:srgbClr val="00B0F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Schritt 3:</a:t>
                </a:r>
              </a:p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Nun musst du entscheiden, ob die weitere Lösungsmenge unterhalb oder oberhalb der Geraden liegt: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≤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𝑜𝑑𝑒𝑟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&lt; :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unterhalb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der Gerade!!!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bei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𝑜𝑑𝑒𝑟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&gt; :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oberhalb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der Gerade!!!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89F8711-5EB2-4BC3-9BB1-188DC7645B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2" y="4011764"/>
                <a:ext cx="11101798" cy="2283702"/>
              </a:xfrm>
              <a:prstGeom prst="rect">
                <a:avLst/>
              </a:prstGeom>
              <a:blipFill>
                <a:blip r:embed="rId5"/>
                <a:stretch>
                  <a:fillRect l="-879" t="-800" b="-4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514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Graphisches Lösungsverfahren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5ECBCE0-5B50-4A07-A623-66076A8D85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561" r="-1" b="36084"/>
          <a:stretch/>
        </p:blipFill>
        <p:spPr bwMode="auto">
          <a:xfrm>
            <a:off x="5933122" y="1380249"/>
            <a:ext cx="4719638" cy="50308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0CE938AB-BA3A-475A-AABD-E1A153B4E4A8}"/>
                  </a:ext>
                </a:extLst>
              </p:cNvPr>
              <p:cNvSpPr/>
              <p:nvPr/>
            </p:nvSpPr>
            <p:spPr>
              <a:xfrm>
                <a:off x="613410" y="2601722"/>
                <a:ext cx="4850130" cy="20497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Diese Lösungsmenge besteht aus allen Punkten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|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, die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auf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oder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unter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(wegen dem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kleiner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!!) der Geraden </a:t>
                </a:r>
                <a:b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</a:b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mit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−3 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liegen. 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0CE938AB-BA3A-475A-AABD-E1A153B4E4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10" y="2601722"/>
                <a:ext cx="4850130" cy="2049728"/>
              </a:xfrm>
              <a:prstGeom prst="rect">
                <a:avLst/>
              </a:prstGeom>
              <a:blipFill>
                <a:blip r:embed="rId5"/>
                <a:stretch>
                  <a:fillRect l="-2013" t="-2083" b="-59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907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Zusammenfassung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71273FC-20AC-4F6B-974B-527A45A7E7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927" b="23509"/>
          <a:stretch/>
        </p:blipFill>
        <p:spPr>
          <a:xfrm>
            <a:off x="421448" y="1399673"/>
            <a:ext cx="6557062" cy="46802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5F0ED9C9-541F-49CB-8B3F-19A084C43F22}"/>
                  </a:ext>
                </a:extLst>
              </p:cNvPr>
              <p:cNvSpPr/>
              <p:nvPr/>
            </p:nvSpPr>
            <p:spPr>
              <a:xfrm>
                <a:off x="7235609" y="1847181"/>
                <a:ext cx="4752816" cy="37852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Diese Lösungsmenge besteht aus allen Punkten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|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, die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oberhalb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(wegen dem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größer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!) der Geraden </a:t>
                </a:r>
                <a:b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</a:b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mit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=0,5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−1 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liegen. </a:t>
                </a: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Bemerkung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 Die Punkte auf der Gerade gehören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NICHT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zur Lösungsmenge (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strichliert zeichnen!)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5F0ED9C9-541F-49CB-8B3F-19A084C43F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5609" y="1847181"/>
                <a:ext cx="4752816" cy="3785267"/>
              </a:xfrm>
              <a:prstGeom prst="rect">
                <a:avLst/>
              </a:prstGeom>
              <a:blipFill>
                <a:blip r:embed="rId5"/>
                <a:stretch>
                  <a:fillRect l="-2051" t="-1127" b="-273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1928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B2019D9-FFD0-4124-8DCD-B2308BBE5774}"/>
              </a:ext>
            </a:extLst>
          </p:cNvPr>
          <p:cNvSpPr/>
          <p:nvPr/>
        </p:nvSpPr>
        <p:spPr>
          <a:xfrm>
            <a:off x="430530" y="394539"/>
            <a:ext cx="8484870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1a)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Bestimme die lineare Ungleichung in zwei Variablen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CCADF8A-651E-4D5F-96C6-FD0135C8B5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903"/>
          <a:stretch/>
        </p:blipFill>
        <p:spPr>
          <a:xfrm>
            <a:off x="657726" y="1009194"/>
            <a:ext cx="4745844" cy="5213684"/>
          </a:xfrm>
          <a:prstGeom prst="rect">
            <a:avLst/>
          </a:prstGeom>
        </p:spPr>
      </p:pic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03BE60A6-0751-4C2E-83E9-12D1D1A125D4}"/>
              </a:ext>
            </a:extLst>
          </p:cNvPr>
          <p:cNvCxnSpPr/>
          <p:nvPr/>
        </p:nvCxnSpPr>
        <p:spPr>
          <a:xfrm>
            <a:off x="2124075" y="4905375"/>
            <a:ext cx="6286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A28810CB-0E3E-46DF-8B04-A3B38FFAA716}"/>
              </a:ext>
            </a:extLst>
          </p:cNvPr>
          <p:cNvCxnSpPr>
            <a:cxnSpLocks/>
          </p:cNvCxnSpPr>
          <p:nvPr/>
        </p:nvCxnSpPr>
        <p:spPr>
          <a:xfrm>
            <a:off x="2752725" y="3657600"/>
            <a:ext cx="0" cy="12477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48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B2019D9-FFD0-4124-8DCD-B2308BBE5774}"/>
              </a:ext>
            </a:extLst>
          </p:cNvPr>
          <p:cNvSpPr/>
          <p:nvPr/>
        </p:nvSpPr>
        <p:spPr>
          <a:xfrm>
            <a:off x="430530" y="394539"/>
            <a:ext cx="8484870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1b)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Bestimme die lineare Ungleichung in zwei Variablen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033B2E3-685F-4D59-9508-7F8C7B4DAC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7500"/>
          <a:stretch/>
        </p:blipFill>
        <p:spPr>
          <a:xfrm>
            <a:off x="350495" y="1360170"/>
            <a:ext cx="6964391" cy="4331970"/>
          </a:xfrm>
          <a:prstGeom prst="rect">
            <a:avLst/>
          </a:prstGeom>
        </p:spPr>
      </p:pic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55EED1F1-63CF-4638-AC1C-2249BC324772}"/>
              </a:ext>
            </a:extLst>
          </p:cNvPr>
          <p:cNvCxnSpPr>
            <a:cxnSpLocks/>
          </p:cNvCxnSpPr>
          <p:nvPr/>
        </p:nvCxnSpPr>
        <p:spPr>
          <a:xfrm>
            <a:off x="1581150" y="3533775"/>
            <a:ext cx="45434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BA3298E0-1470-4B32-B90B-E400DF4D8C6F}"/>
              </a:ext>
            </a:extLst>
          </p:cNvPr>
          <p:cNvCxnSpPr>
            <a:cxnSpLocks/>
          </p:cNvCxnSpPr>
          <p:nvPr/>
        </p:nvCxnSpPr>
        <p:spPr>
          <a:xfrm>
            <a:off x="6124575" y="3533775"/>
            <a:ext cx="0" cy="9239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58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222</Words>
  <Application>Microsoft Office PowerPoint</Application>
  <PresentationFormat>Breitbild</PresentationFormat>
  <Paragraphs>24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Lineare Ungleichung in zwei Variablen graphisch bestimmen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99</cp:revision>
  <dcterms:created xsi:type="dcterms:W3CDTF">2020-04-09T06:13:57Z</dcterms:created>
  <dcterms:modified xsi:type="dcterms:W3CDTF">2022-11-04T11:04:45Z</dcterms:modified>
</cp:coreProperties>
</file>