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335" r:id="rId3"/>
    <p:sldId id="341" r:id="rId4"/>
    <p:sldId id="350" r:id="rId5"/>
    <p:sldId id="351" r:id="rId6"/>
    <p:sldId id="29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721D5629-7023-44BD-815F-0A2FC3D4C76D}"/>
    <pc:docChg chg="custSel delSld modSld">
      <pc:chgData name="Tegischer Lukas" userId="f78daebb-0565-485c-bd0e-1cd035e796ff" providerId="ADAL" clId="{721D5629-7023-44BD-815F-0A2FC3D4C76D}" dt="2022-11-04T11:01:20.277" v="6" actId="47"/>
      <pc:docMkLst>
        <pc:docMk/>
      </pc:docMkLst>
      <pc:sldChg chg="delSp mod">
        <pc:chgData name="Tegischer Lukas" userId="f78daebb-0565-485c-bd0e-1cd035e796ff" providerId="ADAL" clId="{721D5629-7023-44BD-815F-0A2FC3D4C76D}" dt="2022-11-04T11:01:12.342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721D5629-7023-44BD-815F-0A2FC3D4C76D}" dt="2022-11-04T11:01:12.342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721D5629-7023-44BD-815F-0A2FC3D4C76D}" dt="2022-11-04T11:01:20.277" v="6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721D5629-7023-44BD-815F-0A2FC3D4C76D}" dt="2022-11-04T11:01:14.032" v="1" actId="478"/>
        <pc:sldMkLst>
          <pc:docMk/>
          <pc:sldMk cId="2068515563" sldId="335"/>
        </pc:sldMkLst>
        <pc:picChg chg="del">
          <ac:chgData name="Tegischer Lukas" userId="f78daebb-0565-485c-bd0e-1cd035e796ff" providerId="ADAL" clId="{721D5629-7023-44BD-815F-0A2FC3D4C76D}" dt="2022-11-04T11:01:14.032" v="1" actId="478"/>
          <ac:picMkLst>
            <pc:docMk/>
            <pc:sldMk cId="2068515563" sldId="33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21D5629-7023-44BD-815F-0A2FC3D4C76D}" dt="2022-11-04T11:01:16.850" v="3" actId="478"/>
        <pc:sldMkLst>
          <pc:docMk/>
          <pc:sldMk cId="1652802035" sldId="341"/>
        </pc:sldMkLst>
        <pc:picChg chg="del">
          <ac:chgData name="Tegischer Lukas" userId="f78daebb-0565-485c-bd0e-1cd035e796ff" providerId="ADAL" clId="{721D5629-7023-44BD-815F-0A2FC3D4C76D}" dt="2022-11-04T11:01:15.658" v="2" actId="478"/>
          <ac:picMkLst>
            <pc:docMk/>
            <pc:sldMk cId="1652802035" sldId="341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721D5629-7023-44BD-815F-0A2FC3D4C76D}" dt="2022-11-04T11:01:16.850" v="3" actId="478"/>
          <ac:inkMkLst>
            <pc:docMk/>
            <pc:sldMk cId="1652802035" sldId="341"/>
            <ac:inkMk id="2" creationId="{B10681C8-29EC-4E5F-B4C8-A0E2E7E4F9A5}"/>
          </ac:inkMkLst>
        </pc:inkChg>
      </pc:sldChg>
      <pc:sldChg chg="delSp mod">
        <pc:chgData name="Tegischer Lukas" userId="f78daebb-0565-485c-bd0e-1cd035e796ff" providerId="ADAL" clId="{721D5629-7023-44BD-815F-0A2FC3D4C76D}" dt="2022-11-04T11:01:17.808" v="4" actId="478"/>
        <pc:sldMkLst>
          <pc:docMk/>
          <pc:sldMk cId="637322213" sldId="350"/>
        </pc:sldMkLst>
        <pc:picChg chg="del">
          <ac:chgData name="Tegischer Lukas" userId="f78daebb-0565-485c-bd0e-1cd035e796ff" providerId="ADAL" clId="{721D5629-7023-44BD-815F-0A2FC3D4C76D}" dt="2022-11-04T11:01:17.808" v="4" actId="478"/>
          <ac:picMkLst>
            <pc:docMk/>
            <pc:sldMk cId="637322213" sldId="35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21D5629-7023-44BD-815F-0A2FC3D4C76D}" dt="2022-11-04T11:01:18.658" v="5" actId="478"/>
        <pc:sldMkLst>
          <pc:docMk/>
          <pc:sldMk cId="3894761914" sldId="351"/>
        </pc:sldMkLst>
        <pc:picChg chg="del">
          <ac:chgData name="Tegischer Lukas" userId="f78daebb-0565-485c-bd0e-1cd035e796ff" providerId="ADAL" clId="{721D5629-7023-44BD-815F-0A2FC3D4C76D}" dt="2022-11-04T11:01:18.658" v="5" actId="478"/>
          <ac:picMkLst>
            <pc:docMk/>
            <pc:sldMk cId="3894761914" sldId="351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A93CE7AF-08BD-4D95-A130-2698883F6568}"/>
    <pc:docChg chg="custSel modSld">
      <pc:chgData name="Tegischer Lukas" userId="f78daebb-0565-485c-bd0e-1cd035e796ff" providerId="ADAL" clId="{A93CE7AF-08BD-4D95-A130-2698883F6568}" dt="2021-04-14T19:33:51.153" v="4" actId="478"/>
      <pc:docMkLst>
        <pc:docMk/>
      </pc:docMkLst>
      <pc:sldChg chg="modSp">
        <pc:chgData name="Tegischer Lukas" userId="f78daebb-0565-485c-bd0e-1cd035e796ff" providerId="ADAL" clId="{A93CE7AF-08BD-4D95-A130-2698883F6568}" dt="2021-04-14T19:25:45.200" v="0" actId="20577"/>
        <pc:sldMkLst>
          <pc:docMk/>
          <pc:sldMk cId="2068515563" sldId="335"/>
        </pc:sldMkLst>
        <pc:spChg chg="mod">
          <ac:chgData name="Tegischer Lukas" userId="f78daebb-0565-485c-bd0e-1cd035e796ff" providerId="ADAL" clId="{A93CE7AF-08BD-4D95-A130-2698883F6568}" dt="2021-04-14T19:25:45.200" v="0" actId="20577"/>
          <ac:spMkLst>
            <pc:docMk/>
            <pc:sldMk cId="2068515563" sldId="335"/>
            <ac:spMk id="20" creationId="{F05264F4-30DF-4708-85BF-5B7B2529E01E}"/>
          </ac:spMkLst>
        </pc:spChg>
      </pc:sldChg>
      <pc:sldChg chg="addSp modTransition">
        <pc:chgData name="Tegischer Lukas" userId="f78daebb-0565-485c-bd0e-1cd035e796ff" providerId="ADAL" clId="{A93CE7AF-08BD-4D95-A130-2698883F6568}" dt="2021-04-14T19:33:01.073" v="2"/>
        <pc:sldMkLst>
          <pc:docMk/>
          <pc:sldMk cId="1652802035" sldId="341"/>
        </pc:sldMkLst>
        <pc:inkChg chg="add">
          <ac:chgData name="Tegischer Lukas" userId="f78daebb-0565-485c-bd0e-1cd035e796ff" providerId="ADAL" clId="{A93CE7AF-08BD-4D95-A130-2698883F6568}" dt="2021-04-14T19:33:01.073" v="2"/>
          <ac:inkMkLst>
            <pc:docMk/>
            <pc:sldMk cId="1652802035" sldId="341"/>
            <ac:inkMk id="2" creationId="{B10681C8-29EC-4E5F-B4C8-A0E2E7E4F9A5}"/>
          </ac:inkMkLst>
        </pc:inkChg>
      </pc:sldChg>
      <pc:sldChg chg="addSp delSp modSp mod">
        <pc:chgData name="Tegischer Lukas" userId="f78daebb-0565-485c-bd0e-1cd035e796ff" providerId="ADAL" clId="{A93CE7AF-08BD-4D95-A130-2698883F6568}" dt="2021-04-14T19:33:51.153" v="4" actId="478"/>
        <pc:sldMkLst>
          <pc:docMk/>
          <pc:sldMk cId="637322213" sldId="350"/>
        </pc:sldMkLst>
        <pc:spChg chg="mod">
          <ac:chgData name="Tegischer Lukas" userId="f78daebb-0565-485c-bd0e-1cd035e796ff" providerId="ADAL" clId="{A93CE7AF-08BD-4D95-A130-2698883F6568}" dt="2021-04-14T19:33:49.412" v="3" actId="20577"/>
          <ac:spMkLst>
            <pc:docMk/>
            <pc:sldMk cId="637322213" sldId="350"/>
            <ac:spMk id="8" creationId="{43A11A42-A2C8-4197-A8A9-E22A343E3E46}"/>
          </ac:spMkLst>
        </pc:spChg>
        <pc:inkChg chg="add del">
          <ac:chgData name="Tegischer Lukas" userId="f78daebb-0565-485c-bd0e-1cd035e796ff" providerId="ADAL" clId="{A93CE7AF-08BD-4D95-A130-2698883F6568}" dt="2021-04-14T19:33:51.153" v="4" actId="478"/>
          <ac:inkMkLst>
            <pc:docMk/>
            <pc:sldMk cId="637322213" sldId="350"/>
            <ac:inkMk id="2" creationId="{CF521F59-A11A-4EFA-A924-6B5442CB04AA}"/>
          </ac:inkMkLst>
        </pc:ink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680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034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447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435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48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prof-tegischer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Geraden im </a:t>
                </a:r>
                <a14:m>
                  <m:oMath xmlns:m="http://schemas.openxmlformats.org/officeDocument/2006/math">
                    <m:r>
                      <a:rPr lang="de-AT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de-AT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²</m:t>
                    </m:r>
                  </m:oMath>
                </a14:m>
                <a:b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36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Lagebeziehungen </a:t>
                </a:r>
                <a:r>
                  <a:rPr lang="de-AT" sz="36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(Beispiele #2)</a:t>
                </a:r>
                <a:endParaRPr lang="de-AT" sz="2000" b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5554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Lagebeziehungen von Geraden im </a:t>
                </a:r>
                <a14:m>
                  <m:oMath xmlns:m="http://schemas.openxmlformats.org/officeDocument/2006/math"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5554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CB64F731-AF7E-461E-B859-BCDB5FC98433}"/>
              </a:ext>
            </a:extLst>
          </p:cNvPr>
          <p:cNvSpPr txBox="1"/>
          <p:nvPr/>
        </p:nvSpPr>
        <p:spPr>
          <a:xfrm>
            <a:off x="644432" y="1391297"/>
            <a:ext cx="30480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SCHNEIDEND</a:t>
            </a:r>
            <a:endParaRPr lang="de-AT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B46B782-16EC-46B6-A3C1-7286668B0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12" b="49967"/>
          <a:stretch/>
        </p:blipFill>
        <p:spPr bwMode="auto">
          <a:xfrm>
            <a:off x="600889" y="2699609"/>
            <a:ext cx="3135087" cy="2723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42466B1-8E2D-4569-AEA9-5CA9C1211855}"/>
              </a:ext>
            </a:extLst>
          </p:cNvPr>
          <p:cNvSpPr txBox="1"/>
          <p:nvPr/>
        </p:nvSpPr>
        <p:spPr>
          <a:xfrm>
            <a:off x="509448" y="5687967"/>
            <a:ext cx="3317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schneidend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und haben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genau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einen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gemeinsamen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Schnittpunkt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D3EE8C-6DB9-4C9D-B55E-3A3B029A8FC4}"/>
              </a:ext>
            </a:extLst>
          </p:cNvPr>
          <p:cNvSpPr txBox="1"/>
          <p:nvPr/>
        </p:nvSpPr>
        <p:spPr>
          <a:xfrm>
            <a:off x="4302758" y="1391297"/>
            <a:ext cx="3586481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(ECHT) PARALLEL</a:t>
            </a:r>
            <a:endParaRPr lang="de-AT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DC95DB-A94B-4F3C-AFFE-AADEEABD42BD}"/>
              </a:ext>
            </a:extLst>
          </p:cNvPr>
          <p:cNvSpPr txBox="1"/>
          <p:nvPr/>
        </p:nvSpPr>
        <p:spPr>
          <a:xfrm>
            <a:off x="7961087" y="1406505"/>
            <a:ext cx="3586481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</a:t>
            </a:r>
            <a:endParaRPr lang="de-AT" sz="24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AEFE03B-8FE6-4539-8934-26AE832731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62" b="52783"/>
          <a:stretch/>
        </p:blipFill>
        <p:spPr bwMode="auto">
          <a:xfrm>
            <a:off x="4806631" y="2701450"/>
            <a:ext cx="2578737" cy="2765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BE3E24C-5B50-4757-9922-4F5AB4BF6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616" b="58486"/>
          <a:stretch/>
        </p:blipFill>
        <p:spPr bwMode="auto">
          <a:xfrm>
            <a:off x="8275636" y="2712976"/>
            <a:ext cx="2954701" cy="275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7358C9-87AA-44E7-8C21-CC63407AD2CA}"/>
              </a:ext>
            </a:extLst>
          </p:cNvPr>
          <p:cNvSpPr txBox="1"/>
          <p:nvPr/>
        </p:nvSpPr>
        <p:spPr>
          <a:xfrm>
            <a:off x="4582158" y="5687967"/>
            <a:ext cx="302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(echt) parallel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und haben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keinen gemeinsamen Punkt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5264F4-30DF-4708-85BF-5B7B2529E01E}"/>
              </a:ext>
            </a:extLst>
          </p:cNvPr>
          <p:cNvSpPr txBox="1"/>
          <p:nvPr/>
        </p:nvSpPr>
        <p:spPr>
          <a:xfrm>
            <a:off x="8364581" y="5687967"/>
            <a:ext cx="3027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identisch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und haben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unendlich viele Punkte gemeinsam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8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A7104F7-B643-43C2-8423-7CBED8FCC942}"/>
              </a:ext>
            </a:extLst>
          </p:cNvPr>
          <p:cNvSpPr txBox="1"/>
          <p:nvPr/>
        </p:nvSpPr>
        <p:spPr>
          <a:xfrm>
            <a:off x="304800" y="271778"/>
            <a:ext cx="10160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1a)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Bestimme die Lagebeziehung. Berechne (falls möglich) den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Schnittpunkt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Geraden.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3B40A90-1481-4DF9-8479-8FC43B7F1E5E}"/>
                  </a:ext>
                </a:extLst>
              </p:cNvPr>
              <p:cNvSpPr txBox="1"/>
              <p:nvPr/>
            </p:nvSpPr>
            <p:spPr>
              <a:xfrm>
                <a:off x="3048000" y="926877"/>
                <a:ext cx="6096000" cy="586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   </m:t>
                    </m:r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AT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de-AT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AT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de-A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de-AT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   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−3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=−10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3B40A90-1481-4DF9-8479-8FC43B7F1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26877"/>
                <a:ext cx="6096000" cy="586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A7104F7-B643-43C2-8423-7CBED8FCC942}"/>
              </a:ext>
            </a:extLst>
          </p:cNvPr>
          <p:cNvSpPr txBox="1"/>
          <p:nvPr/>
        </p:nvSpPr>
        <p:spPr>
          <a:xfrm>
            <a:off x="304800" y="271778"/>
            <a:ext cx="10160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1b)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Bestimme die Lagebeziehung. Berechne (falls möglich) den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Schnittpunkt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Geraden.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3A11A42-A2C8-4197-A8A9-E22A343E3E46}"/>
                  </a:ext>
                </a:extLst>
              </p:cNvPr>
              <p:cNvSpPr txBox="1"/>
              <p:nvPr/>
            </p:nvSpPr>
            <p:spPr>
              <a:xfrm>
                <a:off x="3048000" y="885442"/>
                <a:ext cx="6096000" cy="40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:4</m:t>
                    </m:r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+10</m:t>
                    </m:r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de-AT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=−4  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:−2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+1,5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=15</m:t>
                    </m:r>
                  </m:oMath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3A11A42-A2C8-4197-A8A9-E22A343E3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85442"/>
                <a:ext cx="6096000" cy="406265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3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A7104F7-B643-43C2-8423-7CBED8FCC942}"/>
              </a:ext>
            </a:extLst>
          </p:cNvPr>
          <p:cNvSpPr txBox="1"/>
          <p:nvPr/>
        </p:nvSpPr>
        <p:spPr>
          <a:xfrm>
            <a:off x="304800" y="271778"/>
            <a:ext cx="101600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1c)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Bestimme die Lagebeziehung. Berechne (falls möglich) den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Schnittpunkt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 Geraden.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DD11826-0391-4A1D-9751-11262AE6A5C9}"/>
                  </a:ext>
                </a:extLst>
              </p:cNvPr>
              <p:cNvSpPr txBox="1"/>
              <p:nvPr/>
            </p:nvSpPr>
            <p:spPr>
              <a:xfrm>
                <a:off x="3048000" y="796635"/>
                <a:ext cx="6096000" cy="552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AT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AT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de-AT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  −2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+12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=20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DD11826-0391-4A1D-9751-11262AE6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796635"/>
                <a:ext cx="6096000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7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2101E0-256F-4B97-9DE7-1F7EED66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2" y="4096241"/>
            <a:ext cx="5318044" cy="1328333"/>
          </a:xfrm>
          <a:prstGeom prst="rect">
            <a:avLst/>
          </a:prstGeom>
        </p:spPr>
      </p:pic>
      <p:pic>
        <p:nvPicPr>
          <p:cNvPr id="2" name="Ikson - Last Summer">
            <a:hlinkClick r:id="" action="ppaction://media"/>
            <a:extLst>
              <a:ext uri="{FF2B5EF4-FFF2-40B4-BE49-F238E27FC236}">
                <a16:creationId xmlns:a16="http://schemas.microsoft.com/office/drawing/2014/main" id="{C69CBDB4-8F9E-4E13-B168-92FB8EBE10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92" end="101600.95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700" y="5911850"/>
            <a:ext cx="406400" cy="406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45B8F8-CDBB-4CCC-8249-4FAD14C11D14}"/>
              </a:ext>
            </a:extLst>
          </p:cNvPr>
          <p:cNvSpPr txBox="1"/>
          <p:nvPr/>
        </p:nvSpPr>
        <p:spPr>
          <a:xfrm>
            <a:off x="3144423" y="593767"/>
            <a:ext cx="590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Vielen</a:t>
            </a:r>
            <a:r>
              <a:rPr lang="de-AT" sz="3200" dirty="0"/>
              <a:t> </a:t>
            </a:r>
            <a:r>
              <a:rPr lang="de-AT" sz="3200" b="1" dirty="0"/>
              <a:t>Dank</a:t>
            </a:r>
            <a:r>
              <a:rPr lang="de-AT" sz="3200" dirty="0"/>
              <a:t> fürs </a:t>
            </a:r>
            <a:r>
              <a:rPr lang="de-AT" sz="3200" b="1" dirty="0"/>
              <a:t>Zuschauen</a:t>
            </a:r>
            <a:r>
              <a:rPr lang="de-AT" sz="3200" dirty="0"/>
              <a:t>!!!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B4CE89-1229-4B66-B3D4-B1C1DDA8FCEA}"/>
              </a:ext>
            </a:extLst>
          </p:cNvPr>
          <p:cNvSpPr txBox="1"/>
          <p:nvPr/>
        </p:nvSpPr>
        <p:spPr>
          <a:xfrm>
            <a:off x="2971074" y="1568396"/>
            <a:ext cx="624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Wenn es dir gefallen hat –--&gt; </a:t>
            </a:r>
            <a:r>
              <a:rPr lang="de-AT" sz="2000" b="1" dirty="0">
                <a:solidFill>
                  <a:srgbClr val="00B050"/>
                </a:solidFill>
              </a:rPr>
              <a:t>DAUMEN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nach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oben</a:t>
            </a:r>
            <a:r>
              <a:rPr lang="de-AT" sz="2000" dirty="0"/>
              <a:t> </a:t>
            </a:r>
            <a:r>
              <a:rPr lang="de-AT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de-AT" sz="2000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E0EE5C-E164-4D22-9741-486714283553}"/>
              </a:ext>
            </a:extLst>
          </p:cNvPr>
          <p:cNvSpPr txBox="1"/>
          <p:nvPr/>
        </p:nvSpPr>
        <p:spPr>
          <a:xfrm>
            <a:off x="1601821" y="2485536"/>
            <a:ext cx="8988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Alle Skripten (inkl. Lösungen) findest du auf meiner Homepage:</a:t>
            </a:r>
          </a:p>
          <a:p>
            <a:pPr algn="ctr"/>
            <a:r>
              <a:rPr lang="de-AT" sz="24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  <p:sndAc>
          <p:stSnd>
            <p:snd r:embed="rId5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213</Words>
  <Application>Microsoft Office PowerPoint</Application>
  <PresentationFormat>Breitbild</PresentationFormat>
  <Paragraphs>27</Paragraphs>
  <Slides>6</Slides>
  <Notes>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 Black</vt:lpstr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Geraden im R² Lagebeziehungen (Beispiele #2)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105</cp:revision>
  <dcterms:created xsi:type="dcterms:W3CDTF">2020-04-09T06:13:57Z</dcterms:created>
  <dcterms:modified xsi:type="dcterms:W3CDTF">2022-11-04T11:01:20Z</dcterms:modified>
</cp:coreProperties>
</file>