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325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5B1ADCBE-F513-406A-AFCF-FD9F94344F0D}"/>
    <pc:docChg chg="undo custSel addSld delSld modSld">
      <pc:chgData name="Tegischer Lukas" userId="f78daebb-0565-485c-bd0e-1cd035e796ff" providerId="ADAL" clId="{5B1ADCBE-F513-406A-AFCF-FD9F94344F0D}" dt="2021-04-10T19:35:20.301" v="152" actId="47"/>
      <pc:docMkLst>
        <pc:docMk/>
      </pc:docMkLst>
      <pc:sldChg chg="modSp mod">
        <pc:chgData name="Tegischer Lukas" userId="f78daebb-0565-485c-bd0e-1cd035e796ff" providerId="ADAL" clId="{5B1ADCBE-F513-406A-AFCF-FD9F94344F0D}" dt="2021-04-10T19:30:05" v="40" actId="403"/>
        <pc:sldMkLst>
          <pc:docMk/>
          <pc:sldMk cId="336392357" sldId="256"/>
        </pc:sldMkLst>
        <pc:spChg chg="mod">
          <ac:chgData name="Tegischer Lukas" userId="f78daebb-0565-485c-bd0e-1cd035e796ff" providerId="ADAL" clId="{5B1ADCBE-F513-406A-AFCF-FD9F94344F0D}" dt="2021-04-10T19:30:05" v="40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5B1ADCBE-F513-406A-AFCF-FD9F94344F0D}" dt="2021-04-10T19:30:20.900" v="41" actId="47"/>
        <pc:sldMkLst>
          <pc:docMk/>
          <pc:sldMk cId="442268101" sldId="295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265588257" sldId="300"/>
        </pc:sldMkLst>
      </pc:sldChg>
      <pc:sldChg chg="addSp delSp modSp mod delAnim modAnim">
        <pc:chgData name="Tegischer Lukas" userId="f78daebb-0565-485c-bd0e-1cd035e796ff" providerId="ADAL" clId="{5B1ADCBE-F513-406A-AFCF-FD9F94344F0D}" dt="2021-04-10T19:35:11.251" v="151"/>
        <pc:sldMkLst>
          <pc:docMk/>
          <pc:sldMk cId="3594661750" sldId="325"/>
        </pc:sldMkLst>
        <pc:spChg chg="mod">
          <ac:chgData name="Tegischer Lukas" userId="f78daebb-0565-485c-bd0e-1cd035e796ff" providerId="ADAL" clId="{5B1ADCBE-F513-406A-AFCF-FD9F94344F0D}" dt="2021-04-10T19:30:30.196" v="67" actId="20577"/>
          <ac:spMkLst>
            <pc:docMk/>
            <pc:sldMk cId="3594661750" sldId="325"/>
            <ac:spMk id="2" creationId="{00000000-0000-0000-0000-000000000000}"/>
          </ac:spMkLst>
        </pc:spChg>
        <pc:spChg chg="del">
          <ac:chgData name="Tegischer Lukas" userId="f78daebb-0565-485c-bd0e-1cd035e796ff" providerId="ADAL" clId="{5B1ADCBE-F513-406A-AFCF-FD9F94344F0D}" dt="2021-04-10T19:30:25.074" v="43" actId="478"/>
          <ac:spMkLst>
            <pc:docMk/>
            <pc:sldMk cId="3594661750" sldId="325"/>
            <ac:spMk id="3" creationId="{9E43C81A-D41E-4326-936A-58AA99E4FCA6}"/>
          </ac:spMkLst>
        </pc:spChg>
        <pc:spChg chg="add del">
          <ac:chgData name="Tegischer Lukas" userId="f78daebb-0565-485c-bd0e-1cd035e796ff" providerId="ADAL" clId="{5B1ADCBE-F513-406A-AFCF-FD9F94344F0D}" dt="2021-04-10T19:31:00.424" v="69"/>
          <ac:spMkLst>
            <pc:docMk/>
            <pc:sldMk cId="3594661750" sldId="325"/>
            <ac:spMk id="4" creationId="{377914D8-E741-4B70-B4E7-D901F0FFC245}"/>
          </ac:spMkLst>
        </pc:spChg>
        <pc:spChg chg="add del">
          <ac:chgData name="Tegischer Lukas" userId="f78daebb-0565-485c-bd0e-1cd035e796ff" providerId="ADAL" clId="{5B1ADCBE-F513-406A-AFCF-FD9F94344F0D}" dt="2021-04-10T19:31:00.424" v="69"/>
          <ac:spMkLst>
            <pc:docMk/>
            <pc:sldMk cId="3594661750" sldId="325"/>
            <ac:spMk id="5" creationId="{5EF0C885-9E9A-46FC-AB85-2629F64ABC26}"/>
          </ac:spMkLst>
        </pc:spChg>
        <pc:spChg chg="add del">
          <ac:chgData name="Tegischer Lukas" userId="f78daebb-0565-485c-bd0e-1cd035e796ff" providerId="ADAL" clId="{5B1ADCBE-F513-406A-AFCF-FD9F94344F0D}" dt="2021-04-10T19:31:00.424" v="69"/>
          <ac:spMkLst>
            <pc:docMk/>
            <pc:sldMk cId="3594661750" sldId="325"/>
            <ac:spMk id="7" creationId="{6887D238-AE77-41AB-9B75-FC446FDE26B8}"/>
          </ac:spMkLst>
        </pc:spChg>
        <pc:spChg chg="add del">
          <ac:chgData name="Tegischer Lukas" userId="f78daebb-0565-485c-bd0e-1cd035e796ff" providerId="ADAL" clId="{5B1ADCBE-F513-406A-AFCF-FD9F94344F0D}" dt="2021-04-10T19:31:00.424" v="69"/>
          <ac:spMkLst>
            <pc:docMk/>
            <pc:sldMk cId="3594661750" sldId="325"/>
            <ac:spMk id="8" creationId="{ED09C1A8-1619-4D3B-80E5-7317E7D138DD}"/>
          </ac:spMkLst>
        </pc:spChg>
        <pc:spChg chg="add mod">
          <ac:chgData name="Tegischer Lukas" userId="f78daebb-0565-485c-bd0e-1cd035e796ff" providerId="ADAL" clId="{5B1ADCBE-F513-406A-AFCF-FD9F94344F0D}" dt="2021-04-10T19:31:39.573" v="80" actId="20577"/>
          <ac:spMkLst>
            <pc:docMk/>
            <pc:sldMk cId="3594661750" sldId="325"/>
            <ac:spMk id="11" creationId="{6EDEF8F4-479C-4963-91FB-BCB7E6DC8D5D}"/>
          </ac:spMkLst>
        </pc:spChg>
        <pc:spChg chg="add mod">
          <ac:chgData name="Tegischer Lukas" userId="f78daebb-0565-485c-bd0e-1cd035e796ff" providerId="ADAL" clId="{5B1ADCBE-F513-406A-AFCF-FD9F94344F0D}" dt="2021-04-10T19:32:12.992" v="93" actId="1076"/>
          <ac:spMkLst>
            <pc:docMk/>
            <pc:sldMk cId="3594661750" sldId="325"/>
            <ac:spMk id="13" creationId="{5A52F7C5-3095-406E-AAA9-F5ECBEB4DBC2}"/>
          </ac:spMkLst>
        </pc:spChg>
        <pc:spChg chg="add mod">
          <ac:chgData name="Tegischer Lukas" userId="f78daebb-0565-485c-bd0e-1cd035e796ff" providerId="ADAL" clId="{5B1ADCBE-F513-406A-AFCF-FD9F94344F0D}" dt="2021-04-10T19:32:33.999" v="98" actId="1076"/>
          <ac:spMkLst>
            <pc:docMk/>
            <pc:sldMk cId="3594661750" sldId="325"/>
            <ac:spMk id="16" creationId="{F5B00514-3850-4428-B9DC-3B2FFF7A1441}"/>
          </ac:spMkLst>
        </pc:spChg>
        <pc:picChg chg="del">
          <ac:chgData name="Tegischer Lukas" userId="f78daebb-0565-485c-bd0e-1cd035e796ff" providerId="ADAL" clId="{5B1ADCBE-F513-406A-AFCF-FD9F94344F0D}" dt="2021-04-10T19:30:23.215" v="42" actId="478"/>
          <ac:picMkLst>
            <pc:docMk/>
            <pc:sldMk cId="3594661750" sldId="325"/>
            <ac:picMk id="6" creationId="{BD06AF3A-2A8A-4C1A-B48E-CFB8FD7D55D0}"/>
          </ac:picMkLst>
        </pc:picChg>
        <pc:picChg chg="add mod">
          <ac:chgData name="Tegischer Lukas" userId="f78daebb-0565-485c-bd0e-1cd035e796ff" providerId="ADAL" clId="{5B1ADCBE-F513-406A-AFCF-FD9F94344F0D}" dt="2021-04-10T19:35:00.356" v="147" actId="1076"/>
          <ac:picMkLst>
            <pc:docMk/>
            <pc:sldMk cId="3594661750" sldId="325"/>
            <ac:picMk id="15" creationId="{EB7E8A4F-485E-4732-8B46-4142CEEC2984}"/>
          </ac:picMkLst>
        </pc:picChg>
        <pc:picChg chg="add mod">
          <ac:chgData name="Tegischer Lukas" userId="f78daebb-0565-485c-bd0e-1cd035e796ff" providerId="ADAL" clId="{5B1ADCBE-F513-406A-AFCF-FD9F94344F0D}" dt="2021-04-10T19:32:45.232" v="102" actId="1076"/>
          <ac:picMkLst>
            <pc:docMk/>
            <pc:sldMk cId="3594661750" sldId="325"/>
            <ac:picMk id="17" creationId="{F988F8F3-D88C-4040-9EAA-D9F0A10623FB}"/>
          </ac:picMkLst>
        </pc:picChg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330001075" sldId="326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1731357294" sldId="327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2784363165" sldId="328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2529241217" sldId="329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4129289585" sldId="330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433198970" sldId="332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3412643563" sldId="333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2103733889" sldId="334"/>
        </pc:sldMkLst>
      </pc:sldChg>
      <pc:sldChg chg="addSp delSp modSp add mod">
        <pc:chgData name="Tegischer Lukas" userId="f78daebb-0565-485c-bd0e-1cd035e796ff" providerId="ADAL" clId="{5B1ADCBE-F513-406A-AFCF-FD9F94344F0D}" dt="2021-04-10T19:33:19.718" v="116" actId="1076"/>
        <pc:sldMkLst>
          <pc:docMk/>
          <pc:sldMk cId="3140253885" sldId="335"/>
        </pc:sldMkLst>
        <pc:spChg chg="add mod">
          <ac:chgData name="Tegischer Lukas" userId="f78daebb-0565-485c-bd0e-1cd035e796ff" providerId="ADAL" clId="{5B1ADCBE-F513-406A-AFCF-FD9F94344F0D}" dt="2021-04-10T19:33:06.063" v="111" actId="1076"/>
          <ac:spMkLst>
            <pc:docMk/>
            <pc:sldMk cId="3140253885" sldId="335"/>
            <ac:spMk id="10" creationId="{C4638394-01E4-4EB7-9317-185B9718514D}"/>
          </ac:spMkLst>
        </pc:spChg>
        <pc:spChg chg="del">
          <ac:chgData name="Tegischer Lukas" userId="f78daebb-0565-485c-bd0e-1cd035e796ff" providerId="ADAL" clId="{5B1ADCBE-F513-406A-AFCF-FD9F94344F0D}" dt="2021-04-10T19:32:55.327" v="109" actId="478"/>
          <ac:spMkLst>
            <pc:docMk/>
            <pc:sldMk cId="3140253885" sldId="335"/>
            <ac:spMk id="11" creationId="{6EDEF8F4-479C-4963-91FB-BCB7E6DC8D5D}"/>
          </ac:spMkLst>
        </pc:spChg>
        <pc:spChg chg="del">
          <ac:chgData name="Tegischer Lukas" userId="f78daebb-0565-485c-bd0e-1cd035e796ff" providerId="ADAL" clId="{5B1ADCBE-F513-406A-AFCF-FD9F94344F0D}" dt="2021-04-10T19:32:51.565" v="104" actId="478"/>
          <ac:spMkLst>
            <pc:docMk/>
            <pc:sldMk cId="3140253885" sldId="335"/>
            <ac:spMk id="13" creationId="{5A52F7C5-3095-406E-AAA9-F5ECBEB4DBC2}"/>
          </ac:spMkLst>
        </pc:spChg>
        <pc:spChg chg="del mod">
          <ac:chgData name="Tegischer Lukas" userId="f78daebb-0565-485c-bd0e-1cd035e796ff" providerId="ADAL" clId="{5B1ADCBE-F513-406A-AFCF-FD9F94344F0D}" dt="2021-04-10T19:32:53.952" v="108" actId="478"/>
          <ac:spMkLst>
            <pc:docMk/>
            <pc:sldMk cId="3140253885" sldId="335"/>
            <ac:spMk id="16" creationId="{F5B00514-3850-4428-B9DC-3B2FFF7A1441}"/>
          </ac:spMkLst>
        </pc:spChg>
        <pc:picChg chg="add mod">
          <ac:chgData name="Tegischer Lukas" userId="f78daebb-0565-485c-bd0e-1cd035e796ff" providerId="ADAL" clId="{5B1ADCBE-F513-406A-AFCF-FD9F94344F0D}" dt="2021-04-10T19:33:19.718" v="116" actId="1076"/>
          <ac:picMkLst>
            <pc:docMk/>
            <pc:sldMk cId="3140253885" sldId="335"/>
            <ac:picMk id="12" creationId="{EF65F08B-CCBD-4150-946C-80ADCC7B0D20}"/>
          </ac:picMkLst>
        </pc:picChg>
        <pc:picChg chg="del">
          <ac:chgData name="Tegischer Lukas" userId="f78daebb-0565-485c-bd0e-1cd035e796ff" providerId="ADAL" clId="{5B1ADCBE-F513-406A-AFCF-FD9F94344F0D}" dt="2021-04-10T19:32:51.935" v="105" actId="478"/>
          <ac:picMkLst>
            <pc:docMk/>
            <pc:sldMk cId="3140253885" sldId="335"/>
            <ac:picMk id="15" creationId="{EB7E8A4F-485E-4732-8B46-4142CEEC2984}"/>
          </ac:picMkLst>
        </pc:picChg>
        <pc:picChg chg="del">
          <ac:chgData name="Tegischer Lukas" userId="f78daebb-0565-485c-bd0e-1cd035e796ff" providerId="ADAL" clId="{5B1ADCBE-F513-406A-AFCF-FD9F94344F0D}" dt="2021-04-10T19:32:52.958" v="106" actId="478"/>
          <ac:picMkLst>
            <pc:docMk/>
            <pc:sldMk cId="3140253885" sldId="335"/>
            <ac:picMk id="17" creationId="{F988F8F3-D88C-4040-9EAA-D9F0A10623FB}"/>
          </ac:picMkLst>
        </pc:picChg>
      </pc:sldChg>
      <pc:sldChg chg="addSp delSp modSp add mod">
        <pc:chgData name="Tegischer Lukas" userId="f78daebb-0565-485c-bd0e-1cd035e796ff" providerId="ADAL" clId="{5B1ADCBE-F513-406A-AFCF-FD9F94344F0D}" dt="2021-04-10T19:34:57.718" v="146" actId="1076"/>
        <pc:sldMkLst>
          <pc:docMk/>
          <pc:sldMk cId="362838420" sldId="336"/>
        </pc:sldMkLst>
        <pc:spChg chg="add mod">
          <ac:chgData name="Tegischer Lukas" userId="f78daebb-0565-485c-bd0e-1cd035e796ff" providerId="ADAL" clId="{5B1ADCBE-F513-406A-AFCF-FD9F94344F0D}" dt="2021-04-10T19:34:00.815" v="121" actId="1076"/>
          <ac:spMkLst>
            <pc:docMk/>
            <pc:sldMk cId="362838420" sldId="336"/>
            <ac:spMk id="7" creationId="{8534FDE1-755F-4A3F-A2DA-AF57344C4CE7}"/>
          </ac:spMkLst>
        </pc:spChg>
        <pc:spChg chg="add mod">
          <ac:chgData name="Tegischer Lukas" userId="f78daebb-0565-485c-bd0e-1cd035e796ff" providerId="ADAL" clId="{5B1ADCBE-F513-406A-AFCF-FD9F94344F0D}" dt="2021-04-10T19:34:33.191" v="138" actId="1076"/>
          <ac:spMkLst>
            <pc:docMk/>
            <pc:sldMk cId="362838420" sldId="336"/>
            <ac:spMk id="9" creationId="{9D4D338D-3C1B-41DD-B806-CF34441064B8}"/>
          </ac:spMkLst>
        </pc:spChg>
        <pc:spChg chg="del">
          <ac:chgData name="Tegischer Lukas" userId="f78daebb-0565-485c-bd0e-1cd035e796ff" providerId="ADAL" clId="{5B1ADCBE-F513-406A-AFCF-FD9F94344F0D}" dt="2021-04-10T19:33:52.545" v="118" actId="478"/>
          <ac:spMkLst>
            <pc:docMk/>
            <pc:sldMk cId="362838420" sldId="336"/>
            <ac:spMk id="10" creationId="{C4638394-01E4-4EB7-9317-185B9718514D}"/>
          </ac:spMkLst>
        </pc:spChg>
        <pc:spChg chg="add mod">
          <ac:chgData name="Tegischer Lukas" userId="f78daebb-0565-485c-bd0e-1cd035e796ff" providerId="ADAL" clId="{5B1ADCBE-F513-406A-AFCF-FD9F94344F0D}" dt="2021-04-10T19:34:45.206" v="142" actId="1076"/>
          <ac:spMkLst>
            <pc:docMk/>
            <pc:sldMk cId="362838420" sldId="336"/>
            <ac:spMk id="11" creationId="{9EF65D4A-A88E-46AA-858D-AEF3C224D439}"/>
          </ac:spMkLst>
        </pc:spChg>
        <pc:spChg chg="add mod">
          <ac:chgData name="Tegischer Lukas" userId="f78daebb-0565-485c-bd0e-1cd035e796ff" providerId="ADAL" clId="{5B1ADCBE-F513-406A-AFCF-FD9F94344F0D}" dt="2021-04-10T19:34:57.718" v="146" actId="1076"/>
          <ac:spMkLst>
            <pc:docMk/>
            <pc:sldMk cId="362838420" sldId="336"/>
            <ac:spMk id="13" creationId="{89364BD3-5967-4411-865C-A608E50C4429}"/>
          </ac:spMkLst>
        </pc:spChg>
        <pc:picChg chg="add mod">
          <ac:chgData name="Tegischer Lukas" userId="f78daebb-0565-485c-bd0e-1cd035e796ff" providerId="ADAL" clId="{5B1ADCBE-F513-406A-AFCF-FD9F94344F0D}" dt="2021-04-10T19:34:17.221" v="130" actId="1076"/>
          <ac:picMkLst>
            <pc:docMk/>
            <pc:sldMk cId="362838420" sldId="336"/>
            <ac:picMk id="8" creationId="{6EE88014-D6C5-41CD-8094-C2CD683A8D1B}"/>
          </ac:picMkLst>
        </pc:picChg>
        <pc:picChg chg="del">
          <ac:chgData name="Tegischer Lukas" userId="f78daebb-0565-485c-bd0e-1cd035e796ff" providerId="ADAL" clId="{5B1ADCBE-F513-406A-AFCF-FD9F94344F0D}" dt="2021-04-10T19:33:52.819" v="119" actId="478"/>
          <ac:picMkLst>
            <pc:docMk/>
            <pc:sldMk cId="362838420" sldId="336"/>
            <ac:picMk id="12" creationId="{EF65F08B-CCBD-4150-946C-80ADCC7B0D20}"/>
          </ac:picMkLst>
        </pc:picChg>
      </pc:sldChg>
    </pc:docChg>
  </pc:docChgLst>
  <pc:docChgLst>
    <pc:chgData name="Tegischer Lukas" userId="f78daebb-0565-485c-bd0e-1cd035e796ff" providerId="ADAL" clId="{D6D93742-7270-4528-80A9-BABEFF70446F}"/>
    <pc:docChg chg="undo custSel modSld">
      <pc:chgData name="Tegischer Lukas" userId="f78daebb-0565-485c-bd0e-1cd035e796ff" providerId="ADAL" clId="{D6D93742-7270-4528-80A9-BABEFF70446F}" dt="2021-04-10T19:39:22.049" v="70" actId="20577"/>
      <pc:docMkLst>
        <pc:docMk/>
      </pc:docMkLst>
      <pc:sldChg chg="modSp mod">
        <pc:chgData name="Tegischer Lukas" userId="f78daebb-0565-485c-bd0e-1cd035e796ff" providerId="ADAL" clId="{D6D93742-7270-4528-80A9-BABEFF70446F}" dt="2021-04-10T19:36:07.228" v="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6D93742-7270-4528-80A9-BABEFF70446F}" dt="2021-04-10T19:36:07.228" v="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6D93742-7270-4528-80A9-BABEFF70446F}" dt="2021-04-10T19:38:05.811" v="33"/>
        <pc:sldMkLst>
          <pc:docMk/>
          <pc:sldMk cId="3594661750" sldId="325"/>
        </pc:sldMkLst>
        <pc:spChg chg="mod">
          <ac:chgData name="Tegischer Lukas" userId="f78daebb-0565-485c-bd0e-1cd035e796ff" providerId="ADAL" clId="{D6D93742-7270-4528-80A9-BABEFF70446F}" dt="2021-04-10T19:36:49.947" v="5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6D93742-7270-4528-80A9-BABEFF70446F}" dt="2021-04-10T19:37:00.078" v="9" actId="14100"/>
          <ac:spMkLst>
            <pc:docMk/>
            <pc:sldMk cId="3594661750" sldId="325"/>
            <ac:spMk id="10" creationId="{A1052232-E8A6-4F7F-9F76-A6BEC1E775FD}"/>
          </ac:spMkLst>
        </pc:spChg>
        <pc:spChg chg="del">
          <ac:chgData name="Tegischer Lukas" userId="f78daebb-0565-485c-bd0e-1cd035e796ff" providerId="ADAL" clId="{D6D93742-7270-4528-80A9-BABEFF70446F}" dt="2021-04-10T19:36:55.252" v="6" actId="478"/>
          <ac:spMkLst>
            <pc:docMk/>
            <pc:sldMk cId="3594661750" sldId="325"/>
            <ac:spMk id="11" creationId="{6EDEF8F4-479C-4963-91FB-BCB7E6DC8D5D}"/>
          </ac:spMkLst>
        </pc:spChg>
        <pc:spChg chg="del">
          <ac:chgData name="Tegischer Lukas" userId="f78daebb-0565-485c-bd0e-1cd035e796ff" providerId="ADAL" clId="{D6D93742-7270-4528-80A9-BABEFF70446F}" dt="2021-04-10T19:37:29.573" v="18" actId="478"/>
          <ac:spMkLst>
            <pc:docMk/>
            <pc:sldMk cId="3594661750" sldId="325"/>
            <ac:spMk id="16" creationId="{F5B00514-3850-4428-B9DC-3B2FFF7A1441}"/>
          </ac:spMkLst>
        </pc:spChg>
        <pc:spChg chg="add mod">
          <ac:chgData name="Tegischer Lukas" userId="f78daebb-0565-485c-bd0e-1cd035e796ff" providerId="ADAL" clId="{D6D93742-7270-4528-80A9-BABEFF70446F}" dt="2021-04-10T19:37:44.696" v="26" actId="20577"/>
          <ac:spMkLst>
            <pc:docMk/>
            <pc:sldMk cId="3594661750" sldId="325"/>
            <ac:spMk id="18" creationId="{35881EE2-D2F6-428D-BE89-5B63B76BD8DB}"/>
          </ac:spMkLst>
        </pc:spChg>
        <pc:picChg chg="add mod">
          <ac:chgData name="Tegischer Lukas" userId="f78daebb-0565-485c-bd0e-1cd035e796ff" providerId="ADAL" clId="{D6D93742-7270-4528-80A9-BABEFF70446F}" dt="2021-04-10T19:37:22.822" v="17" actId="1076"/>
          <ac:picMkLst>
            <pc:docMk/>
            <pc:sldMk cId="3594661750" sldId="325"/>
            <ac:picMk id="12" creationId="{2311AB00-91AE-4F91-A483-BC8B756E789C}"/>
          </ac:picMkLst>
        </pc:picChg>
        <pc:picChg chg="del">
          <ac:chgData name="Tegischer Lukas" userId="f78daebb-0565-485c-bd0e-1cd035e796ff" providerId="ADAL" clId="{D6D93742-7270-4528-80A9-BABEFF70446F}" dt="2021-04-10T19:37:04.498" v="10" actId="478"/>
          <ac:picMkLst>
            <pc:docMk/>
            <pc:sldMk cId="3594661750" sldId="325"/>
            <ac:picMk id="15" creationId="{EB7E8A4F-485E-4732-8B46-4142CEEC2984}"/>
          </ac:picMkLst>
        </pc:picChg>
        <pc:picChg chg="del mod">
          <ac:chgData name="Tegischer Lukas" userId="f78daebb-0565-485c-bd0e-1cd035e796ff" providerId="ADAL" clId="{D6D93742-7270-4528-80A9-BABEFF70446F}" dt="2021-04-10T19:37:32.979" v="21" actId="478"/>
          <ac:picMkLst>
            <pc:docMk/>
            <pc:sldMk cId="3594661750" sldId="325"/>
            <ac:picMk id="17" creationId="{F988F8F3-D88C-4040-9EAA-D9F0A10623FB}"/>
          </ac:picMkLst>
        </pc:picChg>
        <pc:picChg chg="add mod">
          <ac:chgData name="Tegischer Lukas" userId="f78daebb-0565-485c-bd0e-1cd035e796ff" providerId="ADAL" clId="{D6D93742-7270-4528-80A9-BABEFF70446F}" dt="2021-04-10T19:37:57.718" v="30" actId="1076"/>
          <ac:picMkLst>
            <pc:docMk/>
            <pc:sldMk cId="3594661750" sldId="325"/>
            <ac:picMk id="19" creationId="{13107D37-F97B-4015-B99A-F9F6198C5289}"/>
          </ac:picMkLst>
        </pc:picChg>
      </pc:sldChg>
      <pc:sldChg chg="addSp delSp modSp mod">
        <pc:chgData name="Tegischer Lukas" userId="f78daebb-0565-485c-bd0e-1cd035e796ff" providerId="ADAL" clId="{D6D93742-7270-4528-80A9-BABEFF70446F}" dt="2021-04-10T19:38:38.397" v="50" actId="1076"/>
        <pc:sldMkLst>
          <pc:docMk/>
          <pc:sldMk cId="3140253885" sldId="335"/>
        </pc:sldMkLst>
        <pc:spChg chg="mod">
          <ac:chgData name="Tegischer Lukas" userId="f78daebb-0565-485c-bd0e-1cd035e796ff" providerId="ADAL" clId="{D6D93742-7270-4528-80A9-BABEFF70446F}" dt="2021-04-10T19:38:11.258" v="39" actId="20577"/>
          <ac:spMkLst>
            <pc:docMk/>
            <pc:sldMk cId="3140253885" sldId="33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6D93742-7270-4528-80A9-BABEFF70446F}" dt="2021-04-10T19:38:23.670" v="43" actId="1076"/>
          <ac:spMkLst>
            <pc:docMk/>
            <pc:sldMk cId="3140253885" sldId="335"/>
            <ac:spMk id="7" creationId="{CB314919-FEAA-4F6A-ACDF-C0C4CFFE0F3A}"/>
          </ac:spMkLst>
        </pc:spChg>
        <pc:spChg chg="del">
          <ac:chgData name="Tegischer Lukas" userId="f78daebb-0565-485c-bd0e-1cd035e796ff" providerId="ADAL" clId="{D6D93742-7270-4528-80A9-BABEFF70446F}" dt="2021-04-10T19:38:07.640" v="34" actId="478"/>
          <ac:spMkLst>
            <pc:docMk/>
            <pc:sldMk cId="3140253885" sldId="335"/>
            <ac:spMk id="10" creationId="{C4638394-01E4-4EB7-9317-185B9718514D}"/>
          </ac:spMkLst>
        </pc:spChg>
        <pc:picChg chg="add mod">
          <ac:chgData name="Tegischer Lukas" userId="f78daebb-0565-485c-bd0e-1cd035e796ff" providerId="ADAL" clId="{D6D93742-7270-4528-80A9-BABEFF70446F}" dt="2021-04-10T19:38:38.397" v="50" actId="1076"/>
          <ac:picMkLst>
            <pc:docMk/>
            <pc:sldMk cId="3140253885" sldId="335"/>
            <ac:picMk id="8" creationId="{64DD99DE-F171-49A3-BAEA-1829EDCCE5B1}"/>
          </ac:picMkLst>
        </pc:picChg>
        <pc:picChg chg="del">
          <ac:chgData name="Tegischer Lukas" userId="f78daebb-0565-485c-bd0e-1cd035e796ff" providerId="ADAL" clId="{D6D93742-7270-4528-80A9-BABEFF70446F}" dt="2021-04-10T19:38:07.960" v="35" actId="478"/>
          <ac:picMkLst>
            <pc:docMk/>
            <pc:sldMk cId="3140253885" sldId="335"/>
            <ac:picMk id="12" creationId="{EF65F08B-CCBD-4150-946C-80ADCC7B0D20}"/>
          </ac:picMkLst>
        </pc:picChg>
      </pc:sldChg>
      <pc:sldChg chg="addSp delSp modSp mod">
        <pc:chgData name="Tegischer Lukas" userId="f78daebb-0565-485c-bd0e-1cd035e796ff" providerId="ADAL" clId="{D6D93742-7270-4528-80A9-BABEFF70446F}" dt="2021-04-10T19:39:22.049" v="70" actId="20577"/>
        <pc:sldMkLst>
          <pc:docMk/>
          <pc:sldMk cId="362838420" sldId="336"/>
        </pc:sldMkLst>
        <pc:spChg chg="mod">
          <ac:chgData name="Tegischer Lukas" userId="f78daebb-0565-485c-bd0e-1cd035e796ff" providerId="ADAL" clId="{D6D93742-7270-4528-80A9-BABEFF70446F}" dt="2021-04-10T19:39:22.049" v="70" actId="20577"/>
          <ac:spMkLst>
            <pc:docMk/>
            <pc:sldMk cId="362838420" sldId="336"/>
            <ac:spMk id="2" creationId="{00000000-0000-0000-0000-000000000000}"/>
          </ac:spMkLst>
        </pc:spChg>
        <pc:spChg chg="del">
          <ac:chgData name="Tegischer Lukas" userId="f78daebb-0565-485c-bd0e-1cd035e796ff" providerId="ADAL" clId="{D6D93742-7270-4528-80A9-BABEFF70446F}" dt="2021-04-10T19:38:47.291" v="51" actId="478"/>
          <ac:spMkLst>
            <pc:docMk/>
            <pc:sldMk cId="362838420" sldId="336"/>
            <ac:spMk id="7" creationId="{8534FDE1-755F-4A3F-A2DA-AF57344C4CE7}"/>
          </ac:spMkLst>
        </pc:spChg>
        <pc:spChg chg="mod">
          <ac:chgData name="Tegischer Lukas" userId="f78daebb-0565-485c-bd0e-1cd035e796ff" providerId="ADAL" clId="{D6D93742-7270-4528-80A9-BABEFF70446F}" dt="2021-04-10T19:39:16.686" v="68" actId="1076"/>
          <ac:spMkLst>
            <pc:docMk/>
            <pc:sldMk cId="362838420" sldId="336"/>
            <ac:spMk id="9" creationId="{9D4D338D-3C1B-41DD-B806-CF34441064B8}"/>
          </ac:spMkLst>
        </pc:spChg>
        <pc:spChg chg="add mod">
          <ac:chgData name="Tegischer Lukas" userId="f78daebb-0565-485c-bd0e-1cd035e796ff" providerId="ADAL" clId="{D6D93742-7270-4528-80A9-BABEFF70446F}" dt="2021-04-10T19:39:06.148" v="62" actId="14100"/>
          <ac:spMkLst>
            <pc:docMk/>
            <pc:sldMk cId="362838420" sldId="336"/>
            <ac:spMk id="10" creationId="{004DA5C6-B429-44D2-BD39-43AA884B86C1}"/>
          </ac:spMkLst>
        </pc:spChg>
        <pc:spChg chg="mod">
          <ac:chgData name="Tegischer Lukas" userId="f78daebb-0565-485c-bd0e-1cd035e796ff" providerId="ADAL" clId="{D6D93742-7270-4528-80A9-BABEFF70446F}" dt="2021-04-10T19:39:12.197" v="65" actId="1076"/>
          <ac:spMkLst>
            <pc:docMk/>
            <pc:sldMk cId="362838420" sldId="336"/>
            <ac:spMk id="11" creationId="{9EF65D4A-A88E-46AA-858D-AEF3C224D439}"/>
          </ac:spMkLst>
        </pc:spChg>
        <pc:spChg chg="mod">
          <ac:chgData name="Tegischer Lukas" userId="f78daebb-0565-485c-bd0e-1cd035e796ff" providerId="ADAL" clId="{D6D93742-7270-4528-80A9-BABEFF70446F}" dt="2021-04-10T19:39:14.526" v="67" actId="1076"/>
          <ac:spMkLst>
            <pc:docMk/>
            <pc:sldMk cId="362838420" sldId="336"/>
            <ac:spMk id="13" creationId="{89364BD3-5967-4411-865C-A608E50C4429}"/>
          </ac:spMkLst>
        </pc:spChg>
        <pc:picChg chg="del mod">
          <ac:chgData name="Tegischer Lukas" userId="f78daebb-0565-485c-bd0e-1cd035e796ff" providerId="ADAL" clId="{D6D93742-7270-4528-80A9-BABEFF70446F}" dt="2021-04-10T19:38:51.907" v="56" actId="478"/>
          <ac:picMkLst>
            <pc:docMk/>
            <pc:sldMk cId="362838420" sldId="336"/>
            <ac:picMk id="8" creationId="{6EE88014-D6C5-41CD-8094-C2CD683A8D1B}"/>
          </ac:picMkLst>
        </pc:picChg>
        <pc:picChg chg="add mod ord">
          <ac:chgData name="Tegischer Lukas" userId="f78daebb-0565-485c-bd0e-1cd035e796ff" providerId="ADAL" clId="{D6D93742-7270-4528-80A9-BABEFF70446F}" dt="2021-04-10T19:39:12.793" v="66" actId="1076"/>
          <ac:picMkLst>
            <pc:docMk/>
            <pc:sldMk cId="362838420" sldId="336"/>
            <ac:picMk id="12" creationId="{7B90288F-AF47-4C34-8DD3-DD03499520C9}"/>
          </ac:picMkLst>
        </pc:picChg>
      </pc:sldChg>
    </pc:docChg>
  </pc:docChgLst>
  <pc:docChgLst>
    <pc:chgData name="Tegischer Lukas" userId="f78daebb-0565-485c-bd0e-1cd035e796ff" providerId="ADAL" clId="{782050FB-D85B-46B4-8801-6FBD97FC135A}"/>
    <pc:docChg chg="undo custSel addSld delSld modSld sldOrd">
      <pc:chgData name="Tegischer Lukas" userId="f78daebb-0565-485c-bd0e-1cd035e796ff" providerId="ADAL" clId="{782050FB-D85B-46B4-8801-6FBD97FC135A}" dt="2021-04-12T13:08:48.675" v="754" actId="1076"/>
      <pc:docMkLst>
        <pc:docMk/>
      </pc:docMkLst>
      <pc:sldChg chg="modSp mod">
        <pc:chgData name="Tegischer Lukas" userId="f78daebb-0565-485c-bd0e-1cd035e796ff" providerId="ADAL" clId="{782050FB-D85B-46B4-8801-6FBD97FC135A}" dt="2021-04-10T19:43:10.337" v="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82050FB-D85B-46B4-8801-6FBD97FC135A}" dt="2021-04-10T19:43:10.337" v="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">
        <pc:chgData name="Tegischer Lukas" userId="f78daebb-0565-485c-bd0e-1cd035e796ff" providerId="ADAL" clId="{782050FB-D85B-46B4-8801-6FBD97FC135A}" dt="2021-04-12T13:08:48.675" v="754" actId="1076"/>
        <pc:sldMkLst>
          <pc:docMk/>
          <pc:sldMk cId="3932101437" sldId="291"/>
        </pc:sldMkLst>
        <pc:picChg chg="del">
          <ac:chgData name="Tegischer Lukas" userId="f78daebb-0565-485c-bd0e-1cd035e796ff" providerId="ADAL" clId="{782050FB-D85B-46B4-8801-6FBD97FC135A}" dt="2021-04-12T13:08:39.729" v="751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782050FB-D85B-46B4-8801-6FBD97FC135A}" dt="2021-04-12T13:08:48.675" v="75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782050FB-D85B-46B4-8801-6FBD97FC135A}" dt="2021-04-10T19:51:20.283" v="312"/>
        <pc:sldMkLst>
          <pc:docMk/>
          <pc:sldMk cId="3594661750" sldId="325"/>
        </pc:sldMkLst>
        <pc:spChg chg="mod">
          <ac:chgData name="Tegischer Lukas" userId="f78daebb-0565-485c-bd0e-1cd035e796ff" providerId="ADAL" clId="{782050FB-D85B-46B4-8801-6FBD97FC135A}" dt="2021-04-10T19:50:47.655" v="297" actId="1076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782050FB-D85B-46B4-8801-6FBD97FC135A}" dt="2021-04-10T19:50:49.972" v="298" actId="1076"/>
          <ac:spMkLst>
            <pc:docMk/>
            <pc:sldMk cId="3594661750" sldId="325"/>
            <ac:spMk id="10" creationId="{1D699072-7F6F-44FB-B51A-7F231130E75B}"/>
          </ac:spMkLst>
        </pc:spChg>
        <pc:spChg chg="del">
          <ac:chgData name="Tegischer Lukas" userId="f78daebb-0565-485c-bd0e-1cd035e796ff" providerId="ADAL" clId="{782050FB-D85B-46B4-8801-6FBD97FC135A}" dt="2021-04-10T19:43:15.942" v="6" actId="478"/>
          <ac:spMkLst>
            <pc:docMk/>
            <pc:sldMk cId="3594661750" sldId="325"/>
            <ac:spMk id="13" creationId="{5A52F7C5-3095-406E-AAA9-F5ECBEB4DBC2}"/>
          </ac:spMkLst>
        </pc:spChg>
        <pc:spChg chg="del">
          <ac:chgData name="Tegischer Lukas" userId="f78daebb-0565-485c-bd0e-1cd035e796ff" providerId="ADAL" clId="{782050FB-D85B-46B4-8801-6FBD97FC135A}" dt="2021-04-10T19:43:15.352" v="5" actId="478"/>
          <ac:spMkLst>
            <pc:docMk/>
            <pc:sldMk cId="3594661750" sldId="325"/>
            <ac:spMk id="15" creationId="{E566785C-5D42-4984-8218-DB5D47A7229F}"/>
          </ac:spMkLst>
        </pc:spChg>
        <pc:spChg chg="del">
          <ac:chgData name="Tegischer Lukas" userId="f78daebb-0565-485c-bd0e-1cd035e796ff" providerId="ADAL" clId="{782050FB-D85B-46B4-8801-6FBD97FC135A}" dt="2021-04-10T19:43:17.381" v="8" actId="478"/>
          <ac:spMkLst>
            <pc:docMk/>
            <pc:sldMk cId="3594661750" sldId="325"/>
            <ac:spMk id="17" creationId="{54C95D95-FE7E-4E7C-BFF4-677A546B1C75}"/>
          </ac:spMkLst>
        </pc:spChg>
        <pc:picChg chg="add mod">
          <ac:chgData name="Tegischer Lukas" userId="f78daebb-0565-485c-bd0e-1cd035e796ff" providerId="ADAL" clId="{782050FB-D85B-46B4-8801-6FBD97FC135A}" dt="2021-04-10T19:51:16.076" v="311" actId="1076"/>
          <ac:picMkLst>
            <pc:docMk/>
            <pc:sldMk cId="3594661750" sldId="325"/>
            <ac:picMk id="11" creationId="{743C319E-0A0C-4111-92F2-246C119C5EEB}"/>
          </ac:picMkLst>
        </pc:picChg>
        <pc:picChg chg="add mod">
          <ac:chgData name="Tegischer Lukas" userId="f78daebb-0565-485c-bd0e-1cd035e796ff" providerId="ADAL" clId="{782050FB-D85B-46B4-8801-6FBD97FC135A}" dt="2021-04-10T19:51:13.293" v="310" actId="1076"/>
          <ac:picMkLst>
            <pc:docMk/>
            <pc:sldMk cId="3594661750" sldId="325"/>
            <ac:picMk id="12" creationId="{E6E834D1-2B46-4EEB-A258-4CFDEB7DC319}"/>
          </ac:picMkLst>
        </pc:picChg>
        <pc:picChg chg="del">
          <ac:chgData name="Tegischer Lukas" userId="f78daebb-0565-485c-bd0e-1cd035e796ff" providerId="ADAL" clId="{782050FB-D85B-46B4-8801-6FBD97FC135A}" dt="2021-04-10T19:43:16.422" v="7" actId="478"/>
          <ac:picMkLst>
            <pc:docMk/>
            <pc:sldMk cId="3594661750" sldId="325"/>
            <ac:picMk id="16" creationId="{7E89C23D-46F0-4DC2-AD71-7AD187D77037}"/>
          </ac:picMkLst>
        </pc:picChg>
        <pc:picChg chg="del">
          <ac:chgData name="Tegischer Lukas" userId="f78daebb-0565-485c-bd0e-1cd035e796ff" providerId="ADAL" clId="{782050FB-D85B-46B4-8801-6FBD97FC135A}" dt="2021-04-10T19:43:18.268" v="9" actId="478"/>
          <ac:picMkLst>
            <pc:docMk/>
            <pc:sldMk cId="3594661750" sldId="325"/>
            <ac:picMk id="20" creationId="{51229AEC-B1D5-495A-AAEF-40FF9FEA3ECD}"/>
          </ac:picMkLst>
        </pc:picChg>
      </pc:sldChg>
      <pc:sldChg chg="del">
        <pc:chgData name="Tegischer Lukas" userId="f78daebb-0565-485c-bd0e-1cd035e796ff" providerId="ADAL" clId="{782050FB-D85B-46B4-8801-6FBD97FC135A}" dt="2021-04-10T19:46:12.751" v="117" actId="47"/>
        <pc:sldMkLst>
          <pc:docMk/>
          <pc:sldMk cId="3140253885" sldId="335"/>
        </pc:sldMkLst>
      </pc:sldChg>
      <pc:sldChg chg="addSp delSp modSp mod">
        <pc:chgData name="Tegischer Lukas" userId="f78daebb-0565-485c-bd0e-1cd035e796ff" providerId="ADAL" clId="{782050FB-D85B-46B4-8801-6FBD97FC135A}" dt="2021-04-10T19:47:28.773" v="180" actId="1076"/>
        <pc:sldMkLst>
          <pc:docMk/>
          <pc:sldMk cId="362838420" sldId="336"/>
        </pc:sldMkLst>
        <pc:spChg chg="del">
          <ac:chgData name="Tegischer Lukas" userId="f78daebb-0565-485c-bd0e-1cd035e796ff" providerId="ADAL" clId="{782050FB-D85B-46B4-8801-6FBD97FC135A}" dt="2021-04-10T19:46:19.614" v="118" actId="478"/>
          <ac:spMkLst>
            <pc:docMk/>
            <pc:sldMk cId="362838420" sldId="33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782050FB-D85B-46B4-8801-6FBD97FC135A}" dt="2021-04-10T19:46:19.844" v="119"/>
          <ac:spMkLst>
            <pc:docMk/>
            <pc:sldMk cId="362838420" sldId="336"/>
            <ac:spMk id="10" creationId="{E576E8BB-A784-43B1-BCCC-386F73ED6431}"/>
          </ac:spMkLst>
        </pc:spChg>
        <pc:spChg chg="mod">
          <ac:chgData name="Tegischer Lukas" userId="f78daebb-0565-485c-bd0e-1cd035e796ff" providerId="ADAL" clId="{782050FB-D85B-46B4-8801-6FBD97FC135A}" dt="2021-04-10T19:47:24.973" v="178" actId="1076"/>
          <ac:spMkLst>
            <pc:docMk/>
            <pc:sldMk cId="362838420" sldId="336"/>
            <ac:spMk id="11" creationId="{9EF65D4A-A88E-46AA-858D-AEF3C224D439}"/>
          </ac:spMkLst>
        </pc:spChg>
        <pc:spChg chg="add mod">
          <ac:chgData name="Tegischer Lukas" userId="f78daebb-0565-485c-bd0e-1cd035e796ff" providerId="ADAL" clId="{782050FB-D85B-46B4-8801-6FBD97FC135A}" dt="2021-04-10T19:47:19.629" v="175" actId="1076"/>
          <ac:spMkLst>
            <pc:docMk/>
            <pc:sldMk cId="362838420" sldId="336"/>
            <ac:spMk id="12" creationId="{22BE847F-17C4-47CA-8F56-F5DCD4007077}"/>
          </ac:spMkLst>
        </pc:spChg>
        <pc:spChg chg="mod">
          <ac:chgData name="Tegischer Lukas" userId="f78daebb-0565-485c-bd0e-1cd035e796ff" providerId="ADAL" clId="{782050FB-D85B-46B4-8801-6FBD97FC135A}" dt="2021-04-10T19:47:28.773" v="180" actId="1076"/>
          <ac:spMkLst>
            <pc:docMk/>
            <pc:sldMk cId="362838420" sldId="336"/>
            <ac:spMk id="13" creationId="{89364BD3-5967-4411-865C-A608E50C4429}"/>
          </ac:spMkLst>
        </pc:spChg>
        <pc:spChg chg="del">
          <ac:chgData name="Tegischer Lukas" userId="f78daebb-0565-485c-bd0e-1cd035e796ff" providerId="ADAL" clId="{782050FB-D85B-46B4-8801-6FBD97FC135A}" dt="2021-04-10T19:46:21.514" v="120" actId="478"/>
          <ac:spMkLst>
            <pc:docMk/>
            <pc:sldMk cId="362838420" sldId="336"/>
            <ac:spMk id="15" creationId="{5F78CFA5-429D-4780-9394-44E2C7912A88}"/>
          </ac:spMkLst>
        </pc:spChg>
        <pc:picChg chg="del mod">
          <ac:chgData name="Tegischer Lukas" userId="f78daebb-0565-485c-bd0e-1cd035e796ff" providerId="ADAL" clId="{782050FB-D85B-46B4-8801-6FBD97FC135A}" dt="2021-04-10T19:46:44.769" v="127" actId="478"/>
          <ac:picMkLst>
            <pc:docMk/>
            <pc:sldMk cId="362838420" sldId="336"/>
            <ac:picMk id="16" creationId="{0498706B-D021-427E-A177-3A51C70BD976}"/>
          </ac:picMkLst>
        </pc:picChg>
        <pc:picChg chg="add mod ord">
          <ac:chgData name="Tegischer Lukas" userId="f78daebb-0565-485c-bd0e-1cd035e796ff" providerId="ADAL" clId="{782050FB-D85B-46B4-8801-6FBD97FC135A}" dt="2021-04-10T19:47:22.152" v="177" actId="167"/>
          <ac:picMkLst>
            <pc:docMk/>
            <pc:sldMk cId="362838420" sldId="336"/>
            <ac:picMk id="17" creationId="{3E62E1D8-DE60-415D-9228-50D19FDAA6B7}"/>
          </ac:picMkLst>
        </pc:picChg>
      </pc:sldChg>
      <pc:sldChg chg="addSp delSp modSp add mod modAnim">
        <pc:chgData name="Tegischer Lukas" userId="f78daebb-0565-485c-bd0e-1cd035e796ff" providerId="ADAL" clId="{782050FB-D85B-46B4-8801-6FBD97FC135A}" dt="2021-04-10T19:50:35.570" v="296"/>
        <pc:sldMkLst>
          <pc:docMk/>
          <pc:sldMk cId="2259606911" sldId="337"/>
        </pc:sldMkLst>
        <pc:spChg chg="mod">
          <ac:chgData name="Tegischer Lukas" userId="f78daebb-0565-485c-bd0e-1cd035e796ff" providerId="ADAL" clId="{782050FB-D85B-46B4-8801-6FBD97FC135A}" dt="2021-04-10T19:44:03.952" v="66" actId="20577"/>
          <ac:spMkLst>
            <pc:docMk/>
            <pc:sldMk cId="2259606911" sldId="337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782050FB-D85B-46B4-8801-6FBD97FC135A}" dt="2021-04-10T19:49:14.467" v="255" actId="478"/>
          <ac:spMkLst>
            <pc:docMk/>
            <pc:sldMk cId="2259606911" sldId="337"/>
            <ac:spMk id="6" creationId="{EA266EE8-9BD2-4902-B399-483997BF2660}"/>
          </ac:spMkLst>
        </pc:spChg>
        <pc:spChg chg="add del mod">
          <ac:chgData name="Tegischer Lukas" userId="f78daebb-0565-485c-bd0e-1cd035e796ff" providerId="ADAL" clId="{782050FB-D85B-46B4-8801-6FBD97FC135A}" dt="2021-04-10T19:49:09.670" v="245" actId="478"/>
          <ac:spMkLst>
            <pc:docMk/>
            <pc:sldMk cId="2259606911" sldId="337"/>
            <ac:spMk id="8" creationId="{3EBF7EA5-4B7D-4CEE-84D5-510E6EC59DE4}"/>
          </ac:spMkLst>
        </pc:spChg>
        <pc:spChg chg="del">
          <ac:chgData name="Tegischer Lukas" userId="f78daebb-0565-485c-bd0e-1cd035e796ff" providerId="ADAL" clId="{782050FB-D85B-46B4-8801-6FBD97FC135A}" dt="2021-04-10T19:44:05.570" v="67" actId="478"/>
          <ac:spMkLst>
            <pc:docMk/>
            <pc:sldMk cId="2259606911" sldId="337"/>
            <ac:spMk id="10" creationId="{1D699072-7F6F-44FB-B51A-7F231130E75B}"/>
          </ac:spMkLst>
        </pc:spChg>
        <pc:spChg chg="add mod">
          <ac:chgData name="Tegischer Lukas" userId="f78daebb-0565-485c-bd0e-1cd035e796ff" providerId="ADAL" clId="{782050FB-D85B-46B4-8801-6FBD97FC135A}" dt="2021-04-10T19:44:48.229" v="80" actId="1076"/>
          <ac:spMkLst>
            <pc:docMk/>
            <pc:sldMk cId="2259606911" sldId="337"/>
            <ac:spMk id="11" creationId="{7C721721-7A73-434F-B478-2CA3293C09CA}"/>
          </ac:spMkLst>
        </pc:spChg>
        <pc:spChg chg="add mod">
          <ac:chgData name="Tegischer Lukas" userId="f78daebb-0565-485c-bd0e-1cd035e796ff" providerId="ADAL" clId="{782050FB-D85B-46B4-8801-6FBD97FC135A}" dt="2021-04-10T19:45:24.154" v="94" actId="20577"/>
          <ac:spMkLst>
            <pc:docMk/>
            <pc:sldMk cId="2259606911" sldId="337"/>
            <ac:spMk id="13" creationId="{00F366AD-4655-4412-86B8-13BAE34273D7}"/>
          </ac:spMkLst>
        </pc:spChg>
        <pc:spChg chg="add del mod">
          <ac:chgData name="Tegischer Lukas" userId="f78daebb-0565-485c-bd0e-1cd035e796ff" providerId="ADAL" clId="{782050FB-D85B-46B4-8801-6FBD97FC135A}" dt="2021-04-10T19:49:13.990" v="254" actId="22"/>
          <ac:spMkLst>
            <pc:docMk/>
            <pc:sldMk cId="2259606911" sldId="337"/>
            <ac:spMk id="16" creationId="{DE2244BB-DF58-4629-B358-623EC1923630}"/>
          </ac:spMkLst>
        </pc:spChg>
        <pc:spChg chg="add del mod">
          <ac:chgData name="Tegischer Lukas" userId="f78daebb-0565-485c-bd0e-1cd035e796ff" providerId="ADAL" clId="{782050FB-D85B-46B4-8801-6FBD97FC135A}" dt="2021-04-10T19:49:09.451" v="244" actId="22"/>
          <ac:spMkLst>
            <pc:docMk/>
            <pc:sldMk cId="2259606911" sldId="337"/>
            <ac:spMk id="18" creationId="{51D0F403-D01C-43ED-878B-4DDC3C9E4394}"/>
          </ac:spMkLst>
        </pc:spChg>
        <pc:picChg chg="add mod">
          <ac:chgData name="Tegischer Lukas" userId="f78daebb-0565-485c-bd0e-1cd035e796ff" providerId="ADAL" clId="{782050FB-D85B-46B4-8801-6FBD97FC135A}" dt="2021-04-10T19:45:03.990" v="86" actId="1076"/>
          <ac:picMkLst>
            <pc:docMk/>
            <pc:sldMk cId="2259606911" sldId="337"/>
            <ac:picMk id="12" creationId="{5DE8EFAD-9561-4D8E-9FA7-1D33027A5C6A}"/>
          </ac:picMkLst>
        </pc:picChg>
        <pc:picChg chg="add mod">
          <ac:chgData name="Tegischer Lukas" userId="f78daebb-0565-485c-bd0e-1cd035e796ff" providerId="ADAL" clId="{782050FB-D85B-46B4-8801-6FBD97FC135A}" dt="2021-04-10T19:45:34.693" v="98" actId="1076"/>
          <ac:picMkLst>
            <pc:docMk/>
            <pc:sldMk cId="2259606911" sldId="337"/>
            <ac:picMk id="15" creationId="{3BF1F253-A84A-4218-A378-A89CEF42EF8A}"/>
          </ac:picMkLst>
        </pc:picChg>
      </pc:sldChg>
      <pc:sldChg chg="add del">
        <pc:chgData name="Tegischer Lukas" userId="f78daebb-0565-485c-bd0e-1cd035e796ff" providerId="ADAL" clId="{782050FB-D85B-46B4-8801-6FBD97FC135A}" dt="2021-04-10T19:45:13.638" v="88" actId="47"/>
        <pc:sldMkLst>
          <pc:docMk/>
          <pc:sldMk cId="2903808278" sldId="338"/>
        </pc:sldMkLst>
      </pc:sldChg>
      <pc:sldChg chg="addSp delSp modSp add mod ord">
        <pc:chgData name="Tegischer Lukas" userId="f78daebb-0565-485c-bd0e-1cd035e796ff" providerId="ADAL" clId="{782050FB-D85B-46B4-8801-6FBD97FC135A}" dt="2021-04-10T19:49:48.568" v="280" actId="20577"/>
        <pc:sldMkLst>
          <pc:docMk/>
          <pc:sldMk cId="4276806688" sldId="338"/>
        </pc:sldMkLst>
        <pc:spChg chg="mod">
          <ac:chgData name="Tegischer Lukas" userId="f78daebb-0565-485c-bd0e-1cd035e796ff" providerId="ADAL" clId="{782050FB-D85B-46B4-8801-6FBD97FC135A}" dt="2021-04-10T19:49:48.568" v="280" actId="20577"/>
          <ac:spMkLst>
            <pc:docMk/>
            <pc:sldMk cId="4276806688" sldId="338"/>
            <ac:spMk id="2" creationId="{00000000-0000-0000-0000-000000000000}"/>
          </ac:spMkLst>
        </pc:spChg>
        <pc:spChg chg="del">
          <ac:chgData name="Tegischer Lukas" userId="f78daebb-0565-485c-bd0e-1cd035e796ff" providerId="ADAL" clId="{782050FB-D85B-46B4-8801-6FBD97FC135A}" dt="2021-04-10T19:45:37.936" v="100" actId="478"/>
          <ac:spMkLst>
            <pc:docMk/>
            <pc:sldMk cId="4276806688" sldId="338"/>
            <ac:spMk id="6" creationId="{EA266EE8-9BD2-4902-B399-483997BF2660}"/>
          </ac:spMkLst>
        </pc:spChg>
        <pc:spChg chg="del">
          <ac:chgData name="Tegischer Lukas" userId="f78daebb-0565-485c-bd0e-1cd035e796ff" providerId="ADAL" clId="{782050FB-D85B-46B4-8801-6FBD97FC135A}" dt="2021-04-10T19:45:39.978" v="103" actId="478"/>
          <ac:spMkLst>
            <pc:docMk/>
            <pc:sldMk cId="4276806688" sldId="338"/>
            <ac:spMk id="8" creationId="{3EBF7EA5-4B7D-4CEE-84D5-510E6EC59DE4}"/>
          </ac:spMkLst>
        </pc:spChg>
        <pc:spChg chg="del mod">
          <ac:chgData name="Tegischer Lukas" userId="f78daebb-0565-485c-bd0e-1cd035e796ff" providerId="ADAL" clId="{782050FB-D85B-46B4-8801-6FBD97FC135A}" dt="2021-04-10T19:45:38.743" v="102" actId="478"/>
          <ac:spMkLst>
            <pc:docMk/>
            <pc:sldMk cId="4276806688" sldId="338"/>
            <ac:spMk id="11" creationId="{7C721721-7A73-434F-B478-2CA3293C09CA}"/>
          </ac:spMkLst>
        </pc:spChg>
        <pc:spChg chg="del">
          <ac:chgData name="Tegischer Lukas" userId="f78daebb-0565-485c-bd0e-1cd035e796ff" providerId="ADAL" clId="{782050FB-D85B-46B4-8801-6FBD97FC135A}" dt="2021-04-10T19:45:41.192" v="104" actId="478"/>
          <ac:spMkLst>
            <pc:docMk/>
            <pc:sldMk cId="4276806688" sldId="338"/>
            <ac:spMk id="13" creationId="{00F366AD-4655-4412-86B8-13BAE34273D7}"/>
          </ac:spMkLst>
        </pc:spChg>
        <pc:spChg chg="add mod">
          <ac:chgData name="Tegischer Lukas" userId="f78daebb-0565-485c-bd0e-1cd035e796ff" providerId="ADAL" clId="{782050FB-D85B-46B4-8801-6FBD97FC135A}" dt="2021-04-10T19:45:54.318" v="109" actId="1076"/>
          <ac:spMkLst>
            <pc:docMk/>
            <pc:sldMk cId="4276806688" sldId="338"/>
            <ac:spMk id="16" creationId="{342D0E71-EEFB-4FE9-A4ED-32836DCE6C39}"/>
          </ac:spMkLst>
        </pc:spChg>
        <pc:spChg chg="add mod">
          <ac:chgData name="Tegischer Lukas" userId="f78daebb-0565-485c-bd0e-1cd035e796ff" providerId="ADAL" clId="{782050FB-D85B-46B4-8801-6FBD97FC135A}" dt="2021-04-10T19:48:20.773" v="225" actId="1076"/>
          <ac:spMkLst>
            <pc:docMk/>
            <pc:sldMk cId="4276806688" sldId="338"/>
            <ac:spMk id="18" creationId="{1840A391-6462-4990-8C50-402B8676FB68}"/>
          </ac:spMkLst>
        </pc:spChg>
        <pc:picChg chg="del">
          <ac:chgData name="Tegischer Lukas" userId="f78daebb-0565-485c-bd0e-1cd035e796ff" providerId="ADAL" clId="{782050FB-D85B-46B4-8801-6FBD97FC135A}" dt="2021-04-10T19:45:42.954" v="105" actId="478"/>
          <ac:picMkLst>
            <pc:docMk/>
            <pc:sldMk cId="4276806688" sldId="338"/>
            <ac:picMk id="12" creationId="{5DE8EFAD-9561-4D8E-9FA7-1D33027A5C6A}"/>
          </ac:picMkLst>
        </pc:picChg>
        <pc:picChg chg="del">
          <ac:chgData name="Tegischer Lukas" userId="f78daebb-0565-485c-bd0e-1cd035e796ff" providerId="ADAL" clId="{782050FB-D85B-46B4-8801-6FBD97FC135A}" dt="2021-04-10T19:45:42.954" v="105" actId="478"/>
          <ac:picMkLst>
            <pc:docMk/>
            <pc:sldMk cId="4276806688" sldId="338"/>
            <ac:picMk id="15" creationId="{3BF1F253-A84A-4218-A378-A89CEF42EF8A}"/>
          </ac:picMkLst>
        </pc:picChg>
        <pc:picChg chg="add del mod">
          <ac:chgData name="Tegischer Lukas" userId="f78daebb-0565-485c-bd0e-1cd035e796ff" providerId="ADAL" clId="{782050FB-D85B-46B4-8801-6FBD97FC135A}" dt="2021-04-10T19:48:08.844" v="217" actId="478"/>
          <ac:picMkLst>
            <pc:docMk/>
            <pc:sldMk cId="4276806688" sldId="338"/>
            <ac:picMk id="17" creationId="{ED082F62-B34B-4A53-AEB8-FFF65659C33E}"/>
          </ac:picMkLst>
        </pc:picChg>
        <pc:picChg chg="add mod ord">
          <ac:chgData name="Tegischer Lukas" userId="f78daebb-0565-485c-bd0e-1cd035e796ff" providerId="ADAL" clId="{782050FB-D85B-46B4-8801-6FBD97FC135A}" dt="2021-04-10T19:48:18.661" v="224" actId="1076"/>
          <ac:picMkLst>
            <pc:docMk/>
            <pc:sldMk cId="4276806688" sldId="338"/>
            <ac:picMk id="19" creationId="{92C32209-91F9-4A0A-9AED-3CEF18CDA9C3}"/>
          </ac:picMkLst>
        </pc:picChg>
      </pc:sldChg>
      <pc:sldChg chg="addSp delSp modSp add mod modAnim">
        <pc:chgData name="Tegischer Lukas" userId="f78daebb-0565-485c-bd0e-1cd035e796ff" providerId="ADAL" clId="{782050FB-D85B-46B4-8801-6FBD97FC135A}" dt="2021-04-10T19:50:29.154" v="292"/>
        <pc:sldMkLst>
          <pc:docMk/>
          <pc:sldMk cId="1166849792" sldId="339"/>
        </pc:sldMkLst>
        <pc:spChg chg="mod">
          <ac:chgData name="Tegischer Lukas" userId="f78daebb-0565-485c-bd0e-1cd035e796ff" providerId="ADAL" clId="{782050FB-D85B-46B4-8801-6FBD97FC135A}" dt="2021-04-10T19:47:38.426" v="192" actId="20577"/>
          <ac:spMkLst>
            <pc:docMk/>
            <pc:sldMk cId="1166849792" sldId="339"/>
            <ac:spMk id="2" creationId="{00000000-0000-0000-0000-000000000000}"/>
          </ac:spMkLst>
        </pc:spChg>
        <pc:spChg chg="del">
          <ac:chgData name="Tegischer Lukas" userId="f78daebb-0565-485c-bd0e-1cd035e796ff" providerId="ADAL" clId="{782050FB-D85B-46B4-8801-6FBD97FC135A}" dt="2021-04-10T19:49:19.514" v="256" actId="478"/>
          <ac:spMkLst>
            <pc:docMk/>
            <pc:sldMk cId="1166849792" sldId="339"/>
            <ac:spMk id="6" creationId="{EA266EE8-9BD2-4902-B399-483997BF2660}"/>
          </ac:spMkLst>
        </pc:spChg>
        <pc:spChg chg="del">
          <ac:chgData name="Tegischer Lukas" userId="f78daebb-0565-485c-bd0e-1cd035e796ff" providerId="ADAL" clId="{782050FB-D85B-46B4-8801-6FBD97FC135A}" dt="2021-04-10T19:49:21.073" v="257" actId="478"/>
          <ac:spMkLst>
            <pc:docMk/>
            <pc:sldMk cId="1166849792" sldId="339"/>
            <ac:spMk id="8" creationId="{3EBF7EA5-4B7D-4CEE-84D5-510E6EC59DE4}"/>
          </ac:spMkLst>
        </pc:spChg>
        <pc:spChg chg="add mod">
          <ac:chgData name="Tegischer Lukas" userId="f78daebb-0565-485c-bd0e-1cd035e796ff" providerId="ADAL" clId="{782050FB-D85B-46B4-8801-6FBD97FC135A}" dt="2021-04-10T19:49:21.520" v="258"/>
          <ac:spMkLst>
            <pc:docMk/>
            <pc:sldMk cId="1166849792" sldId="339"/>
            <ac:spMk id="10" creationId="{74DE75A5-F9E6-4078-BA29-138236E45557}"/>
          </ac:spMkLst>
        </pc:spChg>
        <pc:spChg chg="add mod">
          <ac:chgData name="Tegischer Lukas" userId="f78daebb-0565-485c-bd0e-1cd035e796ff" providerId="ADAL" clId="{782050FB-D85B-46B4-8801-6FBD97FC135A}" dt="2021-04-10T19:49:21.520" v="258"/>
          <ac:spMkLst>
            <pc:docMk/>
            <pc:sldMk cId="1166849792" sldId="339"/>
            <ac:spMk id="16" creationId="{5B897891-D7F9-488E-AC7F-D0DAEFE65F66}"/>
          </ac:spMkLst>
        </pc:spChg>
      </pc:sldChg>
      <pc:sldChg chg="modSp add mod ord">
        <pc:chgData name="Tegischer Lukas" userId="f78daebb-0565-485c-bd0e-1cd035e796ff" providerId="ADAL" clId="{782050FB-D85B-46B4-8801-6FBD97FC135A}" dt="2021-04-10T19:49:43.162" v="271" actId="20577"/>
        <pc:sldMkLst>
          <pc:docMk/>
          <pc:sldMk cId="1312868806" sldId="340"/>
        </pc:sldMkLst>
        <pc:spChg chg="mod">
          <ac:chgData name="Tegischer Lukas" userId="f78daebb-0565-485c-bd0e-1cd035e796ff" providerId="ADAL" clId="{782050FB-D85B-46B4-8801-6FBD97FC135A}" dt="2021-04-10T19:49:43.162" v="271" actId="20577"/>
          <ac:spMkLst>
            <pc:docMk/>
            <pc:sldMk cId="1312868806" sldId="340"/>
            <ac:spMk id="2" creationId="{00000000-0000-0000-0000-000000000000}"/>
          </ac:spMkLst>
        </pc:spChg>
      </pc:sldChg>
      <pc:sldChg chg="addSp delSp modSp add mod">
        <pc:chgData name="Tegischer Lukas" userId="f78daebb-0565-485c-bd0e-1cd035e796ff" providerId="ADAL" clId="{782050FB-D85B-46B4-8801-6FBD97FC135A}" dt="2021-04-10T19:50:16.116" v="288" actId="478"/>
        <pc:sldMkLst>
          <pc:docMk/>
          <pc:sldMk cId="2837520249" sldId="341"/>
        </pc:sldMkLst>
        <pc:spChg chg="del">
          <ac:chgData name="Tegischer Lukas" userId="f78daebb-0565-485c-bd0e-1cd035e796ff" providerId="ADAL" clId="{782050FB-D85B-46B4-8801-6FBD97FC135A}" dt="2021-04-10T19:50:16.116" v="288" actId="478"/>
          <ac:spMkLst>
            <pc:docMk/>
            <pc:sldMk cId="2837520249" sldId="341"/>
            <ac:spMk id="9" creationId="{9D4D338D-3C1B-41DD-B806-CF34441064B8}"/>
          </ac:spMkLst>
        </pc:spChg>
        <pc:spChg chg="mod">
          <ac:chgData name="Tegischer Lukas" userId="f78daebb-0565-485c-bd0e-1cd035e796ff" providerId="ADAL" clId="{782050FB-D85B-46B4-8801-6FBD97FC135A}" dt="2021-04-10T19:47:48.202" v="210" actId="20577"/>
          <ac:spMkLst>
            <pc:docMk/>
            <pc:sldMk cId="2837520249" sldId="341"/>
            <ac:spMk id="10" creationId="{E576E8BB-A784-43B1-BCCC-386F73ED6431}"/>
          </ac:spMkLst>
        </pc:spChg>
        <pc:spChg chg="del">
          <ac:chgData name="Tegischer Lukas" userId="f78daebb-0565-485c-bd0e-1cd035e796ff" providerId="ADAL" clId="{782050FB-D85B-46B4-8801-6FBD97FC135A}" dt="2021-04-10T19:50:14.700" v="287" actId="478"/>
          <ac:spMkLst>
            <pc:docMk/>
            <pc:sldMk cId="2837520249" sldId="341"/>
            <ac:spMk id="11" creationId="{9EF65D4A-A88E-46AA-858D-AEF3C224D439}"/>
          </ac:spMkLst>
        </pc:spChg>
        <pc:spChg chg="mod">
          <ac:chgData name="Tegischer Lukas" userId="f78daebb-0565-485c-bd0e-1cd035e796ff" providerId="ADAL" clId="{782050FB-D85B-46B4-8801-6FBD97FC135A}" dt="2021-04-10T19:47:56.066" v="215" actId="20577"/>
          <ac:spMkLst>
            <pc:docMk/>
            <pc:sldMk cId="2837520249" sldId="341"/>
            <ac:spMk id="12" creationId="{22BE847F-17C4-47CA-8F56-F5DCD4007077}"/>
          </ac:spMkLst>
        </pc:spChg>
        <pc:spChg chg="mod">
          <ac:chgData name="Tegischer Lukas" userId="f78daebb-0565-485c-bd0e-1cd035e796ff" providerId="ADAL" clId="{782050FB-D85B-46B4-8801-6FBD97FC135A}" dt="2021-04-10T19:50:13.124" v="286" actId="1076"/>
          <ac:spMkLst>
            <pc:docMk/>
            <pc:sldMk cId="2837520249" sldId="341"/>
            <ac:spMk id="13" creationId="{89364BD3-5967-4411-865C-A608E50C4429}"/>
          </ac:spMkLst>
        </pc:spChg>
        <pc:picChg chg="add mod ord">
          <ac:chgData name="Tegischer Lukas" userId="f78daebb-0565-485c-bd0e-1cd035e796ff" providerId="ADAL" clId="{782050FB-D85B-46B4-8801-6FBD97FC135A}" dt="2021-04-10T19:50:07.838" v="285" actId="167"/>
          <ac:picMkLst>
            <pc:docMk/>
            <pc:sldMk cId="2837520249" sldId="341"/>
            <ac:picMk id="15" creationId="{3FCF8511-EEFD-4AB9-9679-ADBE8F2EC7F4}"/>
          </ac:picMkLst>
        </pc:picChg>
        <pc:picChg chg="del">
          <ac:chgData name="Tegischer Lukas" userId="f78daebb-0565-485c-bd0e-1cd035e796ff" providerId="ADAL" clId="{782050FB-D85B-46B4-8801-6FBD97FC135A}" dt="2021-04-10T19:47:57.456" v="216" actId="478"/>
          <ac:picMkLst>
            <pc:docMk/>
            <pc:sldMk cId="2837520249" sldId="341"/>
            <ac:picMk id="17" creationId="{3E62E1D8-DE60-415D-9228-50D19FDAA6B7}"/>
          </ac:picMkLst>
        </pc:picChg>
      </pc:sldChg>
      <pc:sldChg chg="addSp delSp modSp add mod modAnim">
        <pc:chgData name="Tegischer Lukas" userId="f78daebb-0565-485c-bd0e-1cd035e796ff" providerId="ADAL" clId="{782050FB-D85B-46B4-8801-6FBD97FC135A}" dt="2021-04-12T12:35:51.574" v="750"/>
        <pc:sldMkLst>
          <pc:docMk/>
          <pc:sldMk cId="3543814510" sldId="342"/>
        </pc:sldMkLst>
        <pc:spChg chg="add mod">
          <ac:chgData name="Tegischer Lukas" userId="f78daebb-0565-485c-bd0e-1cd035e796ff" providerId="ADAL" clId="{782050FB-D85B-46B4-8801-6FBD97FC135A}" dt="2021-04-12T12:21:11.399" v="331" actId="207"/>
          <ac:spMkLst>
            <pc:docMk/>
            <pc:sldMk cId="3543814510" sldId="342"/>
            <ac:spMk id="2" creationId="{2214A552-B2DA-46E7-BC44-0456DB1451A9}"/>
          </ac:spMkLst>
        </pc:spChg>
        <pc:spChg chg="mod">
          <ac:chgData name="Tegischer Lukas" userId="f78daebb-0565-485c-bd0e-1cd035e796ff" providerId="ADAL" clId="{782050FB-D85B-46B4-8801-6FBD97FC135A}" dt="2021-04-12T12:23:38.080" v="741" actId="1076"/>
          <ac:spMkLst>
            <pc:docMk/>
            <pc:sldMk cId="3543814510" sldId="342"/>
            <ac:spMk id="12" creationId="{22BE847F-17C4-47CA-8F56-F5DCD4007077}"/>
          </ac:spMkLst>
        </pc:spChg>
        <pc:spChg chg="del">
          <ac:chgData name="Tegischer Lukas" userId="f78daebb-0565-485c-bd0e-1cd035e796ff" providerId="ADAL" clId="{782050FB-D85B-46B4-8801-6FBD97FC135A}" dt="2021-04-12T12:26:04.061" v="742" actId="478"/>
          <ac:spMkLst>
            <pc:docMk/>
            <pc:sldMk cId="3543814510" sldId="342"/>
            <ac:spMk id="13" creationId="{89364BD3-5967-4411-865C-A608E50C4429}"/>
          </ac:spMkLst>
        </pc:spChg>
        <pc:picChg chg="add mod">
          <ac:chgData name="Tegischer Lukas" userId="f78daebb-0565-485c-bd0e-1cd035e796ff" providerId="ADAL" clId="{782050FB-D85B-46B4-8801-6FBD97FC135A}" dt="2021-04-12T12:26:09.096" v="744" actId="1076"/>
          <ac:picMkLst>
            <pc:docMk/>
            <pc:sldMk cId="3543814510" sldId="342"/>
            <ac:picMk id="4" creationId="{4968B91C-7962-4600-9AD3-0256209BF2FE}"/>
          </ac:picMkLst>
        </pc:picChg>
        <pc:picChg chg="del">
          <ac:chgData name="Tegischer Lukas" userId="f78daebb-0565-485c-bd0e-1cd035e796ff" providerId="ADAL" clId="{782050FB-D85B-46B4-8801-6FBD97FC135A}" dt="2021-04-12T12:23:04.226" v="721" actId="478"/>
          <ac:picMkLst>
            <pc:docMk/>
            <pc:sldMk cId="3543814510" sldId="342"/>
            <ac:picMk id="15" creationId="{3FCF8511-EEFD-4AB9-9679-ADBE8F2EC7F4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5F128E86-DE7F-48A6-9A33-4137D32B5EA9}"/>
    <pc:docChg chg="custSel delSld modSld">
      <pc:chgData name="Tegischer Lukas" userId="f78daebb-0565-485c-bd0e-1cd035e796ff" providerId="ADAL" clId="{5F128E86-DE7F-48A6-9A33-4137D32B5EA9}" dt="2022-11-04T15:45:13.772" v="1" actId="478"/>
      <pc:docMkLst>
        <pc:docMk/>
      </pc:docMkLst>
      <pc:sldChg chg="delSp mod">
        <pc:chgData name="Tegischer Lukas" userId="f78daebb-0565-485c-bd0e-1cd035e796ff" providerId="ADAL" clId="{5F128E86-DE7F-48A6-9A33-4137D32B5EA9}" dt="2022-11-04T15:45:13.772" v="1" actId="478"/>
        <pc:sldMkLst>
          <pc:docMk/>
          <pc:sldMk cId="336392357" sldId="256"/>
        </pc:sldMkLst>
        <pc:picChg chg="del">
          <ac:chgData name="Tegischer Lukas" userId="f78daebb-0565-485c-bd0e-1cd035e796ff" providerId="ADAL" clId="{5F128E86-DE7F-48A6-9A33-4137D32B5EA9}" dt="2022-11-04T15:45:13.772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5F128E86-DE7F-48A6-9A33-4137D32B5EA9}" dt="2022-11-04T15:45:11.842" v="0" actId="47"/>
        <pc:sldMkLst>
          <pc:docMk/>
          <pc:sldMk cId="3932101437" sldId="291"/>
        </pc:sldMkLst>
      </pc:sldChg>
      <pc:sldChg chg="del">
        <pc:chgData name="Tegischer Lukas" userId="f78daebb-0565-485c-bd0e-1cd035e796ff" providerId="ADAL" clId="{5F128E86-DE7F-48A6-9A33-4137D32B5EA9}" dt="2022-11-04T15:45:11.842" v="0" actId="47"/>
        <pc:sldMkLst>
          <pc:docMk/>
          <pc:sldMk cId="362838420" sldId="336"/>
        </pc:sldMkLst>
      </pc:sldChg>
      <pc:sldChg chg="del">
        <pc:chgData name="Tegischer Lukas" userId="f78daebb-0565-485c-bd0e-1cd035e796ff" providerId="ADAL" clId="{5F128E86-DE7F-48A6-9A33-4137D32B5EA9}" dt="2022-11-04T15:45:11.842" v="0" actId="47"/>
        <pc:sldMkLst>
          <pc:docMk/>
          <pc:sldMk cId="2259606911" sldId="337"/>
        </pc:sldMkLst>
      </pc:sldChg>
      <pc:sldChg chg="del">
        <pc:chgData name="Tegischer Lukas" userId="f78daebb-0565-485c-bd0e-1cd035e796ff" providerId="ADAL" clId="{5F128E86-DE7F-48A6-9A33-4137D32B5EA9}" dt="2022-11-04T15:45:11.842" v="0" actId="47"/>
        <pc:sldMkLst>
          <pc:docMk/>
          <pc:sldMk cId="4276806688" sldId="338"/>
        </pc:sldMkLst>
      </pc:sldChg>
      <pc:sldChg chg="del">
        <pc:chgData name="Tegischer Lukas" userId="f78daebb-0565-485c-bd0e-1cd035e796ff" providerId="ADAL" clId="{5F128E86-DE7F-48A6-9A33-4137D32B5EA9}" dt="2022-11-04T15:45:11.842" v="0" actId="47"/>
        <pc:sldMkLst>
          <pc:docMk/>
          <pc:sldMk cId="1166849792" sldId="339"/>
        </pc:sldMkLst>
      </pc:sldChg>
      <pc:sldChg chg="del">
        <pc:chgData name="Tegischer Lukas" userId="f78daebb-0565-485c-bd0e-1cd035e796ff" providerId="ADAL" clId="{5F128E86-DE7F-48A6-9A33-4137D32B5EA9}" dt="2022-11-04T15:45:11.842" v="0" actId="47"/>
        <pc:sldMkLst>
          <pc:docMk/>
          <pc:sldMk cId="1312868806" sldId="340"/>
        </pc:sldMkLst>
      </pc:sldChg>
      <pc:sldChg chg="del">
        <pc:chgData name="Tegischer Lukas" userId="f78daebb-0565-485c-bd0e-1cd035e796ff" providerId="ADAL" clId="{5F128E86-DE7F-48A6-9A33-4137D32B5EA9}" dt="2022-11-04T15:45:11.842" v="0" actId="47"/>
        <pc:sldMkLst>
          <pc:docMk/>
          <pc:sldMk cId="2837520249" sldId="341"/>
        </pc:sldMkLst>
      </pc:sldChg>
      <pc:sldChg chg="del">
        <pc:chgData name="Tegischer Lukas" userId="f78daebb-0565-485c-bd0e-1cd035e796ff" providerId="ADAL" clId="{5F128E86-DE7F-48A6-9A33-4137D32B5EA9}" dt="2022-11-04T15:45:11.842" v="0" actId="47"/>
        <pc:sldMkLst>
          <pc:docMk/>
          <pc:sldMk cId="3543814510" sldId="342"/>
        </pc:sldMkLst>
      </pc:sldChg>
    </pc:docChg>
  </pc:docChgLst>
  <pc:docChgLst>
    <pc:chgData name="Tegischer Lukas" userId="f78daebb-0565-485c-bd0e-1cd035e796ff" providerId="ADAL" clId="{DCCBFD02-FD75-454A-AF1D-EFF848EC1E27}"/>
    <pc:docChg chg="undo custSel modSld">
      <pc:chgData name="Tegischer Lukas" userId="f78daebb-0565-485c-bd0e-1cd035e796ff" providerId="ADAL" clId="{DCCBFD02-FD75-454A-AF1D-EFF848EC1E27}" dt="2021-04-12T14:29:05.631" v="137" actId="1076"/>
      <pc:docMkLst>
        <pc:docMk/>
      </pc:docMkLst>
      <pc:sldChg chg="modSp mod">
        <pc:chgData name="Tegischer Lukas" userId="f78daebb-0565-485c-bd0e-1cd035e796ff" providerId="ADAL" clId="{DCCBFD02-FD75-454A-AF1D-EFF848EC1E27}" dt="2021-04-12T14:27:28.320" v="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CBFD02-FD75-454A-AF1D-EFF848EC1E27}" dt="2021-04-12T14:27:28.320" v="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DCCBFD02-FD75-454A-AF1D-EFF848EC1E27}" dt="2021-04-12T14:29:05.631" v="137" actId="1076"/>
        <pc:sldMkLst>
          <pc:docMk/>
          <pc:sldMk cId="3594661750" sldId="325"/>
        </pc:sldMkLst>
        <pc:spChg chg="mod">
          <ac:chgData name="Tegischer Lukas" userId="f78daebb-0565-485c-bd0e-1cd035e796ff" providerId="ADAL" clId="{DCCBFD02-FD75-454A-AF1D-EFF848EC1E27}" dt="2021-04-12T14:27:33.709" v="26" actId="20577"/>
          <ac:spMkLst>
            <pc:docMk/>
            <pc:sldMk cId="3594661750" sldId="325"/>
            <ac:spMk id="2" creationId="{00000000-0000-0000-0000-000000000000}"/>
          </ac:spMkLst>
        </pc:spChg>
        <pc:spChg chg="mod">
          <ac:chgData name="Tegischer Lukas" userId="f78daebb-0565-485c-bd0e-1cd035e796ff" providerId="ADAL" clId="{DCCBFD02-FD75-454A-AF1D-EFF848EC1E27}" dt="2021-04-12T14:28:44.263" v="130" actId="113"/>
          <ac:spMkLst>
            <pc:docMk/>
            <pc:sldMk cId="3594661750" sldId="325"/>
            <ac:spMk id="8" creationId="{C92AAD11-D1A7-4F27-9281-0329FDDDE2E7}"/>
          </ac:spMkLst>
        </pc:spChg>
        <pc:picChg chg="add mod">
          <ac:chgData name="Tegischer Lukas" userId="f78daebb-0565-485c-bd0e-1cd035e796ff" providerId="ADAL" clId="{DCCBFD02-FD75-454A-AF1D-EFF848EC1E27}" dt="2021-04-12T14:29:05.631" v="137" actId="1076"/>
          <ac:picMkLst>
            <pc:docMk/>
            <pc:sldMk cId="3594661750" sldId="325"/>
            <ac:picMk id="7" creationId="{BF3830CD-8BC4-41FC-8FD9-3E0701BCF4F8}"/>
          </ac:picMkLst>
        </pc:picChg>
        <pc:picChg chg="del">
          <ac:chgData name="Tegischer Lukas" userId="f78daebb-0565-485c-bd0e-1cd035e796ff" providerId="ADAL" clId="{DCCBFD02-FD75-454A-AF1D-EFF848EC1E27}" dt="2021-04-12T14:27:52.055" v="66" actId="478"/>
          <ac:picMkLst>
            <pc:docMk/>
            <pc:sldMk cId="3594661750" sldId="325"/>
            <ac:picMk id="9" creationId="{5E6027B3-2A80-403D-A2F3-C6F54DCD3FD6}"/>
          </ac:picMkLst>
        </pc:picChg>
        <pc:picChg chg="del">
          <ac:chgData name="Tegischer Lukas" userId="f78daebb-0565-485c-bd0e-1cd035e796ff" providerId="ADAL" clId="{DCCBFD02-FD75-454A-AF1D-EFF848EC1E27}" dt="2021-04-12T14:27:52.512" v="67" actId="478"/>
          <ac:picMkLst>
            <pc:docMk/>
            <pc:sldMk cId="3594661750" sldId="325"/>
            <ac:picMk id="13" creationId="{3C633188-D0B2-45C6-894E-610BBEE828C3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2B4B3186-4BBA-4A9F-B504-518D3570145C}"/>
    <pc:docChg chg="custSel modSld">
      <pc:chgData name="Tegischer Lukas" userId="f78daebb-0565-485c-bd0e-1cd035e796ff" providerId="ADAL" clId="{2B4B3186-4BBA-4A9F-B504-518D3570145C}" dt="2021-04-12T14:01:30.752" v="89" actId="1076"/>
      <pc:docMkLst>
        <pc:docMk/>
      </pc:docMkLst>
      <pc:sldChg chg="modSp mod">
        <pc:chgData name="Tegischer Lukas" userId="f78daebb-0565-485c-bd0e-1cd035e796ff" providerId="ADAL" clId="{2B4B3186-4BBA-4A9F-B504-518D3570145C}" dt="2021-04-12T13:59:41.750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B4B3186-4BBA-4A9F-B504-518D3570145C}" dt="2021-04-12T13:59:41.750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2B4B3186-4BBA-4A9F-B504-518D3570145C}" dt="2021-04-12T14:01:30.752" v="89" actId="1076"/>
        <pc:sldMkLst>
          <pc:docMk/>
          <pc:sldMk cId="3594661750" sldId="325"/>
        </pc:sldMkLst>
        <pc:spChg chg="mod">
          <ac:chgData name="Tegischer Lukas" userId="f78daebb-0565-485c-bd0e-1cd035e796ff" providerId="ADAL" clId="{2B4B3186-4BBA-4A9F-B504-518D3570145C}" dt="2021-04-12T14:01:29.425" v="88" actId="1076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2B4B3186-4BBA-4A9F-B504-518D3570145C}" dt="2021-04-12T14:01:30.752" v="89" actId="1076"/>
          <ac:spMkLst>
            <pc:docMk/>
            <pc:sldMk cId="3594661750" sldId="325"/>
            <ac:spMk id="8" creationId="{C92AAD11-D1A7-4F27-9281-0329FDDDE2E7}"/>
          </ac:spMkLst>
        </pc:spChg>
        <pc:spChg chg="del">
          <ac:chgData name="Tegischer Lukas" userId="f78daebb-0565-485c-bd0e-1cd035e796ff" providerId="ADAL" clId="{2B4B3186-4BBA-4A9F-B504-518D3570145C}" dt="2021-04-12T14:00:08.310" v="45" actId="478"/>
          <ac:spMkLst>
            <pc:docMk/>
            <pc:sldMk cId="3594661750" sldId="325"/>
            <ac:spMk id="10" creationId="{1D699072-7F6F-44FB-B51A-7F231130E75B}"/>
          </ac:spMkLst>
        </pc:spChg>
        <pc:picChg chg="add mod">
          <ac:chgData name="Tegischer Lukas" userId="f78daebb-0565-485c-bd0e-1cd035e796ff" providerId="ADAL" clId="{2B4B3186-4BBA-4A9F-B504-518D3570145C}" dt="2021-04-12T14:01:04.442" v="81" actId="1076"/>
          <ac:picMkLst>
            <pc:docMk/>
            <pc:sldMk cId="3594661750" sldId="325"/>
            <ac:picMk id="9" creationId="{5E6027B3-2A80-403D-A2F3-C6F54DCD3FD6}"/>
          </ac:picMkLst>
        </pc:picChg>
        <pc:picChg chg="del">
          <ac:chgData name="Tegischer Lukas" userId="f78daebb-0565-485c-bd0e-1cd035e796ff" providerId="ADAL" clId="{2B4B3186-4BBA-4A9F-B504-518D3570145C}" dt="2021-04-12T14:00:12.761" v="58" actId="478"/>
          <ac:picMkLst>
            <pc:docMk/>
            <pc:sldMk cId="3594661750" sldId="325"/>
            <ac:picMk id="11" creationId="{743C319E-0A0C-4111-92F2-246C119C5EEB}"/>
          </ac:picMkLst>
        </pc:picChg>
        <pc:picChg chg="del">
          <ac:chgData name="Tegischer Lukas" userId="f78daebb-0565-485c-bd0e-1cd035e796ff" providerId="ADAL" clId="{2B4B3186-4BBA-4A9F-B504-518D3570145C}" dt="2021-04-12T14:00:12.525" v="57" actId="478"/>
          <ac:picMkLst>
            <pc:docMk/>
            <pc:sldMk cId="3594661750" sldId="325"/>
            <ac:picMk id="12" creationId="{E6E834D1-2B46-4EEB-A258-4CFDEB7DC319}"/>
          </ac:picMkLst>
        </pc:picChg>
        <pc:picChg chg="add mod">
          <ac:chgData name="Tegischer Lukas" userId="f78daebb-0565-485c-bd0e-1cd035e796ff" providerId="ADAL" clId="{2B4B3186-4BBA-4A9F-B504-518D3570145C}" dt="2021-04-12T14:01:20.706" v="86" actId="1076"/>
          <ac:picMkLst>
            <pc:docMk/>
            <pc:sldMk cId="3594661750" sldId="325"/>
            <ac:picMk id="13" creationId="{3C633188-D0B2-45C6-894E-610BBEE828C3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modSld">
      <pc:chgData name="Tegischer Lukas" userId="f78daebb-0565-485c-bd0e-1cd035e796ff" providerId="ADAL" clId="{52EC607D-82FE-4D3A-9910-F359F24B6426}" dt="2021-04-04T18:41:47.301" v="1" actId="1076"/>
      <pc:docMkLst>
        <pc:docMk/>
      </pc:docMkLst>
      <pc:sldChg chg="modSp mod">
        <pc:chgData name="Tegischer Lukas" userId="f78daebb-0565-485c-bd0e-1cd035e796ff" providerId="ADAL" clId="{52EC607D-82FE-4D3A-9910-F359F24B6426}" dt="2021-04-04T18:41:47.301" v="1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52EC607D-82FE-4D3A-9910-F359F24B6426}" dt="2021-04-04T18:41:47.301" v="1" actId="1076"/>
          <ac:picMkLst>
            <pc:docMk/>
            <pc:sldMk cId="3932101437" sldId="291"/>
            <ac:picMk id="8" creationId="{8F2101E0-256F-4B97-9DE7-1F7EED66ABA6}"/>
          </ac:picMkLst>
        </pc:picChg>
      </pc:sldChg>
    </pc:docChg>
  </pc:docChgLst>
  <pc:docChgLst>
    <pc:chgData name="Tegischer Lukas" userId="f78daebb-0565-485c-bd0e-1cd035e796ff" providerId="ADAL" clId="{97E39795-C1F1-49A3-94E0-0742D9E637D4}"/>
    <pc:docChg chg="undo custSel modSld">
      <pc:chgData name="Tegischer Lukas" userId="f78daebb-0565-485c-bd0e-1cd035e796ff" providerId="ADAL" clId="{97E39795-C1F1-49A3-94E0-0742D9E637D4}" dt="2021-04-10T19:42:22.333" v="65"/>
      <pc:docMkLst>
        <pc:docMk/>
      </pc:docMkLst>
      <pc:sldChg chg="modSp mod">
        <pc:chgData name="Tegischer Lukas" userId="f78daebb-0565-485c-bd0e-1cd035e796ff" providerId="ADAL" clId="{97E39795-C1F1-49A3-94E0-0742D9E637D4}" dt="2021-04-10T19:39:47.635" v="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7E39795-C1F1-49A3-94E0-0742D9E637D4}" dt="2021-04-10T19:39:47.635" v="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97E39795-C1F1-49A3-94E0-0742D9E637D4}" dt="2021-04-10T19:42:22.333" v="65"/>
        <pc:sldMkLst>
          <pc:docMk/>
          <pc:sldMk cId="3594661750" sldId="325"/>
        </pc:sldMkLst>
        <pc:spChg chg="mod">
          <ac:chgData name="Tegischer Lukas" userId="f78daebb-0565-485c-bd0e-1cd035e796ff" providerId="ADAL" clId="{97E39795-C1F1-49A3-94E0-0742D9E637D4}" dt="2021-04-10T19:42:14.768" v="62" actId="20577"/>
          <ac:spMkLst>
            <pc:docMk/>
            <pc:sldMk cId="3594661750" sldId="32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97E39795-C1F1-49A3-94E0-0742D9E637D4}" dt="2021-04-10T19:39:59.357" v="5"/>
          <ac:spMkLst>
            <pc:docMk/>
            <pc:sldMk cId="3594661750" sldId="325"/>
            <ac:spMk id="3" creationId="{A57164A5-F2A9-4E4F-A2EA-8539F857FB59}"/>
          </ac:spMkLst>
        </pc:spChg>
        <pc:spChg chg="add del">
          <ac:chgData name="Tegischer Lukas" userId="f78daebb-0565-485c-bd0e-1cd035e796ff" providerId="ADAL" clId="{97E39795-C1F1-49A3-94E0-0742D9E637D4}" dt="2021-04-10T19:39:59.357" v="5"/>
          <ac:spMkLst>
            <pc:docMk/>
            <pc:sldMk cId="3594661750" sldId="325"/>
            <ac:spMk id="4" creationId="{A4650779-2155-4A32-90E2-326CD43424FD}"/>
          </ac:spMkLst>
        </pc:spChg>
        <pc:spChg chg="add del">
          <ac:chgData name="Tegischer Lukas" userId="f78daebb-0565-485c-bd0e-1cd035e796ff" providerId="ADAL" clId="{97E39795-C1F1-49A3-94E0-0742D9E637D4}" dt="2021-04-10T19:39:59.357" v="5"/>
          <ac:spMkLst>
            <pc:docMk/>
            <pc:sldMk cId="3594661750" sldId="325"/>
            <ac:spMk id="5" creationId="{520E4FAA-ACA7-43F0-9639-66A3D3E06BA9}"/>
          </ac:spMkLst>
        </pc:spChg>
        <pc:spChg chg="add del">
          <ac:chgData name="Tegischer Lukas" userId="f78daebb-0565-485c-bd0e-1cd035e796ff" providerId="ADAL" clId="{97E39795-C1F1-49A3-94E0-0742D9E637D4}" dt="2021-04-10T19:39:59.357" v="5"/>
          <ac:spMkLst>
            <pc:docMk/>
            <pc:sldMk cId="3594661750" sldId="325"/>
            <ac:spMk id="6" creationId="{74565E0B-82FF-4CC9-BE98-009B4DDAF026}"/>
          </ac:spMkLst>
        </pc:spChg>
        <pc:spChg chg="del">
          <ac:chgData name="Tegischer Lukas" userId="f78daebb-0565-485c-bd0e-1cd035e796ff" providerId="ADAL" clId="{97E39795-C1F1-49A3-94E0-0742D9E637D4}" dt="2021-04-10T19:39:54.623" v="3" actId="478"/>
          <ac:spMkLst>
            <pc:docMk/>
            <pc:sldMk cId="3594661750" sldId="325"/>
            <ac:spMk id="10" creationId="{A1052232-E8A6-4F7F-9F76-A6BEC1E775FD}"/>
          </ac:spMkLst>
        </pc:spChg>
        <pc:spChg chg="add mod">
          <ac:chgData name="Tegischer Lukas" userId="f78daebb-0565-485c-bd0e-1cd035e796ff" providerId="ADAL" clId="{97E39795-C1F1-49A3-94E0-0742D9E637D4}" dt="2021-04-10T19:40:14.662" v="11" actId="1076"/>
          <ac:spMkLst>
            <pc:docMk/>
            <pc:sldMk cId="3594661750" sldId="325"/>
            <ac:spMk id="15" creationId="{E566785C-5D42-4984-8218-DB5D47A7229F}"/>
          </ac:spMkLst>
        </pc:spChg>
        <pc:spChg chg="add mod">
          <ac:chgData name="Tegischer Lukas" userId="f78daebb-0565-485c-bd0e-1cd035e796ff" providerId="ADAL" clId="{97E39795-C1F1-49A3-94E0-0742D9E637D4}" dt="2021-04-10T19:40:41.501" v="21" actId="1076"/>
          <ac:spMkLst>
            <pc:docMk/>
            <pc:sldMk cId="3594661750" sldId="325"/>
            <ac:spMk id="17" creationId="{54C95D95-FE7E-4E7C-BFF4-677A546B1C75}"/>
          </ac:spMkLst>
        </pc:spChg>
        <pc:spChg chg="del">
          <ac:chgData name="Tegischer Lukas" userId="f78daebb-0565-485c-bd0e-1cd035e796ff" providerId="ADAL" clId="{97E39795-C1F1-49A3-94E0-0742D9E637D4}" dt="2021-04-10T19:40:34.877" v="19" actId="478"/>
          <ac:spMkLst>
            <pc:docMk/>
            <pc:sldMk cId="3594661750" sldId="325"/>
            <ac:spMk id="18" creationId="{35881EE2-D2F6-428D-BE89-5B63B76BD8DB}"/>
          </ac:spMkLst>
        </pc:spChg>
        <pc:picChg chg="del">
          <ac:chgData name="Tegischer Lukas" userId="f78daebb-0565-485c-bd0e-1cd035e796ff" providerId="ADAL" clId="{97E39795-C1F1-49A3-94E0-0742D9E637D4}" dt="2021-04-10T19:40:18.300" v="12" actId="478"/>
          <ac:picMkLst>
            <pc:docMk/>
            <pc:sldMk cId="3594661750" sldId="325"/>
            <ac:picMk id="12" creationId="{2311AB00-91AE-4F91-A483-BC8B756E789C}"/>
          </ac:picMkLst>
        </pc:picChg>
        <pc:picChg chg="add mod">
          <ac:chgData name="Tegischer Lukas" userId="f78daebb-0565-485c-bd0e-1cd035e796ff" providerId="ADAL" clId="{97E39795-C1F1-49A3-94E0-0742D9E637D4}" dt="2021-04-10T19:40:27.295" v="17" actId="1076"/>
          <ac:picMkLst>
            <pc:docMk/>
            <pc:sldMk cId="3594661750" sldId="325"/>
            <ac:picMk id="16" creationId="{7E89C23D-46F0-4DC2-AD71-7AD187D77037}"/>
          </ac:picMkLst>
        </pc:picChg>
        <pc:picChg chg="del">
          <ac:chgData name="Tegischer Lukas" userId="f78daebb-0565-485c-bd0e-1cd035e796ff" providerId="ADAL" clId="{97E39795-C1F1-49A3-94E0-0742D9E637D4}" dt="2021-04-10T19:40:32.697" v="18" actId="478"/>
          <ac:picMkLst>
            <pc:docMk/>
            <pc:sldMk cId="3594661750" sldId="325"/>
            <ac:picMk id="19" creationId="{13107D37-F97B-4015-B99A-F9F6198C5289}"/>
          </ac:picMkLst>
        </pc:picChg>
        <pc:picChg chg="add mod">
          <ac:chgData name="Tegischer Lukas" userId="f78daebb-0565-485c-bd0e-1cd035e796ff" providerId="ADAL" clId="{97E39795-C1F1-49A3-94E0-0742D9E637D4}" dt="2021-04-10T19:40:51.852" v="26" actId="1076"/>
          <ac:picMkLst>
            <pc:docMk/>
            <pc:sldMk cId="3594661750" sldId="325"/>
            <ac:picMk id="20" creationId="{51229AEC-B1D5-495A-AAEF-40FF9FEA3ECD}"/>
          </ac:picMkLst>
        </pc:picChg>
      </pc:sldChg>
      <pc:sldChg chg="addSp delSp modSp mod">
        <pc:chgData name="Tegischer Lukas" userId="f78daebb-0565-485c-bd0e-1cd035e796ff" providerId="ADAL" clId="{97E39795-C1F1-49A3-94E0-0742D9E637D4}" dt="2021-04-10T19:42:07.173" v="58" actId="20577"/>
        <pc:sldMkLst>
          <pc:docMk/>
          <pc:sldMk cId="3140253885" sldId="335"/>
        </pc:sldMkLst>
        <pc:spChg chg="mod">
          <ac:chgData name="Tegischer Lukas" userId="f78daebb-0565-485c-bd0e-1cd035e796ff" providerId="ADAL" clId="{97E39795-C1F1-49A3-94E0-0742D9E637D4}" dt="2021-04-10T19:42:07.173" v="58" actId="20577"/>
          <ac:spMkLst>
            <pc:docMk/>
            <pc:sldMk cId="3140253885" sldId="335"/>
            <ac:spMk id="2" creationId="{00000000-0000-0000-0000-000000000000}"/>
          </ac:spMkLst>
        </pc:spChg>
        <pc:spChg chg="del">
          <ac:chgData name="Tegischer Lukas" userId="f78daebb-0565-485c-bd0e-1cd035e796ff" providerId="ADAL" clId="{97E39795-C1F1-49A3-94E0-0742D9E637D4}" dt="2021-04-10T19:40:54.627" v="27" actId="478"/>
          <ac:spMkLst>
            <pc:docMk/>
            <pc:sldMk cId="3140253885" sldId="335"/>
            <ac:spMk id="7" creationId="{CB314919-FEAA-4F6A-ACDF-C0C4CFFE0F3A}"/>
          </ac:spMkLst>
        </pc:spChg>
        <pc:spChg chg="add mod">
          <ac:chgData name="Tegischer Lukas" userId="f78daebb-0565-485c-bd0e-1cd035e796ff" providerId="ADAL" clId="{97E39795-C1F1-49A3-94E0-0742D9E637D4}" dt="2021-04-10T19:41:02.752" v="32" actId="1076"/>
          <ac:spMkLst>
            <pc:docMk/>
            <pc:sldMk cId="3140253885" sldId="335"/>
            <ac:spMk id="9" creationId="{2F1FAA48-4F0C-45AD-8B21-AE516D41FD8F}"/>
          </ac:spMkLst>
        </pc:spChg>
        <pc:spChg chg="add mod">
          <ac:chgData name="Tegischer Lukas" userId="f78daebb-0565-485c-bd0e-1cd035e796ff" providerId="ADAL" clId="{97E39795-C1F1-49A3-94E0-0742D9E637D4}" dt="2021-04-10T19:41:17.253" v="38" actId="1076"/>
          <ac:spMkLst>
            <pc:docMk/>
            <pc:sldMk cId="3140253885" sldId="335"/>
            <ac:spMk id="11" creationId="{EE08A7C2-672D-4AF1-9830-385390674952}"/>
          </ac:spMkLst>
        </pc:spChg>
        <pc:picChg chg="del">
          <ac:chgData name="Tegischer Lukas" userId="f78daebb-0565-485c-bd0e-1cd035e796ff" providerId="ADAL" clId="{97E39795-C1F1-49A3-94E0-0742D9E637D4}" dt="2021-04-10T19:40:54.904" v="28" actId="478"/>
          <ac:picMkLst>
            <pc:docMk/>
            <pc:sldMk cId="3140253885" sldId="335"/>
            <ac:picMk id="8" creationId="{64DD99DE-F171-49A3-BAEA-1829EDCCE5B1}"/>
          </ac:picMkLst>
        </pc:picChg>
        <pc:picChg chg="add mod">
          <ac:chgData name="Tegischer Lukas" userId="f78daebb-0565-485c-bd0e-1cd035e796ff" providerId="ADAL" clId="{97E39795-C1F1-49A3-94E0-0742D9E637D4}" dt="2021-04-10T19:41:10.870" v="36" actId="1076"/>
          <ac:picMkLst>
            <pc:docMk/>
            <pc:sldMk cId="3140253885" sldId="335"/>
            <ac:picMk id="10" creationId="{261F39EB-CFB9-4887-AE9F-17F592018961}"/>
          </ac:picMkLst>
        </pc:picChg>
      </pc:sldChg>
      <pc:sldChg chg="addSp delSp modSp mod">
        <pc:chgData name="Tegischer Lukas" userId="f78daebb-0565-485c-bd0e-1cd035e796ff" providerId="ADAL" clId="{97E39795-C1F1-49A3-94E0-0742D9E637D4}" dt="2021-04-10T19:42:11.296" v="60" actId="20577"/>
        <pc:sldMkLst>
          <pc:docMk/>
          <pc:sldMk cId="362838420" sldId="336"/>
        </pc:sldMkLst>
        <pc:spChg chg="mod">
          <ac:chgData name="Tegischer Lukas" userId="f78daebb-0565-485c-bd0e-1cd035e796ff" providerId="ADAL" clId="{97E39795-C1F1-49A3-94E0-0742D9E637D4}" dt="2021-04-10T19:42:11.296" v="60" actId="20577"/>
          <ac:spMkLst>
            <pc:docMk/>
            <pc:sldMk cId="362838420" sldId="336"/>
            <ac:spMk id="2" creationId="{00000000-0000-0000-0000-000000000000}"/>
          </ac:spMkLst>
        </pc:spChg>
        <pc:spChg chg="mod">
          <ac:chgData name="Tegischer Lukas" userId="f78daebb-0565-485c-bd0e-1cd035e796ff" providerId="ADAL" clId="{97E39795-C1F1-49A3-94E0-0742D9E637D4}" dt="2021-04-10T19:41:49.149" v="54" actId="1076"/>
          <ac:spMkLst>
            <pc:docMk/>
            <pc:sldMk cId="362838420" sldId="336"/>
            <ac:spMk id="9" creationId="{9D4D338D-3C1B-41DD-B806-CF34441064B8}"/>
          </ac:spMkLst>
        </pc:spChg>
        <pc:spChg chg="del">
          <ac:chgData name="Tegischer Lukas" userId="f78daebb-0565-485c-bd0e-1cd035e796ff" providerId="ADAL" clId="{97E39795-C1F1-49A3-94E0-0742D9E637D4}" dt="2021-04-10T19:41:20.396" v="39" actId="478"/>
          <ac:spMkLst>
            <pc:docMk/>
            <pc:sldMk cId="362838420" sldId="336"/>
            <ac:spMk id="10" creationId="{004DA5C6-B429-44D2-BD39-43AA884B86C1}"/>
          </ac:spMkLst>
        </pc:spChg>
        <pc:spChg chg="mod">
          <ac:chgData name="Tegischer Lukas" userId="f78daebb-0565-485c-bd0e-1cd035e796ff" providerId="ADAL" clId="{97E39795-C1F1-49A3-94E0-0742D9E637D4}" dt="2021-04-10T19:41:51.100" v="55" actId="1076"/>
          <ac:spMkLst>
            <pc:docMk/>
            <pc:sldMk cId="362838420" sldId="336"/>
            <ac:spMk id="11" creationId="{9EF65D4A-A88E-46AA-858D-AEF3C224D439}"/>
          </ac:spMkLst>
        </pc:spChg>
        <pc:spChg chg="mod">
          <ac:chgData name="Tegischer Lukas" userId="f78daebb-0565-485c-bd0e-1cd035e796ff" providerId="ADAL" clId="{97E39795-C1F1-49A3-94E0-0742D9E637D4}" dt="2021-04-10T19:41:52.919" v="56" actId="1076"/>
          <ac:spMkLst>
            <pc:docMk/>
            <pc:sldMk cId="362838420" sldId="336"/>
            <ac:spMk id="13" creationId="{89364BD3-5967-4411-865C-A608E50C4429}"/>
          </ac:spMkLst>
        </pc:spChg>
        <pc:spChg chg="add mod">
          <ac:chgData name="Tegischer Lukas" userId="f78daebb-0565-485c-bd0e-1cd035e796ff" providerId="ADAL" clId="{97E39795-C1F1-49A3-94E0-0742D9E637D4}" dt="2021-04-10T19:41:30.234" v="44" actId="1076"/>
          <ac:spMkLst>
            <pc:docMk/>
            <pc:sldMk cId="362838420" sldId="336"/>
            <ac:spMk id="15" creationId="{5F78CFA5-429D-4780-9394-44E2C7912A88}"/>
          </ac:spMkLst>
        </pc:spChg>
        <pc:picChg chg="del">
          <ac:chgData name="Tegischer Lukas" userId="f78daebb-0565-485c-bd0e-1cd035e796ff" providerId="ADAL" clId="{97E39795-C1F1-49A3-94E0-0742D9E637D4}" dt="2021-04-10T19:41:20.919" v="40" actId="478"/>
          <ac:picMkLst>
            <pc:docMk/>
            <pc:sldMk cId="362838420" sldId="336"/>
            <ac:picMk id="12" creationId="{7B90288F-AF47-4C34-8DD3-DD03499520C9}"/>
          </ac:picMkLst>
        </pc:picChg>
        <pc:picChg chg="add mod ord">
          <ac:chgData name="Tegischer Lukas" userId="f78daebb-0565-485c-bd0e-1cd035e796ff" providerId="ADAL" clId="{97E39795-C1F1-49A3-94E0-0742D9E637D4}" dt="2021-04-10T19:41:46.431" v="53" actId="167"/>
          <ac:picMkLst>
            <pc:docMk/>
            <pc:sldMk cId="362838420" sldId="336"/>
            <ac:picMk id="16" creationId="{0498706B-D021-427E-A177-3A51C70BD976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08537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Dreiecke - Konstruktionen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 Inkreismittelpunkt (Inkreis)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1" y="48809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Der Inkreismittelpunkt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221796"/>
            <a:ext cx="948369" cy="851069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C92AAD11-D1A7-4F27-9281-0329FDDDE2E7}"/>
              </a:ext>
            </a:extLst>
          </p:cNvPr>
          <p:cNvSpPr txBox="1"/>
          <p:nvPr/>
        </p:nvSpPr>
        <p:spPr>
          <a:xfrm>
            <a:off x="1123948" y="1303599"/>
            <a:ext cx="9944098" cy="967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de-AT" sz="2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drei </a:t>
            </a:r>
            <a:r>
              <a:rPr lang="de-AT" sz="2400" b="1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Winkelsymmetralen</a:t>
            </a:r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schneiden einander im </a:t>
            </a:r>
            <a:r>
              <a:rPr lang="de-AT" sz="2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Inkreismittelpunkt</a:t>
            </a:r>
            <a:r>
              <a:rPr lang="de-A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Inkreis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berührt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alle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drei Seiten 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Dreiecks!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F3830CD-8BC4-41FC-8FD9-3E0701BCF4F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1" r="1224" b="5174"/>
          <a:stretch/>
        </p:blipFill>
        <p:spPr bwMode="auto">
          <a:xfrm>
            <a:off x="3184683" y="2648616"/>
            <a:ext cx="5822633" cy="359437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9466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31</Words>
  <Application>Microsoft Office PowerPoint</Application>
  <PresentationFormat>Breitbild</PresentationFormat>
  <Paragraphs>6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Calibri</vt:lpstr>
      <vt:lpstr>Georgia</vt:lpstr>
      <vt:lpstr>Trebuchet MS</vt:lpstr>
      <vt:lpstr>Wingdings</vt:lpstr>
      <vt:lpstr>Holzart</vt:lpstr>
      <vt:lpstr>Dreiecke - Konstruktionen Der Inkreismittelpunkt (Inkreis)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94</cp:revision>
  <dcterms:created xsi:type="dcterms:W3CDTF">2020-04-09T06:13:57Z</dcterms:created>
  <dcterms:modified xsi:type="dcterms:W3CDTF">2022-11-04T15:45:14Z</dcterms:modified>
</cp:coreProperties>
</file>