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96" r:id="rId3"/>
    <p:sldId id="278" r:id="rId4"/>
    <p:sldId id="335" r:id="rId5"/>
    <p:sldId id="333" r:id="rId6"/>
    <p:sldId id="334" r:id="rId7"/>
    <p:sldId id="336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F813A355-D370-4138-B1E5-7EA8C6F2BCFC}"/>
    <pc:docChg chg="undo custSel addSld delSld modSld sldOrd">
      <pc:chgData name="Tegischer Lukas" userId="f78daebb-0565-485c-bd0e-1cd035e796ff" providerId="ADAL" clId="{F813A355-D370-4138-B1E5-7EA8C6F2BCFC}" dt="2021-01-31T15:39:30.411" v="888" actId="404"/>
      <pc:docMkLst>
        <pc:docMk/>
      </pc:docMkLst>
      <pc:sldChg chg="modSp">
        <pc:chgData name="Tegischer Lukas" userId="f78daebb-0565-485c-bd0e-1cd035e796ff" providerId="ADAL" clId="{F813A355-D370-4138-B1E5-7EA8C6F2BCFC}" dt="2021-01-31T15:04:05.241" v="1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813A355-D370-4138-B1E5-7EA8C6F2BCFC}" dt="2021-01-31T15:04:05.241" v="1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F813A355-D370-4138-B1E5-7EA8C6F2BCFC}" dt="2021-01-31T15:39:30.411" v="888" actId="404"/>
        <pc:sldMkLst>
          <pc:docMk/>
          <pc:sldMk cId="3932101437" sldId="291"/>
        </pc:sldMkLst>
        <pc:spChg chg="mod">
          <ac:chgData name="Tegischer Lukas" userId="f78daebb-0565-485c-bd0e-1cd035e796ff" providerId="ADAL" clId="{F813A355-D370-4138-B1E5-7EA8C6F2BCFC}" dt="2021-01-31T15:39:30.411" v="888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813A355-D370-4138-B1E5-7EA8C6F2BCFC}" dt="2021-01-31T15:04:30.641" v="14" actId="2696"/>
        <pc:sldMkLst>
          <pc:docMk/>
          <pc:sldMk cId="2877511876" sldId="302"/>
        </pc:sldMkLst>
      </pc:sldChg>
      <pc:sldChg chg="del">
        <pc:chgData name="Tegischer Lukas" userId="f78daebb-0565-485c-bd0e-1cd035e796ff" providerId="ADAL" clId="{F813A355-D370-4138-B1E5-7EA8C6F2BCFC}" dt="2021-01-31T15:04:30.581" v="12" actId="2696"/>
        <pc:sldMkLst>
          <pc:docMk/>
          <pc:sldMk cId="1258030593" sldId="308"/>
        </pc:sldMkLst>
      </pc:sldChg>
      <pc:sldChg chg="del">
        <pc:chgData name="Tegischer Lukas" userId="f78daebb-0565-485c-bd0e-1cd035e796ff" providerId="ADAL" clId="{F813A355-D370-4138-B1E5-7EA8C6F2BCFC}" dt="2021-01-31T15:04:30.640" v="13" actId="2696"/>
        <pc:sldMkLst>
          <pc:docMk/>
          <pc:sldMk cId="69173352" sldId="309"/>
        </pc:sldMkLst>
      </pc:sldChg>
      <pc:sldChg chg="del">
        <pc:chgData name="Tegischer Lukas" userId="f78daebb-0565-485c-bd0e-1cd035e796ff" providerId="ADAL" clId="{F813A355-D370-4138-B1E5-7EA8C6F2BCFC}" dt="2021-01-31T15:35:58.753" v="689" actId="2696"/>
        <pc:sldMkLst>
          <pc:docMk/>
          <pc:sldMk cId="2026966393" sldId="310"/>
        </pc:sldMkLst>
      </pc:sldChg>
      <pc:sldChg chg="addSp delSp modSp add delAnim modAnim">
        <pc:chgData name="Tegischer Lukas" userId="f78daebb-0565-485c-bd0e-1cd035e796ff" providerId="ADAL" clId="{F813A355-D370-4138-B1E5-7EA8C6F2BCFC}" dt="2021-01-31T15:38:25.336" v="820"/>
        <pc:sldMkLst>
          <pc:docMk/>
          <pc:sldMk cId="2097765594" sldId="311"/>
        </pc:sldMkLst>
        <pc:spChg chg="mod">
          <ac:chgData name="Tegischer Lukas" userId="f78daebb-0565-485c-bd0e-1cd035e796ff" providerId="ADAL" clId="{F813A355-D370-4138-B1E5-7EA8C6F2BCFC}" dt="2021-01-31T15:04:48.579" v="43" actId="20577"/>
          <ac:spMkLst>
            <pc:docMk/>
            <pc:sldMk cId="2097765594" sldId="31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F813A355-D370-4138-B1E5-7EA8C6F2BCFC}" dt="2021-01-31T15:12:47.201" v="383" actId="478"/>
          <ac:spMkLst>
            <pc:docMk/>
            <pc:sldMk cId="2097765594" sldId="311"/>
            <ac:spMk id="4" creationId="{1DDE66A2-1142-4F02-9953-05AD2B9E519B}"/>
          </ac:spMkLst>
        </pc:spChg>
        <pc:spChg chg="add mod">
          <ac:chgData name="Tegischer Lukas" userId="f78daebb-0565-485c-bd0e-1cd035e796ff" providerId="ADAL" clId="{F813A355-D370-4138-B1E5-7EA8C6F2BCFC}" dt="2021-01-31T15:11:59.168" v="278" actId="20577"/>
          <ac:spMkLst>
            <pc:docMk/>
            <pc:sldMk cId="2097765594" sldId="311"/>
            <ac:spMk id="5" creationId="{B27A76E7-AA98-4357-8448-F4215DBB0A1B}"/>
          </ac:spMkLst>
        </pc:spChg>
        <pc:spChg chg="add mod">
          <ac:chgData name="Tegischer Lukas" userId="f78daebb-0565-485c-bd0e-1cd035e796ff" providerId="ADAL" clId="{F813A355-D370-4138-B1E5-7EA8C6F2BCFC}" dt="2021-01-31T15:16:08.699" v="543" actId="1076"/>
          <ac:spMkLst>
            <pc:docMk/>
            <pc:sldMk cId="2097765594" sldId="311"/>
            <ac:spMk id="6" creationId="{C90599A1-95FF-4DCC-9DBA-35F4DC4DF7E1}"/>
          </ac:spMkLst>
        </pc:spChg>
        <pc:spChg chg="del">
          <ac:chgData name="Tegischer Lukas" userId="f78daebb-0565-485c-bd0e-1cd035e796ff" providerId="ADAL" clId="{F813A355-D370-4138-B1E5-7EA8C6F2BCFC}" dt="2021-01-31T15:04:50.674" v="44" actId="478"/>
          <ac:spMkLst>
            <pc:docMk/>
            <pc:sldMk cId="2097765594" sldId="311"/>
            <ac:spMk id="7" creationId="{7518D139-B317-46BA-8A60-D5C286F8DD6B}"/>
          </ac:spMkLst>
        </pc:spChg>
        <pc:spChg chg="del">
          <ac:chgData name="Tegischer Lukas" userId="f78daebb-0565-485c-bd0e-1cd035e796ff" providerId="ADAL" clId="{F813A355-D370-4138-B1E5-7EA8C6F2BCFC}" dt="2021-01-31T15:04:52.336" v="46" actId="478"/>
          <ac:spMkLst>
            <pc:docMk/>
            <pc:sldMk cId="2097765594" sldId="311"/>
            <ac:spMk id="9" creationId="{2EBBC7C9-17AD-49D5-B129-20979B8210E2}"/>
          </ac:spMkLst>
        </pc:spChg>
        <pc:picChg chg="add del mod modCrop">
          <ac:chgData name="Tegischer Lukas" userId="f78daebb-0565-485c-bd0e-1cd035e796ff" providerId="ADAL" clId="{F813A355-D370-4138-B1E5-7EA8C6F2BCFC}" dt="2021-01-31T15:12:02.989" v="279"/>
          <ac:picMkLst>
            <pc:docMk/>
            <pc:sldMk cId="2097765594" sldId="311"/>
            <ac:picMk id="3" creationId="{32AA531D-F725-4439-84F3-17A229E8CB6F}"/>
          </ac:picMkLst>
        </pc:picChg>
        <pc:picChg chg="del">
          <ac:chgData name="Tegischer Lukas" userId="f78daebb-0565-485c-bd0e-1cd035e796ff" providerId="ADAL" clId="{F813A355-D370-4138-B1E5-7EA8C6F2BCFC}" dt="2021-01-31T15:04:51.638" v="45" actId="478"/>
          <ac:picMkLst>
            <pc:docMk/>
            <pc:sldMk cId="2097765594" sldId="311"/>
            <ac:picMk id="8" creationId="{5CFCF7FB-D904-4989-82B4-960CE1FEF29E}"/>
          </ac:picMkLst>
        </pc:picChg>
        <pc:picChg chg="add mod">
          <ac:chgData name="Tegischer Lukas" userId="f78daebb-0565-485c-bd0e-1cd035e796ff" providerId="ADAL" clId="{F813A355-D370-4138-B1E5-7EA8C6F2BCFC}" dt="2021-01-31T15:14:00.904" v="423" actId="1076"/>
          <ac:picMkLst>
            <pc:docMk/>
            <pc:sldMk cId="2097765594" sldId="311"/>
            <ac:picMk id="10" creationId="{8C346DA0-79BB-46B6-88B1-B55B6118F7E1}"/>
          </ac:picMkLst>
        </pc:picChg>
      </pc:sldChg>
      <pc:sldChg chg="addSp delSp modSp add del ord modAnim">
        <pc:chgData name="Tegischer Lukas" userId="f78daebb-0565-485c-bd0e-1cd035e796ff" providerId="ADAL" clId="{F813A355-D370-4138-B1E5-7EA8C6F2BCFC}" dt="2021-01-31T15:35:00.619" v="681"/>
        <pc:sldMkLst>
          <pc:docMk/>
          <pc:sldMk cId="161478086" sldId="312"/>
        </pc:sldMkLst>
        <pc:spChg chg="mod">
          <ac:chgData name="Tegischer Lukas" userId="f78daebb-0565-485c-bd0e-1cd035e796ff" providerId="ADAL" clId="{F813A355-D370-4138-B1E5-7EA8C6F2BCFC}" dt="2021-01-31T15:17:32.492" v="600" actId="20577"/>
          <ac:spMkLst>
            <pc:docMk/>
            <pc:sldMk cId="161478086" sldId="312"/>
            <ac:spMk id="4" creationId="{1DDE66A2-1142-4F02-9953-05AD2B9E519B}"/>
          </ac:spMkLst>
        </pc:spChg>
        <pc:spChg chg="add del mod">
          <ac:chgData name="Tegischer Lukas" userId="f78daebb-0565-485c-bd0e-1cd035e796ff" providerId="ADAL" clId="{F813A355-D370-4138-B1E5-7EA8C6F2BCFC}" dt="2021-01-31T15:35:00.619" v="681"/>
          <ac:spMkLst>
            <pc:docMk/>
            <pc:sldMk cId="161478086" sldId="312"/>
            <ac:spMk id="6" creationId="{5DF16214-3B65-4B8B-9819-683EF3289041}"/>
          </ac:spMkLst>
        </pc:spChg>
        <pc:spChg chg="add del mod">
          <ac:chgData name="Tegischer Lukas" userId="f78daebb-0565-485c-bd0e-1cd035e796ff" providerId="ADAL" clId="{F813A355-D370-4138-B1E5-7EA8C6F2BCFC}" dt="2021-01-31T15:35:00.619" v="681"/>
          <ac:spMkLst>
            <pc:docMk/>
            <pc:sldMk cId="161478086" sldId="312"/>
            <ac:spMk id="9" creationId="{9E061572-1E0B-4513-A4A2-4ECBC5863B3B}"/>
          </ac:spMkLst>
        </pc:spChg>
        <pc:graphicFrameChg chg="add mod modGraphic">
          <ac:chgData name="Tegischer Lukas" userId="f78daebb-0565-485c-bd0e-1cd035e796ff" providerId="ADAL" clId="{F813A355-D370-4138-B1E5-7EA8C6F2BCFC}" dt="2021-01-31T15:17:18.970" v="581" actId="1076"/>
          <ac:graphicFrameMkLst>
            <pc:docMk/>
            <pc:sldMk cId="161478086" sldId="312"/>
            <ac:graphicFrameMk id="8" creationId="{D980D0F4-D680-4819-A04B-276467264AAA}"/>
          </ac:graphicFrameMkLst>
        </pc:graphicFrameChg>
        <pc:picChg chg="del">
          <ac:chgData name="Tegischer Lukas" userId="f78daebb-0565-485c-bd0e-1cd035e796ff" providerId="ADAL" clId="{F813A355-D370-4138-B1E5-7EA8C6F2BCFC}" dt="2021-01-31T15:09:19.821" v="193" actId="478"/>
          <ac:picMkLst>
            <pc:docMk/>
            <pc:sldMk cId="161478086" sldId="312"/>
            <ac:picMk id="3" creationId="{32AA531D-F725-4439-84F3-17A229E8CB6F}"/>
          </ac:picMkLst>
        </pc:picChg>
        <pc:picChg chg="add del mod modCrop">
          <ac:chgData name="Tegischer Lukas" userId="f78daebb-0565-485c-bd0e-1cd035e796ff" providerId="ADAL" clId="{F813A355-D370-4138-B1E5-7EA8C6F2BCFC}" dt="2021-01-31T15:12:05.826" v="280" actId="478"/>
          <ac:picMkLst>
            <pc:docMk/>
            <pc:sldMk cId="161478086" sldId="312"/>
            <ac:picMk id="5" creationId="{90330FDE-4BCC-4000-935C-D5FEA8DF0FCB}"/>
          </ac:picMkLst>
        </pc:picChg>
        <pc:picChg chg="add mod">
          <ac:chgData name="Tegischer Lukas" userId="f78daebb-0565-485c-bd0e-1cd035e796ff" providerId="ADAL" clId="{F813A355-D370-4138-B1E5-7EA8C6F2BCFC}" dt="2021-01-31T15:12:54.875" v="385" actId="1076"/>
          <ac:picMkLst>
            <pc:docMk/>
            <pc:sldMk cId="161478086" sldId="312"/>
            <ac:picMk id="7" creationId="{48F85889-B9D0-406A-9250-087F4EFD3449}"/>
          </ac:picMkLst>
        </pc:picChg>
      </pc:sldChg>
      <pc:sldChg chg="addSp delSp modSp add delAnim modAnim">
        <pc:chgData name="Tegischer Lukas" userId="f78daebb-0565-485c-bd0e-1cd035e796ff" providerId="ADAL" clId="{F813A355-D370-4138-B1E5-7EA8C6F2BCFC}" dt="2021-01-31T15:38:51.733" v="824"/>
        <pc:sldMkLst>
          <pc:docMk/>
          <pc:sldMk cId="1226903133" sldId="313"/>
        </pc:sldMkLst>
        <pc:spChg chg="del">
          <ac:chgData name="Tegischer Lukas" userId="f78daebb-0565-485c-bd0e-1cd035e796ff" providerId="ADAL" clId="{F813A355-D370-4138-B1E5-7EA8C6F2BCFC}" dt="2021-01-31T15:25:35.207" v="605" actId="478"/>
          <ac:spMkLst>
            <pc:docMk/>
            <pc:sldMk cId="1226903133" sldId="313"/>
            <ac:spMk id="4" creationId="{1DDE66A2-1142-4F02-9953-05AD2B9E519B}"/>
          </ac:spMkLst>
        </pc:spChg>
        <pc:spChg chg="del">
          <ac:chgData name="Tegischer Lukas" userId="f78daebb-0565-485c-bd0e-1cd035e796ff" providerId="ADAL" clId="{F813A355-D370-4138-B1E5-7EA8C6F2BCFC}" dt="2021-01-31T15:25:35.207" v="605" actId="478"/>
          <ac:spMkLst>
            <pc:docMk/>
            <pc:sldMk cId="1226903133" sldId="313"/>
            <ac:spMk id="6" creationId="{5DF16214-3B65-4B8B-9819-683EF3289041}"/>
          </ac:spMkLst>
        </pc:spChg>
        <pc:spChg chg="del">
          <ac:chgData name="Tegischer Lukas" userId="f78daebb-0565-485c-bd0e-1cd035e796ff" providerId="ADAL" clId="{F813A355-D370-4138-B1E5-7EA8C6F2BCFC}" dt="2021-01-31T15:25:35.207" v="605" actId="478"/>
          <ac:spMkLst>
            <pc:docMk/>
            <pc:sldMk cId="1226903133" sldId="313"/>
            <ac:spMk id="9" creationId="{9E061572-1E0B-4513-A4A2-4ECBC5863B3B}"/>
          </ac:spMkLst>
        </pc:spChg>
        <pc:spChg chg="add mod">
          <ac:chgData name="Tegischer Lukas" userId="f78daebb-0565-485c-bd0e-1cd035e796ff" providerId="ADAL" clId="{F813A355-D370-4138-B1E5-7EA8C6F2BCFC}" dt="2021-01-31T15:34:54.063" v="680" actId="1076"/>
          <ac:spMkLst>
            <pc:docMk/>
            <pc:sldMk cId="1226903133" sldId="313"/>
            <ac:spMk id="11" creationId="{4FFFE009-C2FD-42AC-AF4F-80A19AA3390D}"/>
          </ac:spMkLst>
        </pc:spChg>
        <pc:spChg chg="add mod">
          <ac:chgData name="Tegischer Lukas" userId="f78daebb-0565-485c-bd0e-1cd035e796ff" providerId="ADAL" clId="{F813A355-D370-4138-B1E5-7EA8C6F2BCFC}" dt="2021-01-31T15:35:09.201" v="685" actId="1076"/>
          <ac:spMkLst>
            <pc:docMk/>
            <pc:sldMk cId="1226903133" sldId="313"/>
            <ac:spMk id="12" creationId="{7FFC4B63-7A2D-445D-AC7E-3E19A29768A5}"/>
          </ac:spMkLst>
        </pc:spChg>
        <pc:spChg chg="add mod">
          <ac:chgData name="Tegischer Lukas" userId="f78daebb-0565-485c-bd0e-1cd035e796ff" providerId="ADAL" clId="{F813A355-D370-4138-B1E5-7EA8C6F2BCFC}" dt="2021-01-31T15:35:12.075" v="686" actId="1076"/>
          <ac:spMkLst>
            <pc:docMk/>
            <pc:sldMk cId="1226903133" sldId="313"/>
            <ac:spMk id="13" creationId="{7A5349D2-78F5-4009-9B77-CB72AB6A0E42}"/>
          </ac:spMkLst>
        </pc:spChg>
        <pc:graphicFrameChg chg="del">
          <ac:chgData name="Tegischer Lukas" userId="f78daebb-0565-485c-bd0e-1cd035e796ff" providerId="ADAL" clId="{F813A355-D370-4138-B1E5-7EA8C6F2BCFC}" dt="2021-01-31T15:25:35.207" v="605" actId="478"/>
          <ac:graphicFrameMkLst>
            <pc:docMk/>
            <pc:sldMk cId="1226903133" sldId="313"/>
            <ac:graphicFrameMk id="8" creationId="{D980D0F4-D680-4819-A04B-276467264AAA}"/>
          </ac:graphicFrameMkLst>
        </pc:graphicFrameChg>
        <pc:picChg chg="add del mod modCrop">
          <ac:chgData name="Tegischer Lukas" userId="f78daebb-0565-485c-bd0e-1cd035e796ff" providerId="ADAL" clId="{F813A355-D370-4138-B1E5-7EA8C6F2BCFC}" dt="2021-01-31T15:29:05.933" v="615"/>
          <ac:picMkLst>
            <pc:docMk/>
            <pc:sldMk cId="1226903133" sldId="313"/>
            <ac:picMk id="3" creationId="{9975E9A0-ABCA-4D05-BAF8-122FE701EA67}"/>
          </ac:picMkLst>
        </pc:picChg>
        <pc:picChg chg="add mod modCrop">
          <ac:chgData name="Tegischer Lukas" userId="f78daebb-0565-485c-bd0e-1cd035e796ff" providerId="ADAL" clId="{F813A355-D370-4138-B1E5-7EA8C6F2BCFC}" dt="2021-01-31T15:35:25.651" v="687" actId="1076"/>
          <ac:picMkLst>
            <pc:docMk/>
            <pc:sldMk cId="1226903133" sldId="313"/>
            <ac:picMk id="5" creationId="{71383D66-D468-406C-88BC-2C2444913EC4}"/>
          </ac:picMkLst>
        </pc:picChg>
        <pc:picChg chg="del">
          <ac:chgData name="Tegischer Lukas" userId="f78daebb-0565-485c-bd0e-1cd035e796ff" providerId="ADAL" clId="{F813A355-D370-4138-B1E5-7EA8C6F2BCFC}" dt="2021-01-31T15:25:35.855" v="606" actId="478"/>
          <ac:picMkLst>
            <pc:docMk/>
            <pc:sldMk cId="1226903133" sldId="313"/>
            <ac:picMk id="7" creationId="{48F85889-B9D0-406A-9250-087F4EFD3449}"/>
          </ac:picMkLst>
        </pc:picChg>
      </pc:sldChg>
      <pc:sldChg chg="addSp delSp add del">
        <pc:chgData name="Tegischer Lukas" userId="f78daebb-0565-485c-bd0e-1cd035e796ff" providerId="ADAL" clId="{F813A355-D370-4138-B1E5-7EA8C6F2BCFC}" dt="2021-01-31T15:35:53.682" v="688" actId="2696"/>
        <pc:sldMkLst>
          <pc:docMk/>
          <pc:sldMk cId="1530914755" sldId="314"/>
        </pc:sldMkLst>
        <pc:picChg chg="del">
          <ac:chgData name="Tegischer Lukas" userId="f78daebb-0565-485c-bd0e-1cd035e796ff" providerId="ADAL" clId="{F813A355-D370-4138-B1E5-7EA8C6F2BCFC}" dt="2021-01-31T15:29:11.402" v="617" actId="478"/>
          <ac:picMkLst>
            <pc:docMk/>
            <pc:sldMk cId="1530914755" sldId="314"/>
            <ac:picMk id="5" creationId="{71383D66-D468-406C-88BC-2C2444913EC4}"/>
          </ac:picMkLst>
        </pc:picChg>
        <pc:picChg chg="add">
          <ac:chgData name="Tegischer Lukas" userId="f78daebb-0565-485c-bd0e-1cd035e796ff" providerId="ADAL" clId="{F813A355-D370-4138-B1E5-7EA8C6F2BCFC}" dt="2021-01-31T15:29:11.818" v="618"/>
          <ac:picMkLst>
            <pc:docMk/>
            <pc:sldMk cId="1530914755" sldId="314"/>
            <ac:picMk id="6" creationId="{4C6E76E7-61D0-4F2B-B2F3-A3BF9BFA0A1F}"/>
          </ac:picMkLst>
        </pc:picChg>
      </pc:sldChg>
      <pc:sldChg chg="addSp delSp modSp add modAnim">
        <pc:chgData name="Tegischer Lukas" userId="f78daebb-0565-485c-bd0e-1cd035e796ff" providerId="ADAL" clId="{F813A355-D370-4138-B1E5-7EA8C6F2BCFC}" dt="2021-01-31T15:38:38.149" v="822"/>
        <pc:sldMkLst>
          <pc:docMk/>
          <pc:sldMk cId="632100995" sldId="315"/>
        </pc:sldMkLst>
        <pc:spChg chg="add mod">
          <ac:chgData name="Tegischer Lukas" userId="f78daebb-0565-485c-bd0e-1cd035e796ff" providerId="ADAL" clId="{F813A355-D370-4138-B1E5-7EA8C6F2BCFC}" dt="2021-01-31T15:33:40.474" v="652" actId="1076"/>
          <ac:spMkLst>
            <pc:docMk/>
            <pc:sldMk cId="632100995" sldId="315"/>
            <ac:spMk id="4" creationId="{83146803-559D-4C9C-91DC-864FEA3402F2}"/>
          </ac:spMkLst>
        </pc:spChg>
        <pc:spChg chg="del">
          <ac:chgData name="Tegischer Lukas" userId="f78daebb-0565-485c-bd0e-1cd035e796ff" providerId="ADAL" clId="{F813A355-D370-4138-B1E5-7EA8C6F2BCFC}" dt="2021-01-31T15:32:35.917" v="633" actId="478"/>
          <ac:spMkLst>
            <pc:docMk/>
            <pc:sldMk cId="632100995" sldId="315"/>
            <ac:spMk id="6" creationId="{C90599A1-95FF-4DCC-9DBA-35F4DC4DF7E1}"/>
          </ac:spMkLst>
        </pc:spChg>
        <pc:picChg chg="add mod modCrop">
          <ac:chgData name="Tegischer Lukas" userId="f78daebb-0565-485c-bd0e-1cd035e796ff" providerId="ADAL" clId="{F813A355-D370-4138-B1E5-7EA8C6F2BCFC}" dt="2021-01-31T15:33:17.153" v="644" actId="1076"/>
          <ac:picMkLst>
            <pc:docMk/>
            <pc:sldMk cId="632100995" sldId="315"/>
            <ac:picMk id="3" creationId="{EE5E1CAB-4A88-4B33-886C-5192279D9BAC}"/>
          </ac:picMkLst>
        </pc:picChg>
        <pc:picChg chg="del">
          <ac:chgData name="Tegischer Lukas" userId="f78daebb-0565-485c-bd0e-1cd035e796ff" providerId="ADAL" clId="{F813A355-D370-4138-B1E5-7EA8C6F2BCFC}" dt="2021-01-31T15:32:34.514" v="632" actId="478"/>
          <ac:picMkLst>
            <pc:docMk/>
            <pc:sldMk cId="632100995" sldId="315"/>
            <ac:picMk id="10" creationId="{8C346DA0-79BB-46B6-88B1-B55B6118F7E1}"/>
          </ac:picMkLst>
        </pc:picChg>
      </pc:sldChg>
      <pc:sldChg chg="addSp delSp modSp add delAnim modAnim">
        <pc:chgData name="Tegischer Lukas" userId="f78daebb-0565-485c-bd0e-1cd035e796ff" providerId="ADAL" clId="{F813A355-D370-4138-B1E5-7EA8C6F2BCFC}" dt="2021-01-31T15:37:59.867" v="819" actId="207"/>
        <pc:sldMkLst>
          <pc:docMk/>
          <pc:sldMk cId="1689278670" sldId="316"/>
        </pc:sldMkLst>
        <pc:spChg chg="mod">
          <ac:chgData name="Tegischer Lukas" userId="f78daebb-0565-485c-bd0e-1cd035e796ff" providerId="ADAL" clId="{F813A355-D370-4138-B1E5-7EA8C6F2BCFC}" dt="2021-01-31T15:36:31.057" v="756" actId="20577"/>
          <ac:spMkLst>
            <pc:docMk/>
            <pc:sldMk cId="1689278670" sldId="316"/>
            <ac:spMk id="2" creationId="{00000000-0000-0000-0000-000000000000}"/>
          </ac:spMkLst>
        </pc:spChg>
        <pc:spChg chg="add del">
          <ac:chgData name="Tegischer Lukas" userId="f78daebb-0565-485c-bd0e-1cd035e796ff" providerId="ADAL" clId="{F813A355-D370-4138-B1E5-7EA8C6F2BCFC}" dt="2021-01-31T15:36:52.854" v="763"/>
          <ac:spMkLst>
            <pc:docMk/>
            <pc:sldMk cId="1689278670" sldId="316"/>
            <ac:spMk id="3" creationId="{F3BCF40C-442F-4F95-BF85-95B5E6B9DE9B}"/>
          </ac:spMkLst>
        </pc:spChg>
        <pc:spChg chg="add del">
          <ac:chgData name="Tegischer Lukas" userId="f78daebb-0565-485c-bd0e-1cd035e796ff" providerId="ADAL" clId="{F813A355-D370-4138-B1E5-7EA8C6F2BCFC}" dt="2021-01-31T15:36:52.854" v="763"/>
          <ac:spMkLst>
            <pc:docMk/>
            <pc:sldMk cId="1689278670" sldId="316"/>
            <ac:spMk id="4" creationId="{1F6BE2A5-7BCA-4AB7-9FBF-4DAC70CBF5AF}"/>
          </ac:spMkLst>
        </pc:spChg>
        <pc:spChg chg="add del">
          <ac:chgData name="Tegischer Lukas" userId="f78daebb-0565-485c-bd0e-1cd035e796ff" providerId="ADAL" clId="{F813A355-D370-4138-B1E5-7EA8C6F2BCFC}" dt="2021-01-31T15:36:52.854" v="763"/>
          <ac:spMkLst>
            <pc:docMk/>
            <pc:sldMk cId="1689278670" sldId="316"/>
            <ac:spMk id="6" creationId="{6767DDDD-6AE5-4234-A0C6-61310BDDE6D2}"/>
          </ac:spMkLst>
        </pc:spChg>
        <pc:spChg chg="add mod">
          <ac:chgData name="Tegischer Lukas" userId="f78daebb-0565-485c-bd0e-1cd035e796ff" providerId="ADAL" clId="{F813A355-D370-4138-B1E5-7EA8C6F2BCFC}" dt="2021-01-31T15:37:59.867" v="819" actId="207"/>
          <ac:spMkLst>
            <pc:docMk/>
            <pc:sldMk cId="1689278670" sldId="316"/>
            <ac:spMk id="7" creationId="{EC774B44-7F71-46DC-8A60-82E30B49A46F}"/>
          </ac:spMkLst>
        </pc:spChg>
        <pc:spChg chg="del mod">
          <ac:chgData name="Tegischer Lukas" userId="f78daebb-0565-485c-bd0e-1cd035e796ff" providerId="ADAL" clId="{F813A355-D370-4138-B1E5-7EA8C6F2BCFC}" dt="2021-01-31T15:36:33.929" v="759" actId="478"/>
          <ac:spMkLst>
            <pc:docMk/>
            <pc:sldMk cId="1689278670" sldId="316"/>
            <ac:spMk id="11" creationId="{4FFFE009-C2FD-42AC-AF4F-80A19AA3390D}"/>
          </ac:spMkLst>
        </pc:spChg>
        <pc:spChg chg="del">
          <ac:chgData name="Tegischer Lukas" userId="f78daebb-0565-485c-bd0e-1cd035e796ff" providerId="ADAL" clId="{F813A355-D370-4138-B1E5-7EA8C6F2BCFC}" dt="2021-01-31T15:36:34.455" v="760" actId="478"/>
          <ac:spMkLst>
            <pc:docMk/>
            <pc:sldMk cId="1689278670" sldId="316"/>
            <ac:spMk id="12" creationId="{7FFC4B63-7A2D-445D-AC7E-3E19A29768A5}"/>
          </ac:spMkLst>
        </pc:spChg>
        <pc:spChg chg="del">
          <ac:chgData name="Tegischer Lukas" userId="f78daebb-0565-485c-bd0e-1cd035e796ff" providerId="ADAL" clId="{F813A355-D370-4138-B1E5-7EA8C6F2BCFC}" dt="2021-01-31T15:36:35.282" v="761" actId="478"/>
          <ac:spMkLst>
            <pc:docMk/>
            <pc:sldMk cId="1689278670" sldId="316"/>
            <ac:spMk id="13" creationId="{7A5349D2-78F5-4009-9B77-CB72AB6A0E42}"/>
          </ac:spMkLst>
        </pc:spChg>
        <pc:spChg chg="add mod">
          <ac:chgData name="Tegischer Lukas" userId="f78daebb-0565-485c-bd0e-1cd035e796ff" providerId="ADAL" clId="{F813A355-D370-4138-B1E5-7EA8C6F2BCFC}" dt="2021-01-31T15:37:32.859" v="775" actId="207"/>
          <ac:spMkLst>
            <pc:docMk/>
            <pc:sldMk cId="1689278670" sldId="316"/>
            <ac:spMk id="15" creationId="{711BC239-F720-4983-92F5-1636D07201E7}"/>
          </ac:spMkLst>
        </pc:spChg>
        <pc:spChg chg="add mod">
          <ac:chgData name="Tegischer Lukas" userId="f78daebb-0565-485c-bd0e-1cd035e796ff" providerId="ADAL" clId="{F813A355-D370-4138-B1E5-7EA8C6F2BCFC}" dt="2021-01-31T15:37:32.859" v="775" actId="207"/>
          <ac:spMkLst>
            <pc:docMk/>
            <pc:sldMk cId="1689278670" sldId="316"/>
            <ac:spMk id="16" creationId="{418BAA86-0868-416D-8D3F-B4B59431EAD7}"/>
          </ac:spMkLst>
        </pc:spChg>
        <pc:spChg chg="add mod">
          <ac:chgData name="Tegischer Lukas" userId="f78daebb-0565-485c-bd0e-1cd035e796ff" providerId="ADAL" clId="{F813A355-D370-4138-B1E5-7EA8C6F2BCFC}" dt="2021-01-31T15:37:32.859" v="775" actId="207"/>
          <ac:spMkLst>
            <pc:docMk/>
            <pc:sldMk cId="1689278670" sldId="316"/>
            <ac:spMk id="17" creationId="{AA541118-5DA3-4E8A-BE12-D77E571F3ED7}"/>
          </ac:spMkLst>
        </pc:spChg>
        <pc:spChg chg="add del mod">
          <ac:chgData name="Tegischer Lukas" userId="f78daebb-0565-485c-bd0e-1cd035e796ff" providerId="ADAL" clId="{F813A355-D370-4138-B1E5-7EA8C6F2BCFC}" dt="2021-01-31T15:37:07.178" v="768" actId="478"/>
          <ac:spMkLst>
            <pc:docMk/>
            <pc:sldMk cId="1689278670" sldId="316"/>
            <ac:spMk id="18" creationId="{87943039-0D01-4284-B97E-C1713AB11D2E}"/>
          </ac:spMkLst>
        </pc:spChg>
        <pc:picChg chg="del">
          <ac:chgData name="Tegischer Lukas" userId="f78daebb-0565-485c-bd0e-1cd035e796ff" providerId="ADAL" clId="{F813A355-D370-4138-B1E5-7EA8C6F2BCFC}" dt="2021-01-31T15:36:32.802" v="757" actId="478"/>
          <ac:picMkLst>
            <pc:docMk/>
            <pc:sldMk cId="1689278670" sldId="316"/>
            <ac:picMk id="5" creationId="{71383D66-D468-406C-88BC-2C2444913EC4}"/>
          </ac:picMkLst>
        </pc:picChg>
      </pc:sldChg>
    </pc:docChg>
  </pc:docChgLst>
  <pc:docChgLst>
    <pc:chgData name="Tegischer Lukas" userId="f78daebb-0565-485c-bd0e-1cd035e796ff" providerId="ADAL" clId="{10472FE8-CF49-4391-A8BD-ECA806892A15}"/>
    <pc:docChg chg="custSel delSld modSld">
      <pc:chgData name="Tegischer Lukas" userId="f78daebb-0565-485c-bd0e-1cd035e796ff" providerId="ADAL" clId="{10472FE8-CF49-4391-A8BD-ECA806892A15}" dt="2022-11-03T21:27:18.548" v="11" actId="47"/>
      <pc:docMkLst>
        <pc:docMk/>
      </pc:docMkLst>
      <pc:sldChg chg="delSp modSp mod">
        <pc:chgData name="Tegischer Lukas" userId="f78daebb-0565-485c-bd0e-1cd035e796ff" providerId="ADAL" clId="{10472FE8-CF49-4391-A8BD-ECA806892A15}" dt="2022-11-03T21:27:10.503" v="4" actId="113"/>
        <pc:sldMkLst>
          <pc:docMk/>
          <pc:sldMk cId="336392357" sldId="256"/>
        </pc:sldMkLst>
        <pc:spChg chg="mod">
          <ac:chgData name="Tegischer Lukas" userId="f78daebb-0565-485c-bd0e-1cd035e796ff" providerId="ADAL" clId="{10472FE8-CF49-4391-A8BD-ECA806892A15}" dt="2022-11-03T21:27:10.503" v="4" actId="113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10472FE8-CF49-4391-A8BD-ECA806892A15}" dt="2022-11-03T21:27:02.396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10472FE8-CF49-4391-A8BD-ECA806892A15}" dt="2022-11-03T21:27:13.500" v="6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10472FE8-CF49-4391-A8BD-ECA806892A15}" dt="2022-11-03T21:27:13.500" v="6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10472FE8-CF49-4391-A8BD-ECA806892A15}" dt="2022-11-03T21:27:18.548" v="11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10472FE8-CF49-4391-A8BD-ECA806892A15}" dt="2022-11-03T21:27:12.115" v="5" actId="478"/>
        <pc:sldMkLst>
          <pc:docMk/>
          <pc:sldMk cId="1696667316" sldId="296"/>
        </pc:sldMkLst>
        <pc:picChg chg="del">
          <ac:chgData name="Tegischer Lukas" userId="f78daebb-0565-485c-bd0e-1cd035e796ff" providerId="ADAL" clId="{10472FE8-CF49-4391-A8BD-ECA806892A15}" dt="2022-11-03T21:27:12.115" v="5" actId="478"/>
          <ac:picMkLst>
            <pc:docMk/>
            <pc:sldMk cId="1696667316" sldId="29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0472FE8-CF49-4391-A8BD-ECA806892A15}" dt="2022-11-03T21:27:15.273" v="8" actId="478"/>
        <pc:sldMkLst>
          <pc:docMk/>
          <pc:sldMk cId="3118168181" sldId="333"/>
        </pc:sldMkLst>
        <pc:picChg chg="del">
          <ac:chgData name="Tegischer Lukas" userId="f78daebb-0565-485c-bd0e-1cd035e796ff" providerId="ADAL" clId="{10472FE8-CF49-4391-A8BD-ECA806892A15}" dt="2022-11-03T21:27:15.273" v="8" actId="478"/>
          <ac:picMkLst>
            <pc:docMk/>
            <pc:sldMk cId="3118168181" sldId="33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0472FE8-CF49-4391-A8BD-ECA806892A15}" dt="2022-11-03T21:27:15.864" v="9" actId="478"/>
        <pc:sldMkLst>
          <pc:docMk/>
          <pc:sldMk cId="2400827216" sldId="334"/>
        </pc:sldMkLst>
        <pc:picChg chg="del">
          <ac:chgData name="Tegischer Lukas" userId="f78daebb-0565-485c-bd0e-1cd035e796ff" providerId="ADAL" clId="{10472FE8-CF49-4391-A8BD-ECA806892A15}" dt="2022-11-03T21:27:15.864" v="9" actId="478"/>
          <ac:picMkLst>
            <pc:docMk/>
            <pc:sldMk cId="2400827216" sldId="33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0472FE8-CF49-4391-A8BD-ECA806892A15}" dt="2022-11-03T21:27:14.397" v="7" actId="478"/>
        <pc:sldMkLst>
          <pc:docMk/>
          <pc:sldMk cId="603281732" sldId="335"/>
        </pc:sldMkLst>
        <pc:picChg chg="del">
          <ac:chgData name="Tegischer Lukas" userId="f78daebb-0565-485c-bd0e-1cd035e796ff" providerId="ADAL" clId="{10472FE8-CF49-4391-A8BD-ECA806892A15}" dt="2022-11-03T21:27:14.397" v="7" actId="478"/>
          <ac:picMkLst>
            <pc:docMk/>
            <pc:sldMk cId="603281732" sldId="335"/>
            <ac:picMk id="14" creationId="{053D7308-DE5D-4085-8981-CCF5F27D1668}"/>
          </ac:picMkLst>
        </pc:picChg>
      </pc:sldChg>
      <pc:sldChg chg="modSp mod">
        <pc:chgData name="Tegischer Lukas" userId="f78daebb-0565-485c-bd0e-1cd035e796ff" providerId="ADAL" clId="{10472FE8-CF49-4391-A8BD-ECA806892A15}" dt="2022-11-03T21:27:17.521" v="10" actId="1036"/>
        <pc:sldMkLst>
          <pc:docMk/>
          <pc:sldMk cId="23138986" sldId="336"/>
        </pc:sldMkLst>
        <pc:spChg chg="mod">
          <ac:chgData name="Tegischer Lukas" userId="f78daebb-0565-485c-bd0e-1cd035e796ff" providerId="ADAL" clId="{10472FE8-CF49-4391-A8BD-ECA806892A15}" dt="2022-11-03T21:27:17.521" v="10" actId="1036"/>
          <ac:spMkLst>
            <pc:docMk/>
            <pc:sldMk cId="23138986" sldId="336"/>
            <ac:spMk id="6" creationId="{DA341852-DFAC-44FE-95B6-46DD04B2D9CA}"/>
          </ac:spMkLst>
        </pc:spChg>
      </pc:sldChg>
    </pc:docChg>
  </pc:docChgLst>
  <pc:docChgLst>
    <pc:chgData name="Tegischer Lukas" userId="f78daebb-0565-485c-bd0e-1cd035e796ff" providerId="ADAL" clId="{9BB14004-2400-4AD4-ADCE-1EC239DB7A18}"/>
    <pc:docChg chg="undo custSel addSld delSld modSld sldOrd">
      <pc:chgData name="Tegischer Lukas" userId="f78daebb-0565-485c-bd0e-1cd035e796ff" providerId="ADAL" clId="{9BB14004-2400-4AD4-ADCE-1EC239DB7A18}" dt="2021-01-31T14:12:45.133" v="278" actId="20577"/>
      <pc:docMkLst>
        <pc:docMk/>
      </pc:docMkLst>
      <pc:sldChg chg="modSp">
        <pc:chgData name="Tegischer Lukas" userId="f78daebb-0565-485c-bd0e-1cd035e796ff" providerId="ADAL" clId="{9BB14004-2400-4AD4-ADCE-1EC239DB7A18}" dt="2021-01-31T13:40:40.305" v="29" actId="207"/>
        <pc:sldMkLst>
          <pc:docMk/>
          <pc:sldMk cId="336392357" sldId="256"/>
        </pc:sldMkLst>
        <pc:spChg chg="mod">
          <ac:chgData name="Tegischer Lukas" userId="f78daebb-0565-485c-bd0e-1cd035e796ff" providerId="ADAL" clId="{9BB14004-2400-4AD4-ADCE-1EC239DB7A18}" dt="2021-01-31T13:40:40.305" v="29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9BB14004-2400-4AD4-ADCE-1EC239DB7A18}" dt="2021-01-31T13:43:21.905" v="79"/>
        <pc:sldMkLst>
          <pc:docMk/>
          <pc:sldMk cId="4068653008" sldId="278"/>
        </pc:sldMkLst>
        <pc:spChg chg="add mod">
          <ac:chgData name="Tegischer Lukas" userId="f78daebb-0565-485c-bd0e-1cd035e796ff" providerId="ADAL" clId="{9BB14004-2400-4AD4-ADCE-1EC239DB7A18}" dt="2021-01-31T13:41:39.905" v="39" actId="14100"/>
          <ac:spMkLst>
            <pc:docMk/>
            <pc:sldMk cId="4068653008" sldId="278"/>
            <ac:spMk id="2" creationId="{5F6F887E-0383-4E9B-BC6E-0257CF65EA7D}"/>
          </ac:spMkLst>
        </pc:spChg>
        <pc:spChg chg="add mod">
          <ac:chgData name="Tegischer Lukas" userId="f78daebb-0565-485c-bd0e-1cd035e796ff" providerId="ADAL" clId="{9BB14004-2400-4AD4-ADCE-1EC239DB7A18}" dt="2021-01-31T13:42:22.640" v="69" actId="1076"/>
          <ac:spMkLst>
            <pc:docMk/>
            <pc:sldMk cId="4068653008" sldId="278"/>
            <ac:spMk id="3" creationId="{C6221BC8-BA80-49C8-98F4-99F56B2D5134}"/>
          </ac:spMkLst>
        </pc:spChg>
        <pc:spChg chg="add mod">
          <ac:chgData name="Tegischer Lukas" userId="f78daebb-0565-485c-bd0e-1cd035e796ff" providerId="ADAL" clId="{9BB14004-2400-4AD4-ADCE-1EC239DB7A18}" dt="2021-01-31T13:41:36.905" v="38" actId="1076"/>
          <ac:spMkLst>
            <pc:docMk/>
            <pc:sldMk cId="4068653008" sldId="278"/>
            <ac:spMk id="12" creationId="{3DA66C46-F314-4E7B-A087-D75B01CD8BD0}"/>
          </ac:spMkLst>
        </pc:spChg>
        <pc:spChg chg="add mod">
          <ac:chgData name="Tegischer Lukas" userId="f78daebb-0565-485c-bd0e-1cd035e796ff" providerId="ADAL" clId="{9BB14004-2400-4AD4-ADCE-1EC239DB7A18}" dt="2021-01-31T13:41:47.402" v="42" actId="14100"/>
          <ac:spMkLst>
            <pc:docMk/>
            <pc:sldMk cId="4068653008" sldId="278"/>
            <ac:spMk id="13" creationId="{4D711979-3148-47A8-BEFA-D864565663B0}"/>
          </ac:spMkLst>
        </pc:spChg>
        <pc:spChg chg="add del mod">
          <ac:chgData name="Tegischer Lukas" userId="f78daebb-0565-485c-bd0e-1cd035e796ff" providerId="ADAL" clId="{9BB14004-2400-4AD4-ADCE-1EC239DB7A18}" dt="2021-01-31T13:41:53.475" v="45" actId="478"/>
          <ac:spMkLst>
            <pc:docMk/>
            <pc:sldMk cId="4068653008" sldId="278"/>
            <ac:spMk id="15" creationId="{621C3386-29BF-49F9-BC20-4E5507DC8767}"/>
          </ac:spMkLst>
        </pc:spChg>
        <pc:cxnChg chg="add mod">
          <ac:chgData name="Tegischer Lukas" userId="f78daebb-0565-485c-bd0e-1cd035e796ff" providerId="ADAL" clId="{9BB14004-2400-4AD4-ADCE-1EC239DB7A18}" dt="2021-01-31T13:42:46.785" v="75" actId="14100"/>
          <ac:cxnSpMkLst>
            <pc:docMk/>
            <pc:sldMk cId="4068653008" sldId="278"/>
            <ac:cxnSpMk id="9" creationId="{684DA116-E25A-482A-B48F-72018992F6B9}"/>
          </ac:cxnSpMkLst>
        </pc:cxnChg>
      </pc:sldChg>
      <pc:sldChg chg="modSp">
        <pc:chgData name="Tegischer Lukas" userId="f78daebb-0565-485c-bd0e-1cd035e796ff" providerId="ADAL" clId="{9BB14004-2400-4AD4-ADCE-1EC239DB7A18}" dt="2021-01-31T14:12:45.133" v="27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9BB14004-2400-4AD4-ADCE-1EC239DB7A18}" dt="2021-01-31T14:12:45.133" v="278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9BB14004-2400-4AD4-ADCE-1EC239DB7A18}" dt="2021-01-31T13:40:56.732" v="31" actId="2696"/>
        <pc:sldMkLst>
          <pc:docMk/>
          <pc:sldMk cId="442268101" sldId="295"/>
        </pc:sldMkLst>
      </pc:sldChg>
      <pc:sldChg chg="addSp delSp modSp delAnim modAnim">
        <pc:chgData name="Tegischer Lukas" userId="f78daebb-0565-485c-bd0e-1cd035e796ff" providerId="ADAL" clId="{9BB14004-2400-4AD4-ADCE-1EC239DB7A18}" dt="2021-01-31T14:12:26.165" v="274" actId="14100"/>
        <pc:sldMkLst>
          <pc:docMk/>
          <pc:sldMk cId="1696667316" sldId="296"/>
        </pc:sldMkLst>
        <pc:spChg chg="mod">
          <ac:chgData name="Tegischer Lukas" userId="f78daebb-0565-485c-bd0e-1cd035e796ff" providerId="ADAL" clId="{9BB14004-2400-4AD4-ADCE-1EC239DB7A18}" dt="2021-01-31T13:44:11.120" v="132" actId="20577"/>
          <ac:spMkLst>
            <pc:docMk/>
            <pc:sldMk cId="1696667316" sldId="29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9BB14004-2400-4AD4-ADCE-1EC239DB7A18}" dt="2021-01-31T14:03:57.002" v="154" actId="1076"/>
          <ac:spMkLst>
            <pc:docMk/>
            <pc:sldMk cId="1696667316" sldId="296"/>
            <ac:spMk id="6" creationId="{36071F77-CF45-47F4-8917-0300BBFBD075}"/>
          </ac:spMkLst>
        </pc:spChg>
        <pc:spChg chg="del">
          <ac:chgData name="Tegischer Lukas" userId="f78daebb-0565-485c-bd0e-1cd035e796ff" providerId="ADAL" clId="{9BB14004-2400-4AD4-ADCE-1EC239DB7A18}" dt="2021-01-31T13:43:50.126" v="87" actId="478"/>
          <ac:spMkLst>
            <pc:docMk/>
            <pc:sldMk cId="1696667316" sldId="296"/>
            <ac:spMk id="8" creationId="{0D9BA8B8-3541-4557-9FB2-11909924E68C}"/>
          </ac:spMkLst>
        </pc:spChg>
        <pc:spChg chg="del">
          <ac:chgData name="Tegischer Lukas" userId="f78daebb-0565-485c-bd0e-1cd035e796ff" providerId="ADAL" clId="{9BB14004-2400-4AD4-ADCE-1EC239DB7A18}" dt="2021-01-31T13:43:48.678" v="86" actId="478"/>
          <ac:spMkLst>
            <pc:docMk/>
            <pc:sldMk cId="1696667316" sldId="296"/>
            <ac:spMk id="9" creationId="{179AD2D5-E1BD-4629-AAA5-F8A87B290627}"/>
          </ac:spMkLst>
        </pc:spChg>
        <pc:graphicFrameChg chg="del">
          <ac:chgData name="Tegischer Lukas" userId="f78daebb-0565-485c-bd0e-1cd035e796ff" providerId="ADAL" clId="{9BB14004-2400-4AD4-ADCE-1EC239DB7A18}" dt="2021-01-31T13:43:47.458" v="85" actId="478"/>
          <ac:graphicFrameMkLst>
            <pc:docMk/>
            <pc:sldMk cId="1696667316" sldId="296"/>
            <ac:graphicFrameMk id="3" creationId="{B27AD82A-EDFF-4122-939F-A8BC39445AEB}"/>
          </ac:graphicFrameMkLst>
        </pc:graphicFrameChg>
        <pc:graphicFrameChg chg="add mod modGraphic">
          <ac:chgData name="Tegischer Lukas" userId="f78daebb-0565-485c-bd0e-1cd035e796ff" providerId="ADAL" clId="{9BB14004-2400-4AD4-ADCE-1EC239DB7A18}" dt="2021-01-31T14:12:16.971" v="272" actId="1076"/>
          <ac:graphicFrameMkLst>
            <pc:docMk/>
            <pc:sldMk cId="1696667316" sldId="296"/>
            <ac:graphicFrameMk id="7" creationId="{9A96AB26-C794-4B07-8407-A7260CE65D7A}"/>
          </ac:graphicFrameMkLst>
        </pc:graphicFrameChg>
        <pc:picChg chg="add del mod modCrop">
          <ac:chgData name="Tegischer Lukas" userId="f78daebb-0565-485c-bd0e-1cd035e796ff" providerId="ADAL" clId="{9BB14004-2400-4AD4-ADCE-1EC239DB7A18}" dt="2021-01-31T14:02:02.601" v="136" actId="478"/>
          <ac:picMkLst>
            <pc:docMk/>
            <pc:sldMk cId="1696667316" sldId="296"/>
            <ac:picMk id="4" creationId="{66345CD8-FE94-415D-8F8B-09F4D98FA5C6}"/>
          </ac:picMkLst>
        </pc:picChg>
        <pc:picChg chg="add mod modCrop">
          <ac:chgData name="Tegischer Lukas" userId="f78daebb-0565-485c-bd0e-1cd035e796ff" providerId="ADAL" clId="{9BB14004-2400-4AD4-ADCE-1EC239DB7A18}" dt="2021-01-31T14:03:37.819" v="148" actId="1076"/>
          <ac:picMkLst>
            <pc:docMk/>
            <pc:sldMk cId="1696667316" sldId="296"/>
            <ac:picMk id="5" creationId="{FE1D06AB-7174-4D97-8DFE-DC4E461BC6C4}"/>
          </ac:picMkLst>
        </pc:picChg>
        <pc:cxnChg chg="add mod">
          <ac:chgData name="Tegischer Lukas" userId="f78daebb-0565-485c-bd0e-1cd035e796ff" providerId="ADAL" clId="{9BB14004-2400-4AD4-ADCE-1EC239DB7A18}" dt="2021-01-31T14:12:26.165" v="274" actId="14100"/>
          <ac:cxnSpMkLst>
            <pc:docMk/>
            <pc:sldMk cId="1696667316" sldId="296"/>
            <ac:cxnSpMk id="11" creationId="{642967A4-F98A-48DE-83F2-A464E945B19E}"/>
          </ac:cxnSpMkLst>
        </pc:cxnChg>
      </pc:sldChg>
      <pc:sldChg chg="del">
        <pc:chgData name="Tegischer Lukas" userId="f78daebb-0565-485c-bd0e-1cd035e796ff" providerId="ADAL" clId="{9BB14004-2400-4AD4-ADCE-1EC239DB7A18}" dt="2021-01-31T13:40:56.681" v="30" actId="2696"/>
        <pc:sldMkLst>
          <pc:docMk/>
          <pc:sldMk cId="3965134947" sldId="301"/>
        </pc:sldMkLst>
      </pc:sldChg>
      <pc:sldChg chg="modSp ord">
        <pc:chgData name="Tegischer Lukas" userId="f78daebb-0565-485c-bd0e-1cd035e796ff" providerId="ADAL" clId="{9BB14004-2400-4AD4-ADCE-1EC239DB7A18}" dt="2021-01-31T13:43:41.603" v="84" actId="20577"/>
        <pc:sldMkLst>
          <pc:docMk/>
          <pc:sldMk cId="2877511876" sldId="302"/>
        </pc:sldMkLst>
        <pc:spChg chg="mod">
          <ac:chgData name="Tegischer Lukas" userId="f78daebb-0565-485c-bd0e-1cd035e796ff" providerId="ADAL" clId="{9BB14004-2400-4AD4-ADCE-1EC239DB7A18}" dt="2021-01-31T13:43:41.603" v="84" actId="20577"/>
          <ac:spMkLst>
            <pc:docMk/>
            <pc:sldMk cId="2877511876" sldId="302"/>
            <ac:spMk id="2" creationId="{DC2DD54C-D87C-481A-AA05-36AE05F2CF65}"/>
          </ac:spMkLst>
        </pc:spChg>
      </pc:sldChg>
      <pc:sldChg chg="addSp delSp modSp add modAnim">
        <pc:chgData name="Tegischer Lukas" userId="f78daebb-0565-485c-bd0e-1cd035e796ff" providerId="ADAL" clId="{9BB14004-2400-4AD4-ADCE-1EC239DB7A18}" dt="2021-01-31T14:12:41.170" v="276"/>
        <pc:sldMkLst>
          <pc:docMk/>
          <pc:sldMk cId="216173997" sldId="303"/>
        </pc:sldMkLst>
        <pc:spChg chg="mod">
          <ac:chgData name="Tegischer Lukas" userId="f78daebb-0565-485c-bd0e-1cd035e796ff" providerId="ADAL" clId="{9BB14004-2400-4AD4-ADCE-1EC239DB7A18}" dt="2021-01-31T14:09:33.109" v="241" actId="113"/>
          <ac:spMkLst>
            <pc:docMk/>
            <pc:sldMk cId="216173997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9BB14004-2400-4AD4-ADCE-1EC239DB7A18}" dt="2021-01-31T14:09:02.351" v="186" actId="478"/>
          <ac:spMkLst>
            <pc:docMk/>
            <pc:sldMk cId="216173997" sldId="303"/>
            <ac:spMk id="6" creationId="{36071F77-CF45-47F4-8917-0300BBFBD075}"/>
          </ac:spMkLst>
        </pc:spChg>
        <pc:graphicFrameChg chg="del">
          <ac:chgData name="Tegischer Lukas" userId="f78daebb-0565-485c-bd0e-1cd035e796ff" providerId="ADAL" clId="{9BB14004-2400-4AD4-ADCE-1EC239DB7A18}" dt="2021-01-31T14:09:02.351" v="186" actId="478"/>
          <ac:graphicFrameMkLst>
            <pc:docMk/>
            <pc:sldMk cId="216173997" sldId="303"/>
            <ac:graphicFrameMk id="7" creationId="{9A96AB26-C794-4B07-8407-A7260CE65D7A}"/>
          </ac:graphicFrameMkLst>
        </pc:graphicFrameChg>
        <pc:picChg chg="del">
          <ac:chgData name="Tegischer Lukas" userId="f78daebb-0565-485c-bd0e-1cd035e796ff" providerId="ADAL" clId="{9BB14004-2400-4AD4-ADCE-1EC239DB7A18}" dt="2021-01-31T14:09:02.351" v="186" actId="478"/>
          <ac:picMkLst>
            <pc:docMk/>
            <pc:sldMk cId="216173997" sldId="303"/>
            <ac:picMk id="5" creationId="{FE1D06AB-7174-4D97-8DFE-DC4E461BC6C4}"/>
          </ac:picMkLst>
        </pc:picChg>
        <pc:picChg chg="add mod">
          <ac:chgData name="Tegischer Lukas" userId="f78daebb-0565-485c-bd0e-1cd035e796ff" providerId="ADAL" clId="{9BB14004-2400-4AD4-ADCE-1EC239DB7A18}" dt="2021-01-31T14:09:54.004" v="248" actId="14100"/>
          <ac:picMkLst>
            <pc:docMk/>
            <pc:sldMk cId="216173997" sldId="303"/>
            <ac:picMk id="8" creationId="{23D225FE-A0C0-402A-9715-2E0FB95E6D09}"/>
          </ac:picMkLst>
        </pc:picChg>
        <pc:picChg chg="add mod">
          <ac:chgData name="Tegischer Lukas" userId="f78daebb-0565-485c-bd0e-1cd035e796ff" providerId="ADAL" clId="{9BB14004-2400-4AD4-ADCE-1EC239DB7A18}" dt="2021-01-31T14:10:13.086" v="259" actId="1076"/>
          <ac:picMkLst>
            <pc:docMk/>
            <pc:sldMk cId="216173997" sldId="303"/>
            <ac:picMk id="9" creationId="{47202F20-6221-46FD-8445-462DB7F3F930}"/>
          </ac:picMkLst>
        </pc:picChg>
        <pc:picChg chg="add mod">
          <ac:chgData name="Tegischer Lukas" userId="f78daebb-0565-485c-bd0e-1cd035e796ff" providerId="ADAL" clId="{9BB14004-2400-4AD4-ADCE-1EC239DB7A18}" dt="2021-01-31T14:10:14.235" v="260" actId="1076"/>
          <ac:picMkLst>
            <pc:docMk/>
            <pc:sldMk cId="216173997" sldId="303"/>
            <ac:picMk id="10" creationId="{414DA60E-A0B5-4902-A4B8-BA98C7ECC27E}"/>
          </ac:picMkLst>
        </pc:picChg>
        <pc:cxnChg chg="del">
          <ac:chgData name="Tegischer Lukas" userId="f78daebb-0565-485c-bd0e-1cd035e796ff" providerId="ADAL" clId="{9BB14004-2400-4AD4-ADCE-1EC239DB7A18}" dt="2021-01-31T14:09:02.351" v="186" actId="478"/>
          <ac:cxnSpMkLst>
            <pc:docMk/>
            <pc:sldMk cId="216173997" sldId="303"/>
            <ac:cxnSpMk id="11" creationId="{642967A4-F98A-48DE-83F2-A464E945B19E}"/>
          </ac:cxnSpMkLst>
        </pc:cxnChg>
      </pc:sldChg>
      <pc:sldChg chg="add del">
        <pc:chgData name="Tegischer Lukas" userId="f78daebb-0565-485c-bd0e-1cd035e796ff" providerId="ADAL" clId="{9BB14004-2400-4AD4-ADCE-1EC239DB7A18}" dt="2021-01-31T14:08:33.958" v="184" actId="2696"/>
        <pc:sldMkLst>
          <pc:docMk/>
          <pc:sldMk cId="681065900" sldId="303"/>
        </pc:sldMkLst>
      </pc:sldChg>
    </pc:docChg>
  </pc:docChgLst>
  <pc:docChgLst>
    <pc:chgData name="Tegischer Lukas" userId="f78daebb-0565-485c-bd0e-1cd035e796ff" providerId="ADAL" clId="{88D118D1-82D4-4B68-8B41-3CE5D8060E4D}"/>
    <pc:docChg chg="undo custSel addSld delSld modSld sldOrd">
      <pc:chgData name="Tegischer Lukas" userId="f78daebb-0565-485c-bd0e-1cd035e796ff" providerId="ADAL" clId="{88D118D1-82D4-4B68-8B41-3CE5D8060E4D}" dt="2021-01-31T14:43:55.925" v="253"/>
      <pc:docMkLst>
        <pc:docMk/>
      </pc:docMkLst>
      <pc:sldChg chg="modSp">
        <pc:chgData name="Tegischer Lukas" userId="f78daebb-0565-485c-bd0e-1cd035e796ff" providerId="ADAL" clId="{88D118D1-82D4-4B68-8B41-3CE5D8060E4D}" dt="2021-01-31T14:14:05.492" v="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8D118D1-82D4-4B68-8B41-3CE5D8060E4D}" dt="2021-01-31T14:14:05.492" v="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88D118D1-82D4-4B68-8B41-3CE5D8060E4D}" dt="2021-01-31T14:14:28.731" v="12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88D118D1-82D4-4B68-8B41-3CE5D8060E4D}" dt="2021-01-31T14:14:13.198" v="4" actId="1076"/>
          <ac:spMkLst>
            <pc:docMk/>
            <pc:sldMk cId="4068653008" sldId="278"/>
            <ac:spMk id="2" creationId="{5F6F887E-0383-4E9B-BC6E-0257CF65EA7D}"/>
          </ac:spMkLst>
        </pc:spChg>
        <pc:spChg chg="del">
          <ac:chgData name="Tegischer Lukas" userId="f78daebb-0565-485c-bd0e-1cd035e796ff" providerId="ADAL" clId="{88D118D1-82D4-4B68-8B41-3CE5D8060E4D}" dt="2021-01-31T14:14:24.146" v="10" actId="478"/>
          <ac:spMkLst>
            <pc:docMk/>
            <pc:sldMk cId="4068653008" sldId="278"/>
            <ac:spMk id="3" creationId="{C6221BC8-BA80-49C8-98F4-99F56B2D5134}"/>
          </ac:spMkLst>
        </pc:spChg>
        <pc:spChg chg="mod">
          <ac:chgData name="Tegischer Lukas" userId="f78daebb-0565-485c-bd0e-1cd035e796ff" providerId="ADAL" clId="{88D118D1-82D4-4B68-8B41-3CE5D8060E4D}" dt="2021-01-31T14:14:16.780" v="6" actId="14100"/>
          <ac:spMkLst>
            <pc:docMk/>
            <pc:sldMk cId="4068653008" sldId="278"/>
            <ac:spMk id="12" creationId="{3DA66C46-F314-4E7B-A087-D75B01CD8BD0}"/>
          </ac:spMkLst>
        </pc:spChg>
        <pc:spChg chg="mod">
          <ac:chgData name="Tegischer Lukas" userId="f78daebb-0565-485c-bd0e-1cd035e796ff" providerId="ADAL" clId="{88D118D1-82D4-4B68-8B41-3CE5D8060E4D}" dt="2021-01-31T14:14:20.859" v="8" actId="14100"/>
          <ac:spMkLst>
            <pc:docMk/>
            <pc:sldMk cId="4068653008" sldId="278"/>
            <ac:spMk id="13" creationId="{4D711979-3148-47A8-BEFA-D864565663B0}"/>
          </ac:spMkLst>
        </pc:spChg>
        <pc:spChg chg="add mod">
          <ac:chgData name="Tegischer Lukas" userId="f78daebb-0565-485c-bd0e-1cd035e796ff" providerId="ADAL" clId="{88D118D1-82D4-4B68-8B41-3CE5D8060E4D}" dt="2021-01-31T14:14:28.731" v="12" actId="1076"/>
          <ac:spMkLst>
            <pc:docMk/>
            <pc:sldMk cId="4068653008" sldId="278"/>
            <ac:spMk id="15" creationId="{C56BB420-E014-49E1-8377-92366EE1F2A2}"/>
          </ac:spMkLst>
        </pc:spChg>
        <pc:cxnChg chg="del mod">
          <ac:chgData name="Tegischer Lukas" userId="f78daebb-0565-485c-bd0e-1cd035e796ff" providerId="ADAL" clId="{88D118D1-82D4-4B68-8B41-3CE5D8060E4D}" dt="2021-01-31T14:14:22.526" v="9" actId="478"/>
          <ac:cxnSpMkLst>
            <pc:docMk/>
            <pc:sldMk cId="4068653008" sldId="278"/>
            <ac:cxnSpMk id="9" creationId="{684DA116-E25A-482A-B48F-72018992F6B9}"/>
          </ac:cxnSpMkLst>
        </pc:cxnChg>
      </pc:sldChg>
      <pc:sldChg chg="modSp">
        <pc:chgData name="Tegischer Lukas" userId="f78daebb-0565-485c-bd0e-1cd035e796ff" providerId="ADAL" clId="{88D118D1-82D4-4B68-8B41-3CE5D8060E4D}" dt="2021-01-31T14:42:31.939" v="245" actId="404"/>
        <pc:sldMkLst>
          <pc:docMk/>
          <pc:sldMk cId="3932101437" sldId="291"/>
        </pc:sldMkLst>
        <pc:spChg chg="mod">
          <ac:chgData name="Tegischer Lukas" userId="f78daebb-0565-485c-bd0e-1cd035e796ff" providerId="ADAL" clId="{88D118D1-82D4-4B68-8B41-3CE5D8060E4D}" dt="2021-01-31T14:42:31.939" v="245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add ord">
        <pc:chgData name="Tegischer Lukas" userId="f78daebb-0565-485c-bd0e-1cd035e796ff" providerId="ADAL" clId="{88D118D1-82D4-4B68-8B41-3CE5D8060E4D}" dt="2021-01-31T14:14:59.821" v="15"/>
        <pc:sldMkLst>
          <pc:docMk/>
          <pc:sldMk cId="442268101" sldId="295"/>
        </pc:sldMkLst>
      </pc:sldChg>
      <pc:sldChg chg="addSp delSp modSp delAnim modAnim">
        <pc:chgData name="Tegischer Lukas" userId="f78daebb-0565-485c-bd0e-1cd035e796ff" providerId="ADAL" clId="{88D118D1-82D4-4B68-8B41-3CE5D8060E4D}" dt="2021-01-31T14:42:09.938" v="219" actId="1076"/>
        <pc:sldMkLst>
          <pc:docMk/>
          <pc:sldMk cId="1696667316" sldId="296"/>
        </pc:sldMkLst>
        <pc:spChg chg="del">
          <ac:chgData name="Tegischer Lukas" userId="f78daebb-0565-485c-bd0e-1cd035e796ff" providerId="ADAL" clId="{88D118D1-82D4-4B68-8B41-3CE5D8060E4D}" dt="2021-01-31T14:39:50.514" v="168" actId="478"/>
          <ac:spMkLst>
            <pc:docMk/>
            <pc:sldMk cId="1696667316" sldId="296"/>
            <ac:spMk id="6" creationId="{36071F77-CF45-47F4-8917-0300BBFBD075}"/>
          </ac:spMkLst>
        </pc:spChg>
        <pc:graphicFrameChg chg="del">
          <ac:chgData name="Tegischer Lukas" userId="f78daebb-0565-485c-bd0e-1cd035e796ff" providerId="ADAL" clId="{88D118D1-82D4-4B68-8B41-3CE5D8060E4D}" dt="2021-01-31T14:39:53.371" v="171" actId="478"/>
          <ac:graphicFrameMkLst>
            <pc:docMk/>
            <pc:sldMk cId="1696667316" sldId="296"/>
            <ac:graphicFrameMk id="7" creationId="{9A96AB26-C794-4B07-8407-A7260CE65D7A}"/>
          </ac:graphicFrameMkLst>
        </pc:graphicFrameChg>
        <pc:graphicFrameChg chg="add mod modGraphic">
          <ac:chgData name="Tegischer Lukas" userId="f78daebb-0565-485c-bd0e-1cd035e796ff" providerId="ADAL" clId="{88D118D1-82D4-4B68-8B41-3CE5D8060E4D}" dt="2021-01-31T14:42:09.938" v="219" actId="1076"/>
          <ac:graphicFrameMkLst>
            <pc:docMk/>
            <pc:sldMk cId="1696667316" sldId="296"/>
            <ac:graphicFrameMk id="9" creationId="{F06FB039-6019-4C73-84AE-9D634D22BB64}"/>
          </ac:graphicFrameMkLst>
        </pc:graphicFrameChg>
        <pc:picChg chg="del">
          <ac:chgData name="Tegischer Lukas" userId="f78daebb-0565-485c-bd0e-1cd035e796ff" providerId="ADAL" clId="{88D118D1-82D4-4B68-8B41-3CE5D8060E4D}" dt="2021-01-31T14:39:51.238" v="169" actId="478"/>
          <ac:picMkLst>
            <pc:docMk/>
            <pc:sldMk cId="1696667316" sldId="296"/>
            <ac:picMk id="5" creationId="{FE1D06AB-7174-4D97-8DFE-DC4E461BC6C4}"/>
          </ac:picMkLst>
        </pc:picChg>
        <pc:picChg chg="add mod modCrop">
          <ac:chgData name="Tegischer Lukas" userId="f78daebb-0565-485c-bd0e-1cd035e796ff" providerId="ADAL" clId="{88D118D1-82D4-4B68-8B41-3CE5D8060E4D}" dt="2021-01-31T14:40:11.706" v="176" actId="1076"/>
          <ac:picMkLst>
            <pc:docMk/>
            <pc:sldMk cId="1696667316" sldId="296"/>
            <ac:picMk id="8" creationId="{0C0323AA-2440-4462-8649-05D915E91425}"/>
          </ac:picMkLst>
        </pc:picChg>
        <pc:cxnChg chg="del">
          <ac:chgData name="Tegischer Lukas" userId="f78daebb-0565-485c-bd0e-1cd035e796ff" providerId="ADAL" clId="{88D118D1-82D4-4B68-8B41-3CE5D8060E4D}" dt="2021-01-31T14:39:51.775" v="170" actId="478"/>
          <ac:cxnSpMkLst>
            <pc:docMk/>
            <pc:sldMk cId="1696667316" sldId="296"/>
            <ac:cxnSpMk id="11" creationId="{642967A4-F98A-48DE-83F2-A464E945B19E}"/>
          </ac:cxnSpMkLst>
        </pc:cxnChg>
      </pc:sldChg>
      <pc:sldChg chg="del">
        <pc:chgData name="Tegischer Lukas" userId="f78daebb-0565-485c-bd0e-1cd035e796ff" providerId="ADAL" clId="{88D118D1-82D4-4B68-8B41-3CE5D8060E4D}" dt="2021-01-31T14:14:57.055" v="13" actId="2696"/>
        <pc:sldMkLst>
          <pc:docMk/>
          <pc:sldMk cId="1457008322" sldId="300"/>
        </pc:sldMkLst>
      </pc:sldChg>
      <pc:sldChg chg="ord">
        <pc:chgData name="Tegischer Lukas" userId="f78daebb-0565-485c-bd0e-1cd035e796ff" providerId="ADAL" clId="{88D118D1-82D4-4B68-8B41-3CE5D8060E4D}" dt="2021-01-31T14:42:20.228" v="220"/>
        <pc:sldMkLst>
          <pc:docMk/>
          <pc:sldMk cId="2877511876" sldId="302"/>
        </pc:sldMkLst>
      </pc:sldChg>
      <pc:sldChg chg="del">
        <pc:chgData name="Tegischer Lukas" userId="f78daebb-0565-485c-bd0e-1cd035e796ff" providerId="ADAL" clId="{88D118D1-82D4-4B68-8B41-3CE5D8060E4D}" dt="2021-01-31T14:31:45.700" v="58" actId="2696"/>
        <pc:sldMkLst>
          <pc:docMk/>
          <pc:sldMk cId="216173997" sldId="303"/>
        </pc:sldMkLst>
      </pc:sldChg>
      <pc:sldChg chg="addSp delSp modSp add delAnim modAnim">
        <pc:chgData name="Tegischer Lukas" userId="f78daebb-0565-485c-bd0e-1cd035e796ff" providerId="ADAL" clId="{88D118D1-82D4-4B68-8B41-3CE5D8060E4D}" dt="2021-01-31T14:18:02.085" v="54"/>
        <pc:sldMkLst>
          <pc:docMk/>
          <pc:sldMk cId="3046751948" sldId="304"/>
        </pc:sldMkLst>
        <pc:spChg chg="mod">
          <ac:chgData name="Tegischer Lukas" userId="f78daebb-0565-485c-bd0e-1cd035e796ff" providerId="ADAL" clId="{88D118D1-82D4-4B68-8B41-3CE5D8060E4D}" dt="2021-01-31T14:16:08.065" v="22" actId="1076"/>
          <ac:spMkLst>
            <pc:docMk/>
            <pc:sldMk cId="3046751948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8D118D1-82D4-4B68-8B41-3CE5D8060E4D}" dt="2021-01-31T14:16:43.379" v="40" actId="113"/>
          <ac:spMkLst>
            <pc:docMk/>
            <pc:sldMk cId="3046751948" sldId="304"/>
            <ac:spMk id="3" creationId="{109D65CA-6C25-46C9-BEF3-84AC0CEC2FCC}"/>
          </ac:spMkLst>
        </pc:spChg>
        <pc:spChg chg="del">
          <ac:chgData name="Tegischer Lukas" userId="f78daebb-0565-485c-bd0e-1cd035e796ff" providerId="ADAL" clId="{88D118D1-82D4-4B68-8B41-3CE5D8060E4D}" dt="2021-01-31T14:15:51.310" v="17" actId="478"/>
          <ac:spMkLst>
            <pc:docMk/>
            <pc:sldMk cId="3046751948" sldId="304"/>
            <ac:spMk id="7" creationId="{2C357667-E301-40F8-BE11-13C86DB042A0}"/>
          </ac:spMkLst>
        </pc:spChg>
        <pc:spChg chg="del">
          <ac:chgData name="Tegischer Lukas" userId="f78daebb-0565-485c-bd0e-1cd035e796ff" providerId="ADAL" clId="{88D118D1-82D4-4B68-8B41-3CE5D8060E4D}" dt="2021-01-31T14:15:51.310" v="17" actId="478"/>
          <ac:spMkLst>
            <pc:docMk/>
            <pc:sldMk cId="3046751948" sldId="304"/>
            <ac:spMk id="10" creationId="{AA53ABCD-846E-4156-B206-2E3AC4CF2ACE}"/>
          </ac:spMkLst>
        </pc:spChg>
        <pc:spChg chg="del">
          <ac:chgData name="Tegischer Lukas" userId="f78daebb-0565-485c-bd0e-1cd035e796ff" providerId="ADAL" clId="{88D118D1-82D4-4B68-8B41-3CE5D8060E4D}" dt="2021-01-31T14:15:51.310" v="17" actId="478"/>
          <ac:spMkLst>
            <pc:docMk/>
            <pc:sldMk cId="3046751948" sldId="304"/>
            <ac:spMk id="11" creationId="{6DCB80B2-90DF-4C87-B2C9-BA84282B16C7}"/>
          </ac:spMkLst>
        </pc:spChg>
        <pc:picChg chg="del">
          <ac:chgData name="Tegischer Lukas" userId="f78daebb-0565-485c-bd0e-1cd035e796ff" providerId="ADAL" clId="{88D118D1-82D4-4B68-8B41-3CE5D8060E4D}" dt="2021-01-31T14:15:51.310" v="17" actId="478"/>
          <ac:picMkLst>
            <pc:docMk/>
            <pc:sldMk cId="3046751948" sldId="304"/>
            <ac:picMk id="6" creationId="{82EF1C1F-B087-4F95-B303-298DDD3402F4}"/>
          </ac:picMkLst>
        </pc:picChg>
        <pc:picChg chg="del">
          <ac:chgData name="Tegischer Lukas" userId="f78daebb-0565-485c-bd0e-1cd035e796ff" providerId="ADAL" clId="{88D118D1-82D4-4B68-8B41-3CE5D8060E4D}" dt="2021-01-31T14:15:51.310" v="17" actId="478"/>
          <ac:picMkLst>
            <pc:docMk/>
            <pc:sldMk cId="3046751948" sldId="304"/>
            <ac:picMk id="8" creationId="{867B55AC-4485-4FA5-864F-50BD773D3DCB}"/>
          </ac:picMkLst>
        </pc:picChg>
        <pc:picChg chg="del">
          <ac:chgData name="Tegischer Lukas" userId="f78daebb-0565-485c-bd0e-1cd035e796ff" providerId="ADAL" clId="{88D118D1-82D4-4B68-8B41-3CE5D8060E4D}" dt="2021-01-31T14:15:51.310" v="17" actId="478"/>
          <ac:picMkLst>
            <pc:docMk/>
            <pc:sldMk cId="3046751948" sldId="304"/>
            <ac:picMk id="9" creationId="{EA63F486-F5E1-402F-8955-99B3F6CC9B36}"/>
          </ac:picMkLst>
        </pc:picChg>
      </pc:sldChg>
      <pc:sldChg chg="addSp delSp modSp add">
        <pc:chgData name="Tegischer Lukas" userId="f78daebb-0565-485c-bd0e-1cd035e796ff" providerId="ADAL" clId="{88D118D1-82D4-4B68-8B41-3CE5D8060E4D}" dt="2021-01-31T14:17:43.218" v="51" actId="1076"/>
        <pc:sldMkLst>
          <pc:docMk/>
          <pc:sldMk cId="3985406648" sldId="305"/>
        </pc:sldMkLst>
        <pc:spChg chg="mod">
          <ac:chgData name="Tegischer Lukas" userId="f78daebb-0565-485c-bd0e-1cd035e796ff" providerId="ADAL" clId="{88D118D1-82D4-4B68-8B41-3CE5D8060E4D}" dt="2021-01-31T14:17:43.218" v="51" actId="1076"/>
          <ac:spMkLst>
            <pc:docMk/>
            <pc:sldMk cId="3985406648" sldId="305"/>
            <ac:spMk id="2" creationId="{00000000-0000-0000-0000-000000000000}"/>
          </ac:spMkLst>
        </pc:spChg>
        <pc:spChg chg="del">
          <ac:chgData name="Tegischer Lukas" userId="f78daebb-0565-485c-bd0e-1cd035e796ff" providerId="ADAL" clId="{88D118D1-82D4-4B68-8B41-3CE5D8060E4D}" dt="2021-01-31T14:17:23.216" v="44" actId="478"/>
          <ac:spMkLst>
            <pc:docMk/>
            <pc:sldMk cId="3985406648" sldId="305"/>
            <ac:spMk id="3" creationId="{109D65CA-6C25-46C9-BEF3-84AC0CEC2FCC}"/>
          </ac:spMkLst>
        </pc:spChg>
        <pc:picChg chg="add mod">
          <ac:chgData name="Tegischer Lukas" userId="f78daebb-0565-485c-bd0e-1cd035e796ff" providerId="ADAL" clId="{88D118D1-82D4-4B68-8B41-3CE5D8060E4D}" dt="2021-01-31T14:17:40.626" v="50" actId="1076"/>
          <ac:picMkLst>
            <pc:docMk/>
            <pc:sldMk cId="3985406648" sldId="305"/>
            <ac:picMk id="5" creationId="{77BC67A6-A9E0-428B-88E9-D6D2A6CBF3AB}"/>
          </ac:picMkLst>
        </pc:picChg>
      </pc:sldChg>
      <pc:sldChg chg="addSp delSp modSp add delAnim">
        <pc:chgData name="Tegischer Lukas" userId="f78daebb-0565-485c-bd0e-1cd035e796ff" providerId="ADAL" clId="{88D118D1-82D4-4B68-8B41-3CE5D8060E4D}" dt="2021-01-31T14:35:48.420" v="136" actId="1076"/>
        <pc:sldMkLst>
          <pc:docMk/>
          <pc:sldMk cId="4254826047" sldId="306"/>
        </pc:sldMkLst>
        <pc:spChg chg="del">
          <ac:chgData name="Tegischer Lukas" userId="f78daebb-0565-485c-bd0e-1cd035e796ff" providerId="ADAL" clId="{88D118D1-82D4-4B68-8B41-3CE5D8060E4D}" dt="2021-01-31T14:35:45.532" v="135" actId="478"/>
          <ac:spMkLst>
            <pc:docMk/>
            <pc:sldMk cId="4254826047" sldId="306"/>
            <ac:spMk id="2" creationId="{00000000-0000-0000-0000-000000000000}"/>
          </ac:spMkLst>
        </pc:spChg>
        <pc:spChg chg="del">
          <ac:chgData name="Tegischer Lukas" userId="f78daebb-0565-485c-bd0e-1cd035e796ff" providerId="ADAL" clId="{88D118D1-82D4-4B68-8B41-3CE5D8060E4D}" dt="2021-01-31T14:31:01.470" v="56" actId="478"/>
          <ac:spMkLst>
            <pc:docMk/>
            <pc:sldMk cId="4254826047" sldId="306"/>
            <ac:spMk id="3" creationId="{109D65CA-6C25-46C9-BEF3-84AC0CEC2FCC}"/>
          </ac:spMkLst>
        </pc:spChg>
        <pc:picChg chg="add del">
          <ac:chgData name="Tegischer Lukas" userId="f78daebb-0565-485c-bd0e-1cd035e796ff" providerId="ADAL" clId="{88D118D1-82D4-4B68-8B41-3CE5D8060E4D}" dt="2021-01-31T14:35:42.527" v="132" actId="478"/>
          <ac:picMkLst>
            <pc:docMk/>
            <pc:sldMk cId="4254826047" sldId="306"/>
            <ac:picMk id="4" creationId="{EAA7944E-0626-4C2F-A090-FC61B5968C4E}"/>
          </ac:picMkLst>
        </pc:picChg>
        <pc:picChg chg="add mod">
          <ac:chgData name="Tegischer Lukas" userId="f78daebb-0565-485c-bd0e-1cd035e796ff" providerId="ADAL" clId="{88D118D1-82D4-4B68-8B41-3CE5D8060E4D}" dt="2021-01-31T14:35:48.420" v="136" actId="1076"/>
          <ac:picMkLst>
            <pc:docMk/>
            <pc:sldMk cId="4254826047" sldId="306"/>
            <ac:picMk id="5" creationId="{C5AB0EB7-EB7B-4D55-BB23-337EB01C5C91}"/>
          </ac:picMkLst>
        </pc:picChg>
      </pc:sldChg>
      <pc:sldChg chg="addSp delSp modSp add ord delAnim">
        <pc:chgData name="Tegischer Lukas" userId="f78daebb-0565-485c-bd0e-1cd035e796ff" providerId="ADAL" clId="{88D118D1-82D4-4B68-8B41-3CE5D8060E4D}" dt="2021-01-31T14:33:35.259" v="100"/>
        <pc:sldMkLst>
          <pc:docMk/>
          <pc:sldMk cId="981707999" sldId="307"/>
        </pc:sldMkLst>
        <pc:spChg chg="mod">
          <ac:chgData name="Tegischer Lukas" userId="f78daebb-0565-485c-bd0e-1cd035e796ff" providerId="ADAL" clId="{88D118D1-82D4-4B68-8B41-3CE5D8060E4D}" dt="2021-01-31T14:32:11.072" v="89" actId="20577"/>
          <ac:spMkLst>
            <pc:docMk/>
            <pc:sldMk cId="981707999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88D118D1-82D4-4B68-8B41-3CE5D8060E4D}" dt="2021-01-31T14:32:13.026" v="90" actId="478"/>
          <ac:spMkLst>
            <pc:docMk/>
            <pc:sldMk cId="981707999" sldId="307"/>
            <ac:spMk id="3" creationId="{109D65CA-6C25-46C9-BEF3-84AC0CEC2FCC}"/>
          </ac:spMkLst>
        </pc:spChg>
        <pc:spChg chg="add mod">
          <ac:chgData name="Tegischer Lukas" userId="f78daebb-0565-485c-bd0e-1cd035e796ff" providerId="ADAL" clId="{88D118D1-82D4-4B68-8B41-3CE5D8060E4D}" dt="2021-01-31T14:32:36.797" v="99" actId="207"/>
          <ac:spMkLst>
            <pc:docMk/>
            <pc:sldMk cId="981707999" sldId="307"/>
            <ac:spMk id="4" creationId="{C1B2B311-729F-4E58-AEDF-90C32473219B}"/>
          </ac:spMkLst>
        </pc:spChg>
        <pc:picChg chg="add mod">
          <ac:chgData name="Tegischer Lukas" userId="f78daebb-0565-485c-bd0e-1cd035e796ff" providerId="ADAL" clId="{88D118D1-82D4-4B68-8B41-3CE5D8060E4D}" dt="2021-01-31T14:32:32.755" v="98" actId="1076"/>
          <ac:picMkLst>
            <pc:docMk/>
            <pc:sldMk cId="981707999" sldId="307"/>
            <ac:picMk id="6" creationId="{D87CCDA9-2E7C-4180-90C4-73D63D129DBB}"/>
          </ac:picMkLst>
        </pc:picChg>
      </pc:sldChg>
      <pc:sldChg chg="addSp delSp modSp add modAnim">
        <pc:chgData name="Tegischer Lukas" userId="f78daebb-0565-485c-bd0e-1cd035e796ff" providerId="ADAL" clId="{88D118D1-82D4-4B68-8B41-3CE5D8060E4D}" dt="2021-01-31T14:43:55.925" v="253"/>
        <pc:sldMkLst>
          <pc:docMk/>
          <pc:sldMk cId="1908663635" sldId="308"/>
        </pc:sldMkLst>
        <pc:spChg chg="add del mod">
          <ac:chgData name="Tegischer Lukas" userId="f78daebb-0565-485c-bd0e-1cd035e796ff" providerId="ADAL" clId="{88D118D1-82D4-4B68-8B41-3CE5D8060E4D}" dt="2021-01-31T14:34:06.124" v="107" actId="47"/>
          <ac:spMkLst>
            <pc:docMk/>
            <pc:sldMk cId="1908663635" sldId="308"/>
            <ac:spMk id="3" creationId="{109D65CA-6C25-46C9-BEF3-84AC0CEC2FCC}"/>
          </ac:spMkLst>
        </pc:spChg>
        <pc:spChg chg="add del mod">
          <ac:chgData name="Tegischer Lukas" userId="f78daebb-0565-485c-bd0e-1cd035e796ff" providerId="ADAL" clId="{88D118D1-82D4-4B68-8B41-3CE5D8060E4D}" dt="2021-01-31T14:34:22.248" v="117"/>
          <ac:spMkLst>
            <pc:docMk/>
            <pc:sldMk cId="1908663635" sldId="308"/>
            <ac:spMk id="4" creationId="{83F42CEE-5E10-449F-942E-ADD88AB9B5F5}"/>
          </ac:spMkLst>
        </pc:spChg>
        <pc:spChg chg="add del mod">
          <ac:chgData name="Tegischer Lukas" userId="f78daebb-0565-485c-bd0e-1cd035e796ff" providerId="ADAL" clId="{88D118D1-82D4-4B68-8B41-3CE5D8060E4D}" dt="2021-01-31T14:34:22.248" v="117"/>
          <ac:spMkLst>
            <pc:docMk/>
            <pc:sldMk cId="1908663635" sldId="308"/>
            <ac:spMk id="5" creationId="{5898D081-D1C8-4381-9264-A2A8F5319551}"/>
          </ac:spMkLst>
        </pc:spChg>
        <pc:spChg chg="add mod">
          <ac:chgData name="Tegischer Lukas" userId="f78daebb-0565-485c-bd0e-1cd035e796ff" providerId="ADAL" clId="{88D118D1-82D4-4B68-8B41-3CE5D8060E4D}" dt="2021-01-31T14:35:14.531" v="131" actId="113"/>
          <ac:spMkLst>
            <pc:docMk/>
            <pc:sldMk cId="1908663635" sldId="308"/>
            <ac:spMk id="6" creationId="{1EB8FC91-9722-4306-B60C-4FECC51FA2EF}"/>
          </ac:spMkLst>
        </pc:spChg>
        <pc:spChg chg="add mod">
          <ac:chgData name="Tegischer Lukas" userId="f78daebb-0565-485c-bd0e-1cd035e796ff" providerId="ADAL" clId="{88D118D1-82D4-4B68-8B41-3CE5D8060E4D}" dt="2021-01-31T14:36:08.164" v="144" actId="1076"/>
          <ac:spMkLst>
            <pc:docMk/>
            <pc:sldMk cId="1908663635" sldId="308"/>
            <ac:spMk id="7" creationId="{9D0A4BB2-1791-456C-B6C3-D030CE8AD28C}"/>
          </ac:spMkLst>
        </pc:spChg>
        <pc:spChg chg="add mod">
          <ac:chgData name="Tegischer Lukas" userId="f78daebb-0565-485c-bd0e-1cd035e796ff" providerId="ADAL" clId="{88D118D1-82D4-4B68-8B41-3CE5D8060E4D}" dt="2021-01-31T14:36:14.745" v="151" actId="20577"/>
          <ac:spMkLst>
            <pc:docMk/>
            <pc:sldMk cId="1908663635" sldId="308"/>
            <ac:spMk id="10" creationId="{5FC83B45-5F2B-470B-99AC-094FC57DAE08}"/>
          </ac:spMkLst>
        </pc:spChg>
        <pc:spChg chg="add mod">
          <ac:chgData name="Tegischer Lukas" userId="f78daebb-0565-485c-bd0e-1cd035e796ff" providerId="ADAL" clId="{88D118D1-82D4-4B68-8B41-3CE5D8060E4D}" dt="2021-01-31T14:36:25.148" v="164" actId="20577"/>
          <ac:spMkLst>
            <pc:docMk/>
            <pc:sldMk cId="1908663635" sldId="308"/>
            <ac:spMk id="11" creationId="{B4A2260E-DDE7-4E88-82B6-35A6162675D5}"/>
          </ac:spMkLst>
        </pc:spChg>
        <pc:spChg chg="add mod">
          <ac:chgData name="Tegischer Lukas" userId="f78daebb-0565-485c-bd0e-1cd035e796ff" providerId="ADAL" clId="{88D118D1-82D4-4B68-8B41-3CE5D8060E4D}" dt="2021-01-31T14:42:54.153" v="248" actId="571"/>
          <ac:spMkLst>
            <pc:docMk/>
            <pc:sldMk cId="1908663635" sldId="308"/>
            <ac:spMk id="12" creationId="{66ABCFFB-E025-4804-AC64-EBC05EFA30C3}"/>
          </ac:spMkLst>
        </pc:spChg>
        <pc:spChg chg="add mod">
          <ac:chgData name="Tegischer Lukas" userId="f78daebb-0565-485c-bd0e-1cd035e796ff" providerId="ADAL" clId="{88D118D1-82D4-4B68-8B41-3CE5D8060E4D}" dt="2021-01-31T14:42:54.153" v="248" actId="571"/>
          <ac:spMkLst>
            <pc:docMk/>
            <pc:sldMk cId="1908663635" sldId="308"/>
            <ac:spMk id="13" creationId="{2E560293-E3D2-43E8-B2FD-0717957FB4CF}"/>
          </ac:spMkLst>
        </pc:spChg>
        <pc:spChg chg="add mod">
          <ac:chgData name="Tegischer Lukas" userId="f78daebb-0565-485c-bd0e-1cd035e796ff" providerId="ADAL" clId="{88D118D1-82D4-4B68-8B41-3CE5D8060E4D}" dt="2021-01-31T14:42:58.501" v="250" actId="571"/>
          <ac:spMkLst>
            <pc:docMk/>
            <pc:sldMk cId="1908663635" sldId="308"/>
            <ac:spMk id="15" creationId="{26350326-1AAA-4719-B182-C1280EA29214}"/>
          </ac:spMkLst>
        </pc:spChg>
        <pc:spChg chg="add mod">
          <ac:chgData name="Tegischer Lukas" userId="f78daebb-0565-485c-bd0e-1cd035e796ff" providerId="ADAL" clId="{88D118D1-82D4-4B68-8B41-3CE5D8060E4D}" dt="2021-01-31T14:42:58.501" v="250" actId="571"/>
          <ac:spMkLst>
            <pc:docMk/>
            <pc:sldMk cId="1908663635" sldId="308"/>
            <ac:spMk id="16" creationId="{34DE6189-713E-4016-BBEF-004FC05A751F}"/>
          </ac:spMkLst>
        </pc:spChg>
        <pc:picChg chg="add del mod">
          <ac:chgData name="Tegischer Lukas" userId="f78daebb-0565-485c-bd0e-1cd035e796ff" providerId="ADAL" clId="{88D118D1-82D4-4B68-8B41-3CE5D8060E4D}" dt="2021-01-31T14:34:22.248" v="117"/>
          <ac:picMkLst>
            <pc:docMk/>
            <pc:sldMk cId="1908663635" sldId="308"/>
            <ac:picMk id="2049" creationId="{172ECBF2-1935-402D-B44A-B6426E9A1E2A}"/>
          </ac:picMkLst>
        </pc:picChg>
      </pc:sldChg>
      <pc:sldChg chg="add del">
        <pc:chgData name="Tegischer Lukas" userId="f78daebb-0565-485c-bd0e-1cd035e796ff" providerId="ADAL" clId="{88D118D1-82D4-4B68-8B41-3CE5D8060E4D}" dt="2021-01-31T14:34:05.714" v="106"/>
        <pc:sldMkLst>
          <pc:docMk/>
          <pc:sldMk cId="94695117" sldId="309"/>
        </pc:sldMkLst>
      </pc:sldChg>
      <pc:sldChg chg="addSp delSp add">
        <pc:chgData name="Tegischer Lukas" userId="f78daebb-0565-485c-bd0e-1cd035e796ff" providerId="ADAL" clId="{88D118D1-82D4-4B68-8B41-3CE5D8060E4D}" dt="2021-01-31T14:39:15.643" v="167"/>
        <pc:sldMkLst>
          <pc:docMk/>
          <pc:sldMk cId="2510279087" sldId="309"/>
        </pc:sldMkLst>
        <pc:picChg chg="add">
          <ac:chgData name="Tegischer Lukas" userId="f78daebb-0565-485c-bd0e-1cd035e796ff" providerId="ADAL" clId="{88D118D1-82D4-4B68-8B41-3CE5D8060E4D}" dt="2021-01-31T14:39:15.643" v="167"/>
          <ac:picMkLst>
            <pc:docMk/>
            <pc:sldMk cId="2510279087" sldId="309"/>
            <ac:picMk id="2" creationId="{D010A5E4-E3A5-4A82-ABF5-75D09BA1D154}"/>
          </ac:picMkLst>
        </pc:picChg>
        <pc:picChg chg="del">
          <ac:chgData name="Tegischer Lukas" userId="f78daebb-0565-485c-bd0e-1cd035e796ff" providerId="ADAL" clId="{88D118D1-82D4-4B68-8B41-3CE5D8060E4D}" dt="2021-01-31T14:39:14.778" v="166" actId="478"/>
          <ac:picMkLst>
            <pc:docMk/>
            <pc:sldMk cId="2510279087" sldId="309"/>
            <ac:picMk id="5" creationId="{C5AB0EB7-EB7B-4D55-BB23-337EB01C5C91}"/>
          </ac:picMkLst>
        </pc:picChg>
      </pc:sldChg>
    </pc:docChg>
  </pc:docChgLst>
  <pc:docChgLst>
    <pc:chgData name="Tegischer Lukas" userId="f78daebb-0565-485c-bd0e-1cd035e796ff" providerId="ADAL" clId="{5DF3BF09-EC4F-4612-9BDD-81DB47F50572}"/>
    <pc:docChg chg="undo custSel addSld delSld modSld sldOrd">
      <pc:chgData name="Tegischer Lukas" userId="f78daebb-0565-485c-bd0e-1cd035e796ff" providerId="ADAL" clId="{5DF3BF09-EC4F-4612-9BDD-81DB47F50572}" dt="2021-01-31T13:39:17.497" v="724" actId="20577"/>
      <pc:docMkLst>
        <pc:docMk/>
      </pc:docMkLst>
      <pc:sldChg chg="modSp">
        <pc:chgData name="Tegischer Lukas" userId="f78daebb-0565-485c-bd0e-1cd035e796ff" providerId="ADAL" clId="{5DF3BF09-EC4F-4612-9BDD-81DB47F50572}" dt="2021-01-31T13:38:29.351" v="669" actId="207"/>
        <pc:sldMkLst>
          <pc:docMk/>
          <pc:sldMk cId="336392357" sldId="256"/>
        </pc:sldMkLst>
        <pc:spChg chg="mod">
          <ac:chgData name="Tegischer Lukas" userId="f78daebb-0565-485c-bd0e-1cd035e796ff" providerId="ADAL" clId="{5DF3BF09-EC4F-4612-9BDD-81DB47F50572}" dt="2021-01-31T13:38:29.351" v="669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5DF3BF09-EC4F-4612-9BDD-81DB47F50572}" dt="2021-01-31T13:12:11.599" v="91"/>
        <pc:sldMkLst>
          <pc:docMk/>
          <pc:sldMk cId="4068653008" sldId="278"/>
        </pc:sldMkLst>
        <pc:spChg chg="add del mod">
          <ac:chgData name="Tegischer Lukas" userId="f78daebb-0565-485c-bd0e-1cd035e796ff" providerId="ADAL" clId="{5DF3BF09-EC4F-4612-9BDD-81DB47F50572}" dt="2021-01-31T13:10:36.874" v="59" actId="478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5DF3BF09-EC4F-4612-9BDD-81DB47F50572}" dt="2021-01-31T13:09:22.808" v="35" actId="478"/>
          <ac:spMkLst>
            <pc:docMk/>
            <pc:sldMk cId="4068653008" sldId="278"/>
            <ac:spMk id="3" creationId="{AC5C7D7C-9503-43C5-9CDE-B1400118B00B}"/>
          </ac:spMkLst>
        </pc:spChg>
        <pc:spChg chg="add del mod">
          <ac:chgData name="Tegischer Lukas" userId="f78daebb-0565-485c-bd0e-1cd035e796ff" providerId="ADAL" clId="{5DF3BF09-EC4F-4612-9BDD-81DB47F50572}" dt="2021-01-31T13:10:36.874" v="59" actId="478"/>
          <ac:spMkLst>
            <pc:docMk/>
            <pc:sldMk cId="4068653008" sldId="278"/>
            <ac:spMk id="4" creationId="{340B7D50-4BBE-4A6A-91B3-8A2513337393}"/>
          </ac:spMkLst>
        </pc:spChg>
        <pc:spChg chg="add mod">
          <ac:chgData name="Tegischer Lukas" userId="f78daebb-0565-485c-bd0e-1cd035e796ff" providerId="ADAL" clId="{5DF3BF09-EC4F-4612-9BDD-81DB47F50572}" dt="2021-01-31T13:10:41.483" v="60" actId="1076"/>
          <ac:spMkLst>
            <pc:docMk/>
            <pc:sldMk cId="4068653008" sldId="278"/>
            <ac:spMk id="5" creationId="{C69E8C51-EEBC-4943-A29B-37DD5A83482F}"/>
          </ac:spMkLst>
        </pc:spChg>
        <pc:spChg chg="add mod">
          <ac:chgData name="Tegischer Lukas" userId="f78daebb-0565-485c-bd0e-1cd035e796ff" providerId="ADAL" clId="{5DF3BF09-EC4F-4612-9BDD-81DB47F50572}" dt="2021-01-31T13:11:12.907" v="68" actId="207"/>
          <ac:spMkLst>
            <pc:docMk/>
            <pc:sldMk cId="4068653008" sldId="278"/>
            <ac:spMk id="6" creationId="{EA404976-3ECC-40A1-8AA7-E224C46F8756}"/>
          </ac:spMkLst>
        </pc:spChg>
        <pc:spChg chg="add del mod">
          <ac:chgData name="Tegischer Lukas" userId="f78daebb-0565-485c-bd0e-1cd035e796ff" providerId="ADAL" clId="{5DF3BF09-EC4F-4612-9BDD-81DB47F50572}" dt="2021-01-31T13:10:33.224" v="58" actId="478"/>
          <ac:spMkLst>
            <pc:docMk/>
            <pc:sldMk cId="4068653008" sldId="278"/>
            <ac:spMk id="7" creationId="{8B1D321C-0DF5-46FB-B3A2-A8311E7B6B41}"/>
          </ac:spMkLst>
        </pc:spChg>
        <pc:spChg chg="add mod">
          <ac:chgData name="Tegischer Lukas" userId="f78daebb-0565-485c-bd0e-1cd035e796ff" providerId="ADAL" clId="{5DF3BF09-EC4F-4612-9BDD-81DB47F50572}" dt="2021-01-31T13:10:28.377" v="56" actId="1076"/>
          <ac:spMkLst>
            <pc:docMk/>
            <pc:sldMk cId="4068653008" sldId="278"/>
            <ac:spMk id="8" creationId="{3AEE01EF-0568-4AE1-A72E-514E823CEFF8}"/>
          </ac:spMkLst>
        </pc:spChg>
        <pc:spChg chg="add mod">
          <ac:chgData name="Tegischer Lukas" userId="f78daebb-0565-485c-bd0e-1cd035e796ff" providerId="ADAL" clId="{5DF3BF09-EC4F-4612-9BDD-81DB47F50572}" dt="2021-01-31T13:11:54.346" v="87" actId="1076"/>
          <ac:spMkLst>
            <pc:docMk/>
            <pc:sldMk cId="4068653008" sldId="278"/>
            <ac:spMk id="10" creationId="{A7DD64F2-8ED7-4528-BC12-2C72613FDAC7}"/>
          </ac:spMkLst>
        </pc:spChg>
        <pc:spChg chg="add mod">
          <ac:chgData name="Tegischer Lukas" userId="f78daebb-0565-485c-bd0e-1cd035e796ff" providerId="ADAL" clId="{5DF3BF09-EC4F-4612-9BDD-81DB47F50572}" dt="2021-01-31T13:11:52.546" v="86" actId="1076"/>
          <ac:spMkLst>
            <pc:docMk/>
            <pc:sldMk cId="4068653008" sldId="278"/>
            <ac:spMk id="11" creationId="{D2F0B2A8-D324-4587-89C6-69FF0CEEBF43}"/>
          </ac:spMkLst>
        </pc:spChg>
      </pc:sldChg>
      <pc:sldChg chg="modSp">
        <pc:chgData name="Tegischer Lukas" userId="f78daebb-0565-485c-bd0e-1cd035e796ff" providerId="ADAL" clId="{5DF3BF09-EC4F-4612-9BDD-81DB47F50572}" dt="2021-01-31T13:39:17.497" v="724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5DF3BF09-EC4F-4612-9BDD-81DB47F50572}" dt="2021-01-31T13:39:17.497" v="724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ord delAnim modAnim">
        <pc:chgData name="Tegischer Lukas" userId="f78daebb-0565-485c-bd0e-1cd035e796ff" providerId="ADAL" clId="{5DF3BF09-EC4F-4612-9BDD-81DB47F50572}" dt="2021-01-31T13:32:46.065" v="543" actId="20577"/>
        <pc:sldMkLst>
          <pc:docMk/>
          <pc:sldMk cId="442268101" sldId="295"/>
        </pc:sldMkLst>
        <pc:spChg chg="add del mod">
          <ac:chgData name="Tegischer Lukas" userId="f78daebb-0565-485c-bd0e-1cd035e796ff" providerId="ADAL" clId="{5DF3BF09-EC4F-4612-9BDD-81DB47F50572}" dt="2021-01-31T13:32:46.065" v="543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5DF3BF09-EC4F-4612-9BDD-81DB47F50572}" dt="2021-01-31T13:13:46.817" v="162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5DF3BF09-EC4F-4612-9BDD-81DB47F50572}" dt="2021-01-31T13:18:15.410" v="230" actId="1076"/>
          <ac:spMkLst>
            <pc:docMk/>
            <pc:sldMk cId="442268101" sldId="295"/>
            <ac:spMk id="7" creationId="{2C357667-E301-40F8-BE11-13C86DB042A0}"/>
          </ac:spMkLst>
        </pc:spChg>
        <pc:spChg chg="add mod">
          <ac:chgData name="Tegischer Lukas" userId="f78daebb-0565-485c-bd0e-1cd035e796ff" providerId="ADAL" clId="{5DF3BF09-EC4F-4612-9BDD-81DB47F50572}" dt="2021-01-31T13:19:43.195" v="267" actId="1076"/>
          <ac:spMkLst>
            <pc:docMk/>
            <pc:sldMk cId="442268101" sldId="295"/>
            <ac:spMk id="10" creationId="{AA53ABCD-846E-4156-B206-2E3AC4CF2ACE}"/>
          </ac:spMkLst>
        </pc:spChg>
        <pc:spChg chg="add mod">
          <ac:chgData name="Tegischer Lukas" userId="f78daebb-0565-485c-bd0e-1cd035e796ff" providerId="ADAL" clId="{5DF3BF09-EC4F-4612-9BDD-81DB47F50572}" dt="2021-01-31T13:20:08.029" v="281" actId="122"/>
          <ac:spMkLst>
            <pc:docMk/>
            <pc:sldMk cId="442268101" sldId="295"/>
            <ac:spMk id="11" creationId="{6DCB80B2-90DF-4C87-B2C9-BA84282B16C7}"/>
          </ac:spMkLst>
        </pc:spChg>
        <pc:picChg chg="add del mod modCrop">
          <ac:chgData name="Tegischer Lukas" userId="f78daebb-0565-485c-bd0e-1cd035e796ff" providerId="ADAL" clId="{5DF3BF09-EC4F-4612-9BDD-81DB47F50572}" dt="2021-01-31T13:15:57.641" v="177" actId="478"/>
          <ac:picMkLst>
            <pc:docMk/>
            <pc:sldMk cId="442268101" sldId="295"/>
            <ac:picMk id="4" creationId="{BE89FBAE-AB63-47A3-815E-0FD1F4CD0515}"/>
          </ac:picMkLst>
        </pc:picChg>
        <pc:picChg chg="del">
          <ac:chgData name="Tegischer Lukas" userId="f78daebb-0565-485c-bd0e-1cd035e796ff" providerId="ADAL" clId="{5DF3BF09-EC4F-4612-9BDD-81DB47F50572}" dt="2021-01-31T13:13:48.208" v="163" actId="478"/>
          <ac:picMkLst>
            <pc:docMk/>
            <pc:sldMk cId="442268101" sldId="295"/>
            <ac:picMk id="5" creationId="{4C452FDE-94F3-4F2F-A8C7-1526CC4A48C5}"/>
          </ac:picMkLst>
        </pc:picChg>
        <pc:picChg chg="add mod modCrop">
          <ac:chgData name="Tegischer Lukas" userId="f78daebb-0565-485c-bd0e-1cd035e796ff" providerId="ADAL" clId="{5DF3BF09-EC4F-4612-9BDD-81DB47F50572}" dt="2021-01-31T13:30:50.936" v="438" actId="1076"/>
          <ac:picMkLst>
            <pc:docMk/>
            <pc:sldMk cId="442268101" sldId="295"/>
            <ac:picMk id="6" creationId="{82EF1C1F-B087-4F95-B303-298DDD3402F4}"/>
          </ac:picMkLst>
        </pc:picChg>
        <pc:picChg chg="add mod modCrop">
          <ac:chgData name="Tegischer Lukas" userId="f78daebb-0565-485c-bd0e-1cd035e796ff" providerId="ADAL" clId="{5DF3BF09-EC4F-4612-9BDD-81DB47F50572}" dt="2021-01-31T13:21:16.434" v="290" actId="1076"/>
          <ac:picMkLst>
            <pc:docMk/>
            <pc:sldMk cId="442268101" sldId="295"/>
            <ac:picMk id="8" creationId="{867B55AC-4485-4FA5-864F-50BD773D3DCB}"/>
          </ac:picMkLst>
        </pc:picChg>
        <pc:picChg chg="add mod modCrop">
          <ac:chgData name="Tegischer Lukas" userId="f78daebb-0565-485c-bd0e-1cd035e796ff" providerId="ADAL" clId="{5DF3BF09-EC4F-4612-9BDD-81DB47F50572}" dt="2021-01-31T13:21:23.769" v="292" actId="1076"/>
          <ac:picMkLst>
            <pc:docMk/>
            <pc:sldMk cId="442268101" sldId="295"/>
            <ac:picMk id="9" creationId="{EA63F486-F5E1-402F-8955-99B3F6CC9B36}"/>
          </ac:picMkLst>
        </pc:picChg>
      </pc:sldChg>
      <pc:sldChg chg="addSp delSp modSp add del delAnim modAnim">
        <pc:chgData name="Tegischer Lukas" userId="f78daebb-0565-485c-bd0e-1cd035e796ff" providerId="ADAL" clId="{5DF3BF09-EC4F-4612-9BDD-81DB47F50572}" dt="2021-01-31T13:36:51.714" v="630" actId="2696"/>
        <pc:sldMkLst>
          <pc:docMk/>
          <pc:sldMk cId="1696667316" sldId="296"/>
        </pc:sldMkLst>
        <pc:spChg chg="mod">
          <ac:chgData name="Tegischer Lukas" userId="f78daebb-0565-485c-bd0e-1cd035e796ff" providerId="ADAL" clId="{5DF3BF09-EC4F-4612-9BDD-81DB47F50572}" dt="2021-01-31T13:22:40.226" v="342" actId="20577"/>
          <ac:spMkLst>
            <pc:docMk/>
            <pc:sldMk cId="1696667316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5DF3BF09-EC4F-4612-9BDD-81DB47F50572}" dt="2021-01-31T13:22:21.310" v="296" actId="478"/>
          <ac:spMkLst>
            <pc:docMk/>
            <pc:sldMk cId="1696667316" sldId="296"/>
            <ac:spMk id="4" creationId="{C58CC05A-381C-4085-A9AE-AED19038AF45}"/>
          </ac:spMkLst>
        </pc:spChg>
        <pc:spChg chg="del">
          <ac:chgData name="Tegischer Lukas" userId="f78daebb-0565-485c-bd0e-1cd035e796ff" providerId="ADAL" clId="{5DF3BF09-EC4F-4612-9BDD-81DB47F50572}" dt="2021-01-31T13:22:21.310" v="296" actId="478"/>
          <ac:spMkLst>
            <pc:docMk/>
            <pc:sldMk cId="1696667316" sldId="296"/>
            <ac:spMk id="6" creationId="{F90506BC-8760-4EFC-8D5F-C100C766D6A1}"/>
          </ac:spMkLst>
        </pc:spChg>
        <pc:spChg chg="del">
          <ac:chgData name="Tegischer Lukas" userId="f78daebb-0565-485c-bd0e-1cd035e796ff" providerId="ADAL" clId="{5DF3BF09-EC4F-4612-9BDD-81DB47F50572}" dt="2021-01-31T13:22:21.310" v="296" actId="478"/>
          <ac:spMkLst>
            <pc:docMk/>
            <pc:sldMk cId="1696667316" sldId="296"/>
            <ac:spMk id="7" creationId="{29CEC9BA-B518-45D6-8583-73D67BEA90E4}"/>
          </ac:spMkLst>
        </pc:spChg>
        <pc:spChg chg="add mod">
          <ac:chgData name="Tegischer Lukas" userId="f78daebb-0565-485c-bd0e-1cd035e796ff" providerId="ADAL" clId="{5DF3BF09-EC4F-4612-9BDD-81DB47F50572}" dt="2021-01-31T13:24:16.105" v="371" actId="1076"/>
          <ac:spMkLst>
            <pc:docMk/>
            <pc:sldMk cId="1696667316" sldId="296"/>
            <ac:spMk id="8" creationId="{0D9BA8B8-3541-4557-9FB2-11909924E68C}"/>
          </ac:spMkLst>
        </pc:spChg>
        <pc:spChg chg="add mod">
          <ac:chgData name="Tegischer Lukas" userId="f78daebb-0565-485c-bd0e-1cd035e796ff" providerId="ADAL" clId="{5DF3BF09-EC4F-4612-9BDD-81DB47F50572}" dt="2021-01-31T13:24:16.105" v="371" actId="1076"/>
          <ac:spMkLst>
            <pc:docMk/>
            <pc:sldMk cId="1696667316" sldId="296"/>
            <ac:spMk id="9" creationId="{179AD2D5-E1BD-4629-AAA5-F8A87B290627}"/>
          </ac:spMkLst>
        </pc:spChg>
        <pc:graphicFrameChg chg="add mod modGraphic">
          <ac:chgData name="Tegischer Lukas" userId="f78daebb-0565-485c-bd0e-1cd035e796ff" providerId="ADAL" clId="{5DF3BF09-EC4F-4612-9BDD-81DB47F50572}" dt="2021-01-31T13:24:12.858" v="370" actId="1076"/>
          <ac:graphicFrameMkLst>
            <pc:docMk/>
            <pc:sldMk cId="1696667316" sldId="296"/>
            <ac:graphicFrameMk id="3" creationId="{B27AD82A-EDFF-4122-939F-A8BC39445AEB}"/>
          </ac:graphicFrameMkLst>
        </pc:graphicFrameChg>
        <pc:picChg chg="del">
          <ac:chgData name="Tegischer Lukas" userId="f78daebb-0565-485c-bd0e-1cd035e796ff" providerId="ADAL" clId="{5DF3BF09-EC4F-4612-9BDD-81DB47F50572}" dt="2021-01-31T13:22:19.569" v="295" actId="478"/>
          <ac:picMkLst>
            <pc:docMk/>
            <pc:sldMk cId="1696667316" sldId="296"/>
            <ac:picMk id="5" creationId="{4C452FDE-94F3-4F2F-A8C7-1526CC4A48C5}"/>
          </ac:picMkLst>
        </pc:picChg>
      </pc:sldChg>
      <pc:sldChg chg="add del">
        <pc:chgData name="Tegischer Lukas" userId="f78daebb-0565-485c-bd0e-1cd035e796ff" providerId="ADAL" clId="{5DF3BF09-EC4F-4612-9BDD-81DB47F50572}" dt="2021-01-31T13:36:54.237" v="632" actId="2696"/>
        <pc:sldMkLst>
          <pc:docMk/>
          <pc:sldMk cId="697682817" sldId="297"/>
        </pc:sldMkLst>
      </pc:sldChg>
      <pc:sldChg chg="add del">
        <pc:chgData name="Tegischer Lukas" userId="f78daebb-0565-485c-bd0e-1cd035e796ff" providerId="ADAL" clId="{5DF3BF09-EC4F-4612-9BDD-81DB47F50572}" dt="2021-01-31T13:36:54.274" v="633" actId="2696"/>
        <pc:sldMkLst>
          <pc:docMk/>
          <pc:sldMk cId="3315933259" sldId="298"/>
        </pc:sldMkLst>
      </pc:sldChg>
      <pc:sldChg chg="add del">
        <pc:chgData name="Tegischer Lukas" userId="f78daebb-0565-485c-bd0e-1cd035e796ff" providerId="ADAL" clId="{5DF3BF09-EC4F-4612-9BDD-81DB47F50572}" dt="2021-01-31T13:36:54.283" v="634" actId="2696"/>
        <pc:sldMkLst>
          <pc:docMk/>
          <pc:sldMk cId="2958254091" sldId="299"/>
        </pc:sldMkLst>
      </pc:sldChg>
      <pc:sldChg chg="addSp delSp modSp add ord delAnim modAnim">
        <pc:chgData name="Tegischer Lukas" userId="f78daebb-0565-485c-bd0e-1cd035e796ff" providerId="ADAL" clId="{5DF3BF09-EC4F-4612-9BDD-81DB47F50572}" dt="2021-01-31T13:37:24.755" v="643"/>
        <pc:sldMkLst>
          <pc:docMk/>
          <pc:sldMk cId="1457008322" sldId="300"/>
        </pc:sldMkLst>
        <pc:spChg chg="mod">
          <ac:chgData name="Tegischer Lukas" userId="f78daebb-0565-485c-bd0e-1cd035e796ff" providerId="ADAL" clId="{5DF3BF09-EC4F-4612-9BDD-81DB47F50572}" dt="2021-01-31T13:34:48.456" v="558" actId="1076"/>
          <ac:spMkLst>
            <pc:docMk/>
            <pc:sldMk cId="1457008322" sldId="300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DF3BF09-EC4F-4612-9BDD-81DB47F50572}" dt="2021-01-31T13:34:50.576" v="559" actId="1076"/>
          <ac:spMkLst>
            <pc:docMk/>
            <pc:sldMk cId="1457008322" sldId="300"/>
            <ac:spMk id="4" creationId="{9E09CFEC-15FC-4DCE-9792-EAC4965EE2E6}"/>
          </ac:spMkLst>
        </pc:spChg>
        <pc:spChg chg="del">
          <ac:chgData name="Tegischer Lukas" userId="f78daebb-0565-485c-bd0e-1cd035e796ff" providerId="ADAL" clId="{5DF3BF09-EC4F-4612-9BDD-81DB47F50572}" dt="2021-01-31T13:25:25.475" v="387" actId="478"/>
          <ac:spMkLst>
            <pc:docMk/>
            <pc:sldMk cId="1457008322" sldId="300"/>
            <ac:spMk id="8" creationId="{0D9BA8B8-3541-4557-9FB2-11909924E68C}"/>
          </ac:spMkLst>
        </pc:spChg>
        <pc:spChg chg="del">
          <ac:chgData name="Tegischer Lukas" userId="f78daebb-0565-485c-bd0e-1cd035e796ff" providerId="ADAL" clId="{5DF3BF09-EC4F-4612-9BDD-81DB47F50572}" dt="2021-01-31T13:25:25.475" v="387" actId="478"/>
          <ac:spMkLst>
            <pc:docMk/>
            <pc:sldMk cId="1457008322" sldId="300"/>
            <ac:spMk id="9" creationId="{179AD2D5-E1BD-4629-AAA5-F8A87B290627}"/>
          </ac:spMkLst>
        </pc:spChg>
        <pc:spChg chg="add mod">
          <ac:chgData name="Tegischer Lukas" userId="f78daebb-0565-485c-bd0e-1cd035e796ff" providerId="ADAL" clId="{5DF3BF09-EC4F-4612-9BDD-81DB47F50572}" dt="2021-01-31T13:35:20.520" v="594" actId="207"/>
          <ac:spMkLst>
            <pc:docMk/>
            <pc:sldMk cId="1457008322" sldId="300"/>
            <ac:spMk id="11" creationId="{F0E0055E-6B80-4291-8006-565148730B00}"/>
          </ac:spMkLst>
        </pc:spChg>
        <pc:spChg chg="add mod">
          <ac:chgData name="Tegischer Lukas" userId="f78daebb-0565-485c-bd0e-1cd035e796ff" providerId="ADAL" clId="{5DF3BF09-EC4F-4612-9BDD-81DB47F50572}" dt="2021-01-31T13:36:26.946" v="621" actId="1076"/>
          <ac:spMkLst>
            <pc:docMk/>
            <pc:sldMk cId="1457008322" sldId="300"/>
            <ac:spMk id="12" creationId="{ED20A2B3-B0AC-4617-B978-9A7B3D69A044}"/>
          </ac:spMkLst>
        </pc:spChg>
        <pc:spChg chg="add mod">
          <ac:chgData name="Tegischer Lukas" userId="f78daebb-0565-485c-bd0e-1cd035e796ff" providerId="ADAL" clId="{5DF3BF09-EC4F-4612-9BDD-81DB47F50572}" dt="2021-01-31T13:37:02.919" v="636" actId="1076"/>
          <ac:spMkLst>
            <pc:docMk/>
            <pc:sldMk cId="1457008322" sldId="300"/>
            <ac:spMk id="13" creationId="{6EA47DFB-1655-4B34-AAD4-836CCE8C2671}"/>
          </ac:spMkLst>
        </pc:spChg>
        <pc:graphicFrameChg chg="del">
          <ac:chgData name="Tegischer Lukas" userId="f78daebb-0565-485c-bd0e-1cd035e796ff" providerId="ADAL" clId="{5DF3BF09-EC4F-4612-9BDD-81DB47F50572}" dt="2021-01-31T13:25:23.239" v="386" actId="478"/>
          <ac:graphicFrameMkLst>
            <pc:docMk/>
            <pc:sldMk cId="1457008322" sldId="300"/>
            <ac:graphicFrameMk id="3" creationId="{B27AD82A-EDFF-4122-939F-A8BC39445AEB}"/>
          </ac:graphicFrameMkLst>
        </pc:graphicFrameChg>
        <pc:picChg chg="add mod modCrop">
          <ac:chgData name="Tegischer Lukas" userId="f78daebb-0565-485c-bd0e-1cd035e796ff" providerId="ADAL" clId="{5DF3BF09-EC4F-4612-9BDD-81DB47F50572}" dt="2021-01-31T13:35:25.667" v="596" actId="1076"/>
          <ac:picMkLst>
            <pc:docMk/>
            <pc:sldMk cId="1457008322" sldId="300"/>
            <ac:picMk id="5" creationId="{222E3DFC-21FC-4373-A256-29C36A2ECF62}"/>
          </ac:picMkLst>
        </pc:picChg>
        <pc:picChg chg="add del mod modCrop">
          <ac:chgData name="Tegischer Lukas" userId="f78daebb-0565-485c-bd0e-1cd035e796ff" providerId="ADAL" clId="{5DF3BF09-EC4F-4612-9BDD-81DB47F50572}" dt="2021-01-31T13:34:15.528" v="550" actId="478"/>
          <ac:picMkLst>
            <pc:docMk/>
            <pc:sldMk cId="1457008322" sldId="300"/>
            <ac:picMk id="6" creationId="{056D6A6E-E281-4775-9326-1ADBAB80FDB0}"/>
          </ac:picMkLst>
        </pc:picChg>
        <pc:picChg chg="add mod modCrop">
          <ac:chgData name="Tegischer Lukas" userId="f78daebb-0565-485c-bd0e-1cd035e796ff" providerId="ADAL" clId="{5DF3BF09-EC4F-4612-9BDD-81DB47F50572}" dt="2021-01-31T13:37:04.351" v="637" actId="1076"/>
          <ac:picMkLst>
            <pc:docMk/>
            <pc:sldMk cId="1457008322" sldId="300"/>
            <ac:picMk id="7" creationId="{317B6FAF-4B16-4407-B671-AA5C6D210A1C}"/>
          </ac:picMkLst>
        </pc:picChg>
        <pc:picChg chg="add mod modCrop">
          <ac:chgData name="Tegischer Lukas" userId="f78daebb-0565-485c-bd0e-1cd035e796ff" providerId="ADAL" clId="{5DF3BF09-EC4F-4612-9BDD-81DB47F50572}" dt="2021-01-31T13:36:31.560" v="623" actId="1076"/>
          <ac:picMkLst>
            <pc:docMk/>
            <pc:sldMk cId="1457008322" sldId="300"/>
            <ac:picMk id="10" creationId="{ECA74E9E-A010-4465-8A68-396756C48E83}"/>
          </ac:picMkLst>
        </pc:picChg>
      </pc:sldChg>
      <pc:sldChg chg="addSp delSp modSp add">
        <pc:chgData name="Tegischer Lukas" userId="f78daebb-0565-485c-bd0e-1cd035e796ff" providerId="ADAL" clId="{5DF3BF09-EC4F-4612-9BDD-81DB47F50572}" dt="2021-01-31T13:32:32.230" v="507" actId="20577"/>
        <pc:sldMkLst>
          <pc:docMk/>
          <pc:sldMk cId="3965134947" sldId="301"/>
        </pc:sldMkLst>
        <pc:spChg chg="del">
          <ac:chgData name="Tegischer Lukas" userId="f78daebb-0565-485c-bd0e-1cd035e796ff" providerId="ADAL" clId="{5DF3BF09-EC4F-4612-9BDD-81DB47F50572}" dt="2021-01-31T13:30:59.899" v="440" actId="478"/>
          <ac:spMkLst>
            <pc:docMk/>
            <pc:sldMk cId="3965134947" sldId="301"/>
            <ac:spMk id="2" creationId="{30AF428D-547A-487F-8CC5-9808753CEF83}"/>
          </ac:spMkLst>
        </pc:spChg>
        <pc:spChg chg="del">
          <ac:chgData name="Tegischer Lukas" userId="f78daebb-0565-485c-bd0e-1cd035e796ff" providerId="ADAL" clId="{5DF3BF09-EC4F-4612-9BDD-81DB47F50572}" dt="2021-01-31T13:30:59.899" v="440" actId="478"/>
          <ac:spMkLst>
            <pc:docMk/>
            <pc:sldMk cId="3965134947" sldId="301"/>
            <ac:spMk id="3" creationId="{2B2D1F24-2BE8-42A9-ACB6-5A33F309F143}"/>
          </ac:spMkLst>
        </pc:spChg>
        <pc:spChg chg="add mod">
          <ac:chgData name="Tegischer Lukas" userId="f78daebb-0565-485c-bd0e-1cd035e796ff" providerId="ADAL" clId="{5DF3BF09-EC4F-4612-9BDD-81DB47F50572}" dt="2021-01-31T13:32:32.230" v="507" actId="20577"/>
          <ac:spMkLst>
            <pc:docMk/>
            <pc:sldMk cId="3965134947" sldId="301"/>
            <ac:spMk id="4" creationId="{8CB6F3A7-991B-490D-BDFB-1C8E7B31A9C4}"/>
          </ac:spMkLst>
        </pc:spChg>
        <pc:picChg chg="add mod modCrop">
          <ac:chgData name="Tegischer Lukas" userId="f78daebb-0565-485c-bd0e-1cd035e796ff" providerId="ADAL" clId="{5DF3BF09-EC4F-4612-9BDD-81DB47F50572}" dt="2021-01-31T13:32:07.330" v="457" actId="1076"/>
          <ac:picMkLst>
            <pc:docMk/>
            <pc:sldMk cId="3965134947" sldId="301"/>
            <ac:picMk id="5" creationId="{A72E689A-8EDA-4C31-8F4C-B0ADE4D11304}"/>
          </ac:picMkLst>
        </pc:picChg>
      </pc:sldChg>
      <pc:sldChg chg="delSp modSp add">
        <pc:chgData name="Tegischer Lukas" userId="f78daebb-0565-485c-bd0e-1cd035e796ff" providerId="ADAL" clId="{5DF3BF09-EC4F-4612-9BDD-81DB47F50572}" dt="2021-01-31T13:38:00.391" v="656" actId="1076"/>
        <pc:sldMkLst>
          <pc:docMk/>
          <pc:sldMk cId="2877511876" sldId="302"/>
        </pc:sldMkLst>
        <pc:spChg chg="mod">
          <ac:chgData name="Tegischer Lukas" userId="f78daebb-0565-485c-bd0e-1cd035e796ff" providerId="ADAL" clId="{5DF3BF09-EC4F-4612-9BDD-81DB47F50572}" dt="2021-01-31T13:38:00.391" v="656" actId="1076"/>
          <ac:spMkLst>
            <pc:docMk/>
            <pc:sldMk cId="2877511876" sldId="302"/>
            <ac:spMk id="2" creationId="{DC2DD54C-D87C-481A-AA05-36AE05F2CF65}"/>
          </ac:spMkLst>
        </pc:spChg>
        <pc:spChg chg="del">
          <ac:chgData name="Tegischer Lukas" userId="f78daebb-0565-485c-bd0e-1cd035e796ff" providerId="ADAL" clId="{5DF3BF09-EC4F-4612-9BDD-81DB47F50572}" dt="2021-01-31T13:37:48.931" v="653" actId="478"/>
          <ac:spMkLst>
            <pc:docMk/>
            <pc:sldMk cId="2877511876" sldId="302"/>
            <ac:spMk id="3" creationId="{7AB17E93-4A58-4719-8F54-F25D0081F876}"/>
          </ac:spMkLst>
        </pc:sp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0D60DB47-6860-4B1B-91A4-0E23981ACF8C}"/>
    <pc:docChg chg="undo custSel addSld delSld modSld">
      <pc:chgData name="Tegischer Lukas" userId="f78daebb-0565-485c-bd0e-1cd035e796ff" providerId="ADAL" clId="{0D60DB47-6860-4B1B-91A4-0E23981ACF8C}" dt="2021-01-31T17:21:57.451" v="1240"/>
      <pc:docMkLst>
        <pc:docMk/>
      </pc:docMkLst>
      <pc:sldChg chg="modSp">
        <pc:chgData name="Tegischer Lukas" userId="f78daebb-0565-485c-bd0e-1cd035e796ff" providerId="ADAL" clId="{0D60DB47-6860-4B1B-91A4-0E23981ACF8C}" dt="2021-01-31T15:41:01.008" v="81" actId="404"/>
        <pc:sldMkLst>
          <pc:docMk/>
          <pc:sldMk cId="336392357" sldId="256"/>
        </pc:sldMkLst>
        <pc:spChg chg="mod">
          <ac:chgData name="Tegischer Lukas" userId="f78daebb-0565-485c-bd0e-1cd035e796ff" providerId="ADAL" clId="{0D60DB47-6860-4B1B-91A4-0E23981ACF8C}" dt="2021-01-31T15:41:01.008" v="81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0D60DB47-6860-4B1B-91A4-0E23981ACF8C}" dt="2021-01-31T15:43:26.898" v="169" actId="1076"/>
        <pc:sldMkLst>
          <pc:docMk/>
          <pc:sldMk cId="4068653008" sldId="278"/>
        </pc:sldMkLst>
        <pc:spChg chg="del">
          <ac:chgData name="Tegischer Lukas" userId="f78daebb-0565-485c-bd0e-1cd035e796ff" providerId="ADAL" clId="{0D60DB47-6860-4B1B-91A4-0E23981ACF8C}" dt="2021-01-31T15:41:07.013" v="82" actId="478"/>
          <ac:spMkLst>
            <pc:docMk/>
            <pc:sldMk cId="4068653008" sldId="278"/>
            <ac:spMk id="2" creationId="{5F6F887E-0383-4E9B-BC6E-0257CF65EA7D}"/>
          </ac:spMkLst>
        </pc:spChg>
        <pc:spChg chg="add mod">
          <ac:chgData name="Tegischer Lukas" userId="f78daebb-0565-485c-bd0e-1cd035e796ff" providerId="ADAL" clId="{0D60DB47-6860-4B1B-91A4-0E23981ACF8C}" dt="2021-01-31T15:43:26.898" v="169" actId="1076"/>
          <ac:spMkLst>
            <pc:docMk/>
            <pc:sldMk cId="4068653008" sldId="278"/>
            <ac:spMk id="3" creationId="{D51FB8F3-F4BE-4E15-A505-3F1D085B11AF}"/>
          </ac:spMkLst>
        </pc:spChg>
        <pc:spChg chg="del">
          <ac:chgData name="Tegischer Lukas" userId="f78daebb-0565-485c-bd0e-1cd035e796ff" providerId="ADAL" clId="{0D60DB47-6860-4B1B-91A4-0E23981ACF8C}" dt="2021-01-31T15:41:09.110" v="83" actId="478"/>
          <ac:spMkLst>
            <pc:docMk/>
            <pc:sldMk cId="4068653008" sldId="278"/>
            <ac:spMk id="5" creationId="{C69E8C51-EEBC-4943-A29B-37DD5A83482F}"/>
          </ac:spMkLst>
        </pc:spChg>
        <pc:spChg chg="del">
          <ac:chgData name="Tegischer Lukas" userId="f78daebb-0565-485c-bd0e-1cd035e796ff" providerId="ADAL" clId="{0D60DB47-6860-4B1B-91A4-0E23981ACF8C}" dt="2021-01-31T15:41:10.373" v="84" actId="478"/>
          <ac:spMkLst>
            <pc:docMk/>
            <pc:sldMk cId="4068653008" sldId="278"/>
            <ac:spMk id="6" creationId="{EA404976-3ECC-40A1-8AA7-E224C46F8756}"/>
          </ac:spMkLst>
        </pc:spChg>
        <pc:spChg chg="del">
          <ac:chgData name="Tegischer Lukas" userId="f78daebb-0565-485c-bd0e-1cd035e796ff" providerId="ADAL" clId="{0D60DB47-6860-4B1B-91A4-0E23981ACF8C}" dt="2021-01-31T15:41:10.373" v="84" actId="478"/>
          <ac:spMkLst>
            <pc:docMk/>
            <pc:sldMk cId="4068653008" sldId="278"/>
            <ac:spMk id="10" creationId="{A7DD64F2-8ED7-4528-BC12-2C72613FDAC7}"/>
          </ac:spMkLst>
        </pc:spChg>
        <pc:spChg chg="del">
          <ac:chgData name="Tegischer Lukas" userId="f78daebb-0565-485c-bd0e-1cd035e796ff" providerId="ADAL" clId="{0D60DB47-6860-4B1B-91A4-0E23981ACF8C}" dt="2021-01-31T15:41:10.373" v="84" actId="478"/>
          <ac:spMkLst>
            <pc:docMk/>
            <pc:sldMk cId="4068653008" sldId="278"/>
            <ac:spMk id="11" creationId="{D2F0B2A8-D324-4587-89C6-69FF0CEEBF43}"/>
          </ac:spMkLst>
        </pc:spChg>
        <pc:spChg chg="del">
          <ac:chgData name="Tegischer Lukas" userId="f78daebb-0565-485c-bd0e-1cd035e796ff" providerId="ADAL" clId="{0D60DB47-6860-4B1B-91A4-0E23981ACF8C}" dt="2021-01-31T15:41:10.373" v="84" actId="478"/>
          <ac:spMkLst>
            <pc:docMk/>
            <pc:sldMk cId="4068653008" sldId="278"/>
            <ac:spMk id="12" creationId="{3DA66C46-F314-4E7B-A087-D75B01CD8BD0}"/>
          </ac:spMkLst>
        </pc:spChg>
        <pc:spChg chg="del">
          <ac:chgData name="Tegischer Lukas" userId="f78daebb-0565-485c-bd0e-1cd035e796ff" providerId="ADAL" clId="{0D60DB47-6860-4B1B-91A4-0E23981ACF8C}" dt="2021-01-31T15:41:10.373" v="84" actId="478"/>
          <ac:spMkLst>
            <pc:docMk/>
            <pc:sldMk cId="4068653008" sldId="278"/>
            <ac:spMk id="13" creationId="{4D711979-3148-47A8-BEFA-D864565663B0}"/>
          </ac:spMkLst>
        </pc:spChg>
        <pc:spChg chg="del">
          <ac:chgData name="Tegischer Lukas" userId="f78daebb-0565-485c-bd0e-1cd035e796ff" providerId="ADAL" clId="{0D60DB47-6860-4B1B-91A4-0E23981ACF8C}" dt="2021-01-31T15:41:10.373" v="84" actId="478"/>
          <ac:spMkLst>
            <pc:docMk/>
            <pc:sldMk cId="4068653008" sldId="278"/>
            <ac:spMk id="15" creationId="{C56BB420-E014-49E1-8377-92366EE1F2A2}"/>
          </ac:spMkLst>
        </pc:spChg>
      </pc:sldChg>
      <pc:sldChg chg="modSp">
        <pc:chgData name="Tegischer Lukas" userId="f78daebb-0565-485c-bd0e-1cd035e796ff" providerId="ADAL" clId="{0D60DB47-6860-4B1B-91A4-0E23981ACF8C}" dt="2021-01-31T17:19:31.289" v="1227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0D60DB47-6860-4B1B-91A4-0E23981ACF8C}" dt="2021-01-31T17:19:31.289" v="1227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Transition delAnim modAnim">
        <pc:chgData name="Tegischer Lukas" userId="f78daebb-0565-485c-bd0e-1cd035e796ff" providerId="ADAL" clId="{0D60DB47-6860-4B1B-91A4-0E23981ACF8C}" dt="2021-01-31T17:21:57.451" v="1240"/>
        <pc:sldMkLst>
          <pc:docMk/>
          <pc:sldMk cId="442268101" sldId="295"/>
        </pc:sldMkLst>
        <pc:spChg chg="mod">
          <ac:chgData name="Tegischer Lukas" userId="f78daebb-0565-485c-bd0e-1cd035e796ff" providerId="ADAL" clId="{0D60DB47-6860-4B1B-91A4-0E23981ACF8C}" dt="2021-01-31T15:55:38.281" v="91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0D60DB47-6860-4B1B-91A4-0E23981ACF8C}" dt="2021-01-31T17:14:06.408" v="1089" actId="13926"/>
          <ac:spMkLst>
            <pc:docMk/>
            <pc:sldMk cId="442268101" sldId="295"/>
            <ac:spMk id="3" creationId="{24467B67-A8D0-4A44-8CFA-5D3A85DE80BC}"/>
          </ac:spMkLst>
        </pc:spChg>
        <pc:spChg chg="add mod">
          <ac:chgData name="Tegischer Lukas" userId="f78daebb-0565-485c-bd0e-1cd035e796ff" providerId="ADAL" clId="{0D60DB47-6860-4B1B-91A4-0E23981ACF8C}" dt="2021-01-31T17:13:26.832" v="1088" actId="1076"/>
          <ac:spMkLst>
            <pc:docMk/>
            <pc:sldMk cId="442268101" sldId="295"/>
            <ac:spMk id="4" creationId="{DB1A5A3B-314D-47E9-9C9F-EACC346BAA98}"/>
          </ac:spMkLst>
        </pc:spChg>
        <pc:spChg chg="del">
          <ac:chgData name="Tegischer Lukas" userId="f78daebb-0565-485c-bd0e-1cd035e796ff" providerId="ADAL" clId="{0D60DB47-6860-4B1B-91A4-0E23981ACF8C}" dt="2021-01-31T15:51:25.126" v="789" actId="478"/>
          <ac:spMkLst>
            <pc:docMk/>
            <pc:sldMk cId="442268101" sldId="295"/>
            <ac:spMk id="7" creationId="{2C357667-E301-40F8-BE11-13C86DB042A0}"/>
          </ac:spMkLst>
        </pc:spChg>
        <pc:spChg chg="del">
          <ac:chgData name="Tegischer Lukas" userId="f78daebb-0565-485c-bd0e-1cd035e796ff" providerId="ADAL" clId="{0D60DB47-6860-4B1B-91A4-0E23981ACF8C}" dt="2021-01-31T15:51:26.908" v="790" actId="478"/>
          <ac:spMkLst>
            <pc:docMk/>
            <pc:sldMk cId="442268101" sldId="295"/>
            <ac:spMk id="10" creationId="{AA53ABCD-846E-4156-B206-2E3AC4CF2ACE}"/>
          </ac:spMkLst>
        </pc:spChg>
        <pc:spChg chg="del">
          <ac:chgData name="Tegischer Lukas" userId="f78daebb-0565-485c-bd0e-1cd035e796ff" providerId="ADAL" clId="{0D60DB47-6860-4B1B-91A4-0E23981ACF8C}" dt="2021-01-31T15:51:28.111" v="791" actId="478"/>
          <ac:spMkLst>
            <pc:docMk/>
            <pc:sldMk cId="442268101" sldId="295"/>
            <ac:spMk id="11" creationId="{6DCB80B2-90DF-4C87-B2C9-BA84282B16C7}"/>
          </ac:spMkLst>
        </pc:spChg>
        <pc:picChg chg="del">
          <ac:chgData name="Tegischer Lukas" userId="f78daebb-0565-485c-bd0e-1cd035e796ff" providerId="ADAL" clId="{0D60DB47-6860-4B1B-91A4-0E23981ACF8C}" dt="2021-01-31T15:51:29.789" v="794" actId="478"/>
          <ac:picMkLst>
            <pc:docMk/>
            <pc:sldMk cId="442268101" sldId="295"/>
            <ac:picMk id="6" creationId="{82EF1C1F-B087-4F95-B303-298DDD3402F4}"/>
          </ac:picMkLst>
        </pc:picChg>
        <pc:picChg chg="del">
          <ac:chgData name="Tegischer Lukas" userId="f78daebb-0565-485c-bd0e-1cd035e796ff" providerId="ADAL" clId="{0D60DB47-6860-4B1B-91A4-0E23981ACF8C}" dt="2021-01-31T15:51:28.673" v="792" actId="478"/>
          <ac:picMkLst>
            <pc:docMk/>
            <pc:sldMk cId="442268101" sldId="295"/>
            <ac:picMk id="8" creationId="{867B55AC-4485-4FA5-864F-50BD773D3DCB}"/>
          </ac:picMkLst>
        </pc:picChg>
        <pc:picChg chg="del">
          <ac:chgData name="Tegischer Lukas" userId="f78daebb-0565-485c-bd0e-1cd035e796ff" providerId="ADAL" clId="{0D60DB47-6860-4B1B-91A4-0E23981ACF8C}" dt="2021-01-31T15:51:29.349" v="793" actId="478"/>
          <ac:picMkLst>
            <pc:docMk/>
            <pc:sldMk cId="442268101" sldId="295"/>
            <ac:picMk id="9" creationId="{EA63F486-F5E1-402F-8955-99B3F6CC9B36}"/>
          </ac:picMkLst>
        </pc:picChg>
      </pc:sldChg>
      <pc:sldChg chg="del">
        <pc:chgData name="Tegischer Lukas" userId="f78daebb-0565-485c-bd0e-1cd035e796ff" providerId="ADAL" clId="{0D60DB47-6860-4B1B-91A4-0E23981ACF8C}" dt="2021-01-31T17:15:41.997" v="1141" actId="2696"/>
        <pc:sldMkLst>
          <pc:docMk/>
          <pc:sldMk cId="981707999" sldId="307"/>
        </pc:sldMkLst>
      </pc:sldChg>
      <pc:sldChg chg="del">
        <pc:chgData name="Tegischer Lukas" userId="f78daebb-0565-485c-bd0e-1cd035e796ff" providerId="ADAL" clId="{0D60DB47-6860-4B1B-91A4-0E23981ACF8C}" dt="2021-01-31T17:15:42.269" v="1142" actId="2696"/>
        <pc:sldMkLst>
          <pc:docMk/>
          <pc:sldMk cId="2097765594" sldId="311"/>
        </pc:sldMkLst>
      </pc:sldChg>
      <pc:sldChg chg="addSp delSp modSp modTransition">
        <pc:chgData name="Tegischer Lukas" userId="f78daebb-0565-485c-bd0e-1cd035e796ff" providerId="ADAL" clId="{0D60DB47-6860-4B1B-91A4-0E23981ACF8C}" dt="2021-01-31T17:21:57.451" v="1240"/>
        <pc:sldMkLst>
          <pc:docMk/>
          <pc:sldMk cId="161478086" sldId="312"/>
        </pc:sldMkLst>
        <pc:spChg chg="del">
          <ac:chgData name="Tegischer Lukas" userId="f78daebb-0565-485c-bd0e-1cd035e796ff" providerId="ADAL" clId="{0D60DB47-6860-4B1B-91A4-0E23981ACF8C}" dt="2021-01-31T17:15:52.281" v="1146" actId="478"/>
          <ac:spMkLst>
            <pc:docMk/>
            <pc:sldMk cId="161478086" sldId="31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0D60DB47-6860-4B1B-91A4-0E23981ACF8C}" dt="2021-01-31T17:16:29.159" v="1169" actId="113"/>
          <ac:spMkLst>
            <pc:docMk/>
            <pc:sldMk cId="161478086" sldId="312"/>
            <ac:spMk id="3" creationId="{6A26B0F0-76A1-4333-B5E0-00863E73E42D}"/>
          </ac:spMkLst>
        </pc:spChg>
        <pc:spChg chg="del mod">
          <ac:chgData name="Tegischer Lukas" userId="f78daebb-0565-485c-bd0e-1cd035e796ff" providerId="ADAL" clId="{0D60DB47-6860-4B1B-91A4-0E23981ACF8C}" dt="2021-01-31T17:16:11.944" v="1156" actId="478"/>
          <ac:spMkLst>
            <pc:docMk/>
            <pc:sldMk cId="161478086" sldId="312"/>
            <ac:spMk id="4" creationId="{1DDE66A2-1142-4F02-9953-05AD2B9E519B}"/>
          </ac:spMkLst>
        </pc:spChg>
        <pc:spChg chg="add mod">
          <ac:chgData name="Tegischer Lukas" userId="f78daebb-0565-485c-bd0e-1cd035e796ff" providerId="ADAL" clId="{0D60DB47-6860-4B1B-91A4-0E23981ACF8C}" dt="2021-01-31T17:16:47.776" v="1175" actId="207"/>
          <ac:spMkLst>
            <pc:docMk/>
            <pc:sldMk cId="161478086" sldId="312"/>
            <ac:spMk id="5" creationId="{AC9E6D98-086B-48F5-A5FC-DFC7993457D7}"/>
          </ac:spMkLst>
        </pc:spChg>
        <pc:graphicFrameChg chg="del">
          <ac:chgData name="Tegischer Lukas" userId="f78daebb-0565-485c-bd0e-1cd035e796ff" providerId="ADAL" clId="{0D60DB47-6860-4B1B-91A4-0E23981ACF8C}" dt="2021-01-31T17:16:25.795" v="1168" actId="478"/>
          <ac:graphicFrameMkLst>
            <pc:docMk/>
            <pc:sldMk cId="161478086" sldId="312"/>
            <ac:graphicFrameMk id="8" creationId="{D980D0F4-D680-4819-A04B-276467264AAA}"/>
          </ac:graphicFrameMkLst>
        </pc:graphicFrameChg>
        <pc:picChg chg="del">
          <ac:chgData name="Tegischer Lukas" userId="f78daebb-0565-485c-bd0e-1cd035e796ff" providerId="ADAL" clId="{0D60DB47-6860-4B1B-91A4-0E23981ACF8C}" dt="2021-01-31T17:15:52.536" v="1147" actId="478"/>
          <ac:picMkLst>
            <pc:docMk/>
            <pc:sldMk cId="161478086" sldId="312"/>
            <ac:picMk id="7" creationId="{48F85889-B9D0-406A-9250-087F4EFD3449}"/>
          </ac:picMkLst>
        </pc:picChg>
      </pc:sldChg>
      <pc:sldChg chg="del">
        <pc:chgData name="Tegischer Lukas" userId="f78daebb-0565-485c-bd0e-1cd035e796ff" providerId="ADAL" clId="{0D60DB47-6860-4B1B-91A4-0E23981ACF8C}" dt="2021-01-31T17:15:48.783" v="1144" actId="2696"/>
        <pc:sldMkLst>
          <pc:docMk/>
          <pc:sldMk cId="1226903133" sldId="313"/>
        </pc:sldMkLst>
      </pc:sldChg>
      <pc:sldChg chg="del">
        <pc:chgData name="Tegischer Lukas" userId="f78daebb-0565-485c-bd0e-1cd035e796ff" providerId="ADAL" clId="{0D60DB47-6860-4B1B-91A4-0E23981ACF8C}" dt="2021-01-31T17:15:42.494" v="1143" actId="2696"/>
        <pc:sldMkLst>
          <pc:docMk/>
          <pc:sldMk cId="632100995" sldId="315"/>
        </pc:sldMkLst>
      </pc:sldChg>
      <pc:sldChg chg="del">
        <pc:chgData name="Tegischer Lukas" userId="f78daebb-0565-485c-bd0e-1cd035e796ff" providerId="ADAL" clId="{0D60DB47-6860-4B1B-91A4-0E23981ACF8C}" dt="2021-01-31T17:15:48.964" v="1145" actId="2696"/>
        <pc:sldMkLst>
          <pc:docMk/>
          <pc:sldMk cId="1689278670" sldId="316"/>
        </pc:sldMkLst>
      </pc:sldChg>
      <pc:sldChg chg="addSp delSp modSp add modTransition modAnim">
        <pc:chgData name="Tegischer Lukas" userId="f78daebb-0565-485c-bd0e-1cd035e796ff" providerId="ADAL" clId="{0D60DB47-6860-4B1B-91A4-0E23981ACF8C}" dt="2021-01-31T17:21:57.451" v="1240"/>
        <pc:sldMkLst>
          <pc:docMk/>
          <pc:sldMk cId="1918704891" sldId="317"/>
        </pc:sldMkLst>
        <pc:spChg chg="add mod">
          <ac:chgData name="Tegischer Lukas" userId="f78daebb-0565-485c-bd0e-1cd035e796ff" providerId="ADAL" clId="{0D60DB47-6860-4B1B-91A4-0E23981ACF8C}" dt="2021-01-31T15:46:20.075" v="392" actId="113"/>
          <ac:spMkLst>
            <pc:docMk/>
            <pc:sldMk cId="1918704891" sldId="317"/>
            <ac:spMk id="2" creationId="{67FB75E4-6A2A-4DFE-9857-4DE08E77F9F9}"/>
          </ac:spMkLst>
        </pc:spChg>
        <pc:spChg chg="del">
          <ac:chgData name="Tegischer Lukas" userId="f78daebb-0565-485c-bd0e-1cd035e796ff" providerId="ADAL" clId="{0D60DB47-6860-4B1B-91A4-0E23981ACF8C}" dt="2021-01-31T15:43:46.155" v="195" actId="478"/>
          <ac:spMkLst>
            <pc:docMk/>
            <pc:sldMk cId="1918704891" sldId="317"/>
            <ac:spMk id="3" creationId="{D51FB8F3-F4BE-4E15-A505-3F1D085B11AF}"/>
          </ac:spMkLst>
        </pc:spChg>
        <pc:spChg chg="mod">
          <ac:chgData name="Tegischer Lukas" userId="f78daebb-0565-485c-bd0e-1cd035e796ff" providerId="ADAL" clId="{0D60DB47-6860-4B1B-91A4-0E23981ACF8C}" dt="2021-01-31T15:43:39.466" v="193" actId="20577"/>
          <ac:spMkLst>
            <pc:docMk/>
            <pc:sldMk cId="1918704891" sldId="317"/>
            <ac:spMk id="7" creationId="{8B1D321C-0DF5-46FB-B3A2-A8311E7B6B41}"/>
          </ac:spMkLst>
        </pc:spChg>
        <pc:spChg chg="del">
          <ac:chgData name="Tegischer Lukas" userId="f78daebb-0565-485c-bd0e-1cd035e796ff" providerId="ADAL" clId="{0D60DB47-6860-4B1B-91A4-0E23981ACF8C}" dt="2021-01-31T15:43:45.477" v="194" actId="478"/>
          <ac:spMkLst>
            <pc:docMk/>
            <pc:sldMk cId="1918704891" sldId="317"/>
            <ac:spMk id="8" creationId="{3AEE01EF-0568-4AE1-A72E-514E823CEFF8}"/>
          </ac:spMkLst>
        </pc:spChg>
        <pc:graphicFrameChg chg="add mod modGraphic">
          <ac:chgData name="Tegischer Lukas" userId="f78daebb-0565-485c-bd0e-1cd035e796ff" providerId="ADAL" clId="{0D60DB47-6860-4B1B-91A4-0E23981ACF8C}" dt="2021-01-31T15:46:09.081" v="391" actId="1076"/>
          <ac:graphicFrameMkLst>
            <pc:docMk/>
            <pc:sldMk cId="1918704891" sldId="317"/>
            <ac:graphicFrameMk id="9" creationId="{BCD3BEC3-523F-45B9-B3B4-E429C08D0054}"/>
          </ac:graphicFrameMkLst>
        </pc:graphicFrameChg>
      </pc:sldChg>
      <pc:sldChg chg="delSp modSp add modTransition modAnim">
        <pc:chgData name="Tegischer Lukas" userId="f78daebb-0565-485c-bd0e-1cd035e796ff" providerId="ADAL" clId="{0D60DB47-6860-4B1B-91A4-0E23981ACF8C}" dt="2021-01-31T17:21:57.451" v="1240"/>
        <pc:sldMkLst>
          <pc:docMk/>
          <pc:sldMk cId="3967052358" sldId="318"/>
        </pc:sldMkLst>
        <pc:spChg chg="mod">
          <ac:chgData name="Tegischer Lukas" userId="f78daebb-0565-485c-bd0e-1cd035e796ff" providerId="ADAL" clId="{0D60DB47-6860-4B1B-91A4-0E23981ACF8C}" dt="2021-01-31T15:51:13.643" v="770" actId="20577"/>
          <ac:spMkLst>
            <pc:docMk/>
            <pc:sldMk cId="3967052358" sldId="318"/>
            <ac:spMk id="2" creationId="{67FB75E4-6A2A-4DFE-9857-4DE08E77F9F9}"/>
          </ac:spMkLst>
        </pc:spChg>
        <pc:graphicFrameChg chg="del">
          <ac:chgData name="Tegischer Lukas" userId="f78daebb-0565-485c-bd0e-1cd035e796ff" providerId="ADAL" clId="{0D60DB47-6860-4B1B-91A4-0E23981ACF8C}" dt="2021-01-31T15:49:45.389" v="648" actId="478"/>
          <ac:graphicFrameMkLst>
            <pc:docMk/>
            <pc:sldMk cId="3967052358" sldId="318"/>
            <ac:graphicFrameMk id="9" creationId="{BCD3BEC3-523F-45B9-B3B4-E429C08D0054}"/>
          </ac:graphicFrameMkLst>
        </pc:graphicFrameChg>
      </pc:sldChg>
      <pc:sldChg chg="delSp modSp add modTransition">
        <pc:chgData name="Tegischer Lukas" userId="f78daebb-0565-485c-bd0e-1cd035e796ff" providerId="ADAL" clId="{0D60DB47-6860-4B1B-91A4-0E23981ACF8C}" dt="2021-01-31T17:21:57.451" v="1240"/>
        <pc:sldMkLst>
          <pc:docMk/>
          <pc:sldMk cId="952630248" sldId="319"/>
        </pc:sldMkLst>
        <pc:spChg chg="mod">
          <ac:chgData name="Tegischer Lukas" userId="f78daebb-0565-485c-bd0e-1cd035e796ff" providerId="ADAL" clId="{0D60DB47-6860-4B1B-91A4-0E23981ACF8C}" dt="2021-01-31T17:15:26.247" v="1139" actId="1076"/>
          <ac:spMkLst>
            <pc:docMk/>
            <pc:sldMk cId="952630248" sldId="319"/>
            <ac:spMk id="2" creationId="{00000000-0000-0000-0000-000000000000}"/>
          </ac:spMkLst>
        </pc:spChg>
        <pc:spChg chg="mod">
          <ac:chgData name="Tegischer Lukas" userId="f78daebb-0565-485c-bd0e-1cd035e796ff" providerId="ADAL" clId="{0D60DB47-6860-4B1B-91A4-0E23981ACF8C}" dt="2021-01-31T17:15:28.308" v="1140" actId="113"/>
          <ac:spMkLst>
            <pc:docMk/>
            <pc:sldMk cId="952630248" sldId="319"/>
            <ac:spMk id="3" creationId="{24467B67-A8D0-4A44-8CFA-5D3A85DE80BC}"/>
          </ac:spMkLst>
        </pc:spChg>
        <pc:spChg chg="del mod">
          <ac:chgData name="Tegischer Lukas" userId="f78daebb-0565-485c-bd0e-1cd035e796ff" providerId="ADAL" clId="{0D60DB47-6860-4B1B-91A4-0E23981ACF8C}" dt="2021-01-31T17:15:10.861" v="1138" actId="478"/>
          <ac:spMkLst>
            <pc:docMk/>
            <pc:sldMk cId="952630248" sldId="319"/>
            <ac:spMk id="4" creationId="{DB1A5A3B-314D-47E9-9C9F-EACC346BAA98}"/>
          </ac:spMkLst>
        </pc:spChg>
      </pc:sldChg>
      <pc:sldChg chg="addSp delSp modSp add modTransition">
        <pc:chgData name="Tegischer Lukas" userId="f78daebb-0565-485c-bd0e-1cd035e796ff" providerId="ADAL" clId="{0D60DB47-6860-4B1B-91A4-0E23981ACF8C}" dt="2021-01-31T17:21:57.451" v="1240"/>
        <pc:sldMkLst>
          <pc:docMk/>
          <pc:sldMk cId="3386780975" sldId="320"/>
        </pc:sldMkLst>
        <pc:spChg chg="add mod">
          <ac:chgData name="Tegischer Lukas" userId="f78daebb-0565-485c-bd0e-1cd035e796ff" providerId="ADAL" clId="{0D60DB47-6860-4B1B-91A4-0E23981ACF8C}" dt="2021-01-31T17:17:14.801" v="1182" actId="113"/>
          <ac:spMkLst>
            <pc:docMk/>
            <pc:sldMk cId="3386780975" sldId="320"/>
            <ac:spMk id="2" creationId="{62D02B8E-6A37-4406-B9A5-1E00046A0D9F}"/>
          </ac:spMkLst>
        </pc:spChg>
        <pc:spChg chg="del">
          <ac:chgData name="Tegischer Lukas" userId="f78daebb-0565-485c-bd0e-1cd035e796ff" providerId="ADAL" clId="{0D60DB47-6860-4B1B-91A4-0E23981ACF8C}" dt="2021-01-31T17:16:54.990" v="1177" actId="478"/>
          <ac:spMkLst>
            <pc:docMk/>
            <pc:sldMk cId="3386780975" sldId="320"/>
            <ac:spMk id="3" creationId="{6A26B0F0-76A1-4333-B5E0-00863E73E42D}"/>
          </ac:spMkLst>
        </pc:spChg>
        <pc:spChg chg="add mod">
          <ac:chgData name="Tegischer Lukas" userId="f78daebb-0565-485c-bd0e-1cd035e796ff" providerId="ADAL" clId="{0D60DB47-6860-4B1B-91A4-0E23981ACF8C}" dt="2021-01-31T17:17:31.072" v="1188" actId="207"/>
          <ac:spMkLst>
            <pc:docMk/>
            <pc:sldMk cId="3386780975" sldId="320"/>
            <ac:spMk id="4" creationId="{DE5810A0-DE1B-4493-80B6-38D46B3C0397}"/>
          </ac:spMkLst>
        </pc:spChg>
        <pc:spChg chg="del">
          <ac:chgData name="Tegischer Lukas" userId="f78daebb-0565-485c-bd0e-1cd035e796ff" providerId="ADAL" clId="{0D60DB47-6860-4B1B-91A4-0E23981ACF8C}" dt="2021-01-31T17:16:56.320" v="1178" actId="478"/>
          <ac:spMkLst>
            <pc:docMk/>
            <pc:sldMk cId="3386780975" sldId="320"/>
            <ac:spMk id="5" creationId="{AC9E6D98-086B-48F5-A5FC-DFC7993457D7}"/>
          </ac:spMkLst>
        </pc:spChg>
      </pc:sldChg>
      <pc:sldChg chg="addSp delSp modSp add modTransition">
        <pc:chgData name="Tegischer Lukas" userId="f78daebb-0565-485c-bd0e-1cd035e796ff" providerId="ADAL" clId="{0D60DB47-6860-4B1B-91A4-0E23981ACF8C}" dt="2021-01-31T17:21:57.451" v="1240"/>
        <pc:sldMkLst>
          <pc:docMk/>
          <pc:sldMk cId="635715100" sldId="321"/>
        </pc:sldMkLst>
        <pc:spChg chg="del">
          <ac:chgData name="Tegischer Lukas" userId="f78daebb-0565-485c-bd0e-1cd035e796ff" providerId="ADAL" clId="{0D60DB47-6860-4B1B-91A4-0E23981ACF8C}" dt="2021-01-31T17:17:46.580" v="1190" actId="478"/>
          <ac:spMkLst>
            <pc:docMk/>
            <pc:sldMk cId="635715100" sldId="321"/>
            <ac:spMk id="2" creationId="{62D02B8E-6A37-4406-B9A5-1E00046A0D9F}"/>
          </ac:spMkLst>
        </pc:spChg>
        <pc:spChg chg="add mod">
          <ac:chgData name="Tegischer Lukas" userId="f78daebb-0565-485c-bd0e-1cd035e796ff" providerId="ADAL" clId="{0D60DB47-6860-4B1B-91A4-0E23981ACF8C}" dt="2021-01-31T17:18:06.301" v="1203" actId="14100"/>
          <ac:spMkLst>
            <pc:docMk/>
            <pc:sldMk cId="635715100" sldId="321"/>
            <ac:spMk id="3" creationId="{D52E7FA7-96DB-4284-9D13-0AA3E18BA643}"/>
          </ac:spMkLst>
        </pc:spChg>
        <pc:spChg chg="del">
          <ac:chgData name="Tegischer Lukas" userId="f78daebb-0565-485c-bd0e-1cd035e796ff" providerId="ADAL" clId="{0D60DB47-6860-4B1B-91A4-0E23981ACF8C}" dt="2021-01-31T17:18:08.416" v="1204" actId="478"/>
          <ac:spMkLst>
            <pc:docMk/>
            <pc:sldMk cId="635715100" sldId="321"/>
            <ac:spMk id="4" creationId="{DE5810A0-DE1B-4493-80B6-38D46B3C0397}"/>
          </ac:spMkLst>
        </pc:spChg>
        <pc:spChg chg="add mod">
          <ac:chgData name="Tegischer Lukas" userId="f78daebb-0565-485c-bd0e-1cd035e796ff" providerId="ADAL" clId="{0D60DB47-6860-4B1B-91A4-0E23981ACF8C}" dt="2021-01-31T17:18:36.471" v="1210" actId="1076"/>
          <ac:spMkLst>
            <pc:docMk/>
            <pc:sldMk cId="635715100" sldId="321"/>
            <ac:spMk id="5" creationId="{18AB0A6D-6E56-4968-B7D6-852B5A326813}"/>
          </ac:spMkLst>
        </pc:spChg>
      </pc:sldChg>
      <pc:sldChg chg="add del">
        <pc:chgData name="Tegischer Lukas" userId="f78daebb-0565-485c-bd0e-1cd035e796ff" providerId="ADAL" clId="{0D60DB47-6860-4B1B-91A4-0E23981ACF8C}" dt="2021-01-31T17:19:08.752" v="1212" actId="2696"/>
        <pc:sldMkLst>
          <pc:docMk/>
          <pc:sldMk cId="2727193878" sldId="322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F24AA54C-BC1B-48E5-8D8B-60EE837FE6C8}"/>
    <pc:docChg chg="undo custSel addSld delSld modSld sldOrd">
      <pc:chgData name="Tegischer Lukas" userId="f78daebb-0565-485c-bd0e-1cd035e796ff" providerId="ADAL" clId="{F24AA54C-BC1B-48E5-8D8B-60EE837FE6C8}" dt="2021-01-31T15:02:33.962" v="580" actId="1076"/>
      <pc:docMkLst>
        <pc:docMk/>
      </pc:docMkLst>
      <pc:sldChg chg="modSp">
        <pc:chgData name="Tegischer Lukas" userId="f78daebb-0565-485c-bd0e-1cd035e796ff" providerId="ADAL" clId="{F24AA54C-BC1B-48E5-8D8B-60EE837FE6C8}" dt="2021-01-31T14:48:49.746" v="9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24AA54C-BC1B-48E5-8D8B-60EE837FE6C8}" dt="2021-01-31T14:48:49.746" v="9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24AA54C-BC1B-48E5-8D8B-60EE837FE6C8}" dt="2021-01-31T14:49:12.961" v="98" actId="2696"/>
        <pc:sldMkLst>
          <pc:docMk/>
          <pc:sldMk cId="1696667316" sldId="296"/>
        </pc:sldMkLst>
      </pc:sldChg>
      <pc:sldChg chg="modSp ord">
        <pc:chgData name="Tegischer Lukas" userId="f78daebb-0565-485c-bd0e-1cd035e796ff" providerId="ADAL" clId="{F24AA54C-BC1B-48E5-8D8B-60EE837FE6C8}" dt="2021-01-31T14:54:18.759" v="179" actId="20577"/>
        <pc:sldMkLst>
          <pc:docMk/>
          <pc:sldMk cId="2877511876" sldId="302"/>
        </pc:sldMkLst>
        <pc:spChg chg="mod">
          <ac:chgData name="Tegischer Lukas" userId="f78daebb-0565-485c-bd0e-1cd035e796ff" providerId="ADAL" clId="{F24AA54C-BC1B-48E5-8D8B-60EE837FE6C8}" dt="2021-01-31T14:54:18.759" v="179" actId="20577"/>
          <ac:spMkLst>
            <pc:docMk/>
            <pc:sldMk cId="2877511876" sldId="302"/>
            <ac:spMk id="2" creationId="{DC2DD54C-D87C-481A-AA05-36AE05F2CF65}"/>
          </ac:spMkLst>
        </pc:spChg>
      </pc:sldChg>
      <pc:sldChg chg="del">
        <pc:chgData name="Tegischer Lukas" userId="f78daebb-0565-485c-bd0e-1cd035e796ff" providerId="ADAL" clId="{F24AA54C-BC1B-48E5-8D8B-60EE837FE6C8}" dt="2021-01-31T14:49:12.737" v="93" actId="2696"/>
        <pc:sldMkLst>
          <pc:docMk/>
          <pc:sldMk cId="3046751948" sldId="304"/>
        </pc:sldMkLst>
      </pc:sldChg>
      <pc:sldChg chg="del">
        <pc:chgData name="Tegischer Lukas" userId="f78daebb-0565-485c-bd0e-1cd035e796ff" providerId="ADAL" clId="{F24AA54C-BC1B-48E5-8D8B-60EE837FE6C8}" dt="2021-01-31T14:49:12.795" v="94" actId="2696"/>
        <pc:sldMkLst>
          <pc:docMk/>
          <pc:sldMk cId="3985406648" sldId="305"/>
        </pc:sldMkLst>
      </pc:sldChg>
      <pc:sldChg chg="delSp modSp add del">
        <pc:chgData name="Tegischer Lukas" userId="f78daebb-0565-485c-bd0e-1cd035e796ff" providerId="ADAL" clId="{F24AA54C-BC1B-48E5-8D8B-60EE837FE6C8}" dt="2021-01-31T14:58:51.934" v="534" actId="2696"/>
        <pc:sldMkLst>
          <pc:docMk/>
          <pc:sldMk cId="4254826047" sldId="306"/>
        </pc:sldMkLst>
        <pc:picChg chg="del mod modCrop">
          <ac:chgData name="Tegischer Lukas" userId="f78daebb-0565-485c-bd0e-1cd035e796ff" providerId="ADAL" clId="{F24AA54C-BC1B-48E5-8D8B-60EE837FE6C8}" dt="2021-01-31T14:58:16.985" v="523"/>
          <ac:picMkLst>
            <pc:docMk/>
            <pc:sldMk cId="4254826047" sldId="306"/>
            <ac:picMk id="5" creationId="{C5AB0EB7-EB7B-4D55-BB23-337EB01C5C91}"/>
          </ac:picMkLst>
        </pc:picChg>
      </pc:sldChg>
      <pc:sldChg chg="addSp delSp modSp modAnim">
        <pc:chgData name="Tegischer Lukas" userId="f78daebb-0565-485c-bd0e-1cd035e796ff" providerId="ADAL" clId="{F24AA54C-BC1B-48E5-8D8B-60EE837FE6C8}" dt="2021-01-31T14:54:11.243" v="170"/>
        <pc:sldMkLst>
          <pc:docMk/>
          <pc:sldMk cId="981707999" sldId="307"/>
        </pc:sldMkLst>
        <pc:spChg chg="mod">
          <ac:chgData name="Tegischer Lukas" userId="f78daebb-0565-485c-bd0e-1cd035e796ff" providerId="ADAL" clId="{F24AA54C-BC1B-48E5-8D8B-60EE837FE6C8}" dt="2021-01-31T14:50:19.860" v="143" actId="13926"/>
          <ac:spMkLst>
            <pc:docMk/>
            <pc:sldMk cId="981707999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F24AA54C-BC1B-48E5-8D8B-60EE837FE6C8}" dt="2021-01-31T14:47:30.124" v="69" actId="478"/>
          <ac:spMkLst>
            <pc:docMk/>
            <pc:sldMk cId="981707999" sldId="307"/>
            <ac:spMk id="4" creationId="{C1B2B311-729F-4E58-AEDF-90C32473219B}"/>
          </ac:spMkLst>
        </pc:spChg>
        <pc:spChg chg="add mod">
          <ac:chgData name="Tegischer Lukas" userId="f78daebb-0565-485c-bd0e-1cd035e796ff" providerId="ADAL" clId="{F24AA54C-BC1B-48E5-8D8B-60EE837FE6C8}" dt="2021-01-31T14:50:23.954" v="144" actId="1076"/>
          <ac:spMkLst>
            <pc:docMk/>
            <pc:sldMk cId="981707999" sldId="307"/>
            <ac:spMk id="7" creationId="{7518D139-B317-46BA-8A60-D5C286F8DD6B}"/>
          </ac:spMkLst>
        </pc:spChg>
        <pc:spChg chg="add mod">
          <ac:chgData name="Tegischer Lukas" userId="f78daebb-0565-485c-bd0e-1cd035e796ff" providerId="ADAL" clId="{F24AA54C-BC1B-48E5-8D8B-60EE837FE6C8}" dt="2021-01-31T14:53:56.778" v="167" actId="1076"/>
          <ac:spMkLst>
            <pc:docMk/>
            <pc:sldMk cId="981707999" sldId="307"/>
            <ac:spMk id="9" creationId="{2EBBC7C9-17AD-49D5-B129-20979B8210E2}"/>
          </ac:spMkLst>
        </pc:spChg>
        <pc:picChg chg="add del mod modCrop">
          <ac:chgData name="Tegischer Lukas" userId="f78daebb-0565-485c-bd0e-1cd035e796ff" providerId="ADAL" clId="{F24AA54C-BC1B-48E5-8D8B-60EE837FE6C8}" dt="2021-01-31T14:48:27.445" v="78" actId="478"/>
          <ac:picMkLst>
            <pc:docMk/>
            <pc:sldMk cId="981707999" sldId="307"/>
            <ac:picMk id="3" creationId="{59BF4E07-74F1-47AD-BB60-1991E4B6A17A}"/>
          </ac:picMkLst>
        </pc:picChg>
        <pc:picChg chg="add del mod modCrop">
          <ac:chgData name="Tegischer Lukas" userId="f78daebb-0565-485c-bd0e-1cd035e796ff" providerId="ADAL" clId="{F24AA54C-BC1B-48E5-8D8B-60EE837FE6C8}" dt="2021-01-31T14:49:50.413" v="131" actId="478"/>
          <ac:picMkLst>
            <pc:docMk/>
            <pc:sldMk cId="981707999" sldId="307"/>
            <ac:picMk id="5" creationId="{07D0E512-4CC9-4AB3-9356-0A568CE2C010}"/>
          </ac:picMkLst>
        </pc:picChg>
        <pc:picChg chg="del">
          <ac:chgData name="Tegischer Lukas" userId="f78daebb-0565-485c-bd0e-1cd035e796ff" providerId="ADAL" clId="{F24AA54C-BC1B-48E5-8D8B-60EE837FE6C8}" dt="2021-01-31T14:47:30.418" v="70" actId="478"/>
          <ac:picMkLst>
            <pc:docMk/>
            <pc:sldMk cId="981707999" sldId="307"/>
            <ac:picMk id="6" creationId="{D87CCDA9-2E7C-4180-90C4-73D63D129DBB}"/>
          </ac:picMkLst>
        </pc:picChg>
        <pc:picChg chg="add mod modCrop">
          <ac:chgData name="Tegischer Lukas" userId="f78daebb-0565-485c-bd0e-1cd035e796ff" providerId="ADAL" clId="{F24AA54C-BC1B-48E5-8D8B-60EE837FE6C8}" dt="2021-01-31T14:54:04.090" v="169" actId="1076"/>
          <ac:picMkLst>
            <pc:docMk/>
            <pc:sldMk cId="981707999" sldId="307"/>
            <ac:picMk id="8" creationId="{5CFCF7FB-D904-4989-82B4-960CE1FEF29E}"/>
          </ac:picMkLst>
        </pc:picChg>
      </pc:sldChg>
      <pc:sldChg chg="modSp add">
        <pc:chgData name="Tegischer Lukas" userId="f78daebb-0565-485c-bd0e-1cd035e796ff" providerId="ADAL" clId="{F24AA54C-BC1B-48E5-8D8B-60EE837FE6C8}" dt="2021-01-31T14:59:05.467" v="535" actId="13926"/>
        <pc:sldMkLst>
          <pc:docMk/>
          <pc:sldMk cId="1258030593" sldId="308"/>
        </pc:sldMkLst>
        <pc:spChg chg="mod">
          <ac:chgData name="Tegischer Lukas" userId="f78daebb-0565-485c-bd0e-1cd035e796ff" providerId="ADAL" clId="{F24AA54C-BC1B-48E5-8D8B-60EE837FE6C8}" dt="2021-01-31T14:59:05.467" v="535" actId="13926"/>
          <ac:spMkLst>
            <pc:docMk/>
            <pc:sldMk cId="1258030593" sldId="308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24AA54C-BC1B-48E5-8D8B-60EE837FE6C8}" dt="2021-01-31T14:49:12.894" v="95" actId="2696"/>
        <pc:sldMkLst>
          <pc:docMk/>
          <pc:sldMk cId="1908663635" sldId="308"/>
        </pc:sldMkLst>
      </pc:sldChg>
      <pc:sldChg chg="addSp delSp modSp add delAnim modAnim">
        <pc:chgData name="Tegischer Lukas" userId="f78daebb-0565-485c-bd0e-1cd035e796ff" providerId="ADAL" clId="{F24AA54C-BC1B-48E5-8D8B-60EE837FE6C8}" dt="2021-01-31T14:58:44.328" v="533"/>
        <pc:sldMkLst>
          <pc:docMk/>
          <pc:sldMk cId="69173352" sldId="309"/>
        </pc:sldMkLst>
        <pc:spChg chg="add mod">
          <ac:chgData name="Tegischer Lukas" userId="f78daebb-0565-485c-bd0e-1cd035e796ff" providerId="ADAL" clId="{F24AA54C-BC1B-48E5-8D8B-60EE837FE6C8}" dt="2021-01-31T14:58:39.050" v="531" actId="1076"/>
          <ac:spMkLst>
            <pc:docMk/>
            <pc:sldMk cId="69173352" sldId="309"/>
            <ac:spMk id="3" creationId="{86F91F66-2422-4E99-9297-BE90023EE658}"/>
          </ac:spMkLst>
        </pc:spChg>
        <pc:spChg chg="del">
          <ac:chgData name="Tegischer Lukas" userId="f78daebb-0565-485c-bd0e-1cd035e796ff" providerId="ADAL" clId="{F24AA54C-BC1B-48E5-8D8B-60EE837FE6C8}" dt="2021-01-31T14:55:14.406" v="181" actId="478"/>
          <ac:spMkLst>
            <pc:docMk/>
            <pc:sldMk cId="69173352" sldId="309"/>
            <ac:spMk id="7" creationId="{7518D139-B317-46BA-8A60-D5C286F8DD6B}"/>
          </ac:spMkLst>
        </pc:spChg>
        <pc:spChg chg="mod">
          <ac:chgData name="Tegischer Lukas" userId="f78daebb-0565-485c-bd0e-1cd035e796ff" providerId="ADAL" clId="{F24AA54C-BC1B-48E5-8D8B-60EE837FE6C8}" dt="2021-01-31T14:55:39.892" v="192" actId="207"/>
          <ac:spMkLst>
            <pc:docMk/>
            <pc:sldMk cId="69173352" sldId="309"/>
            <ac:spMk id="9" creationId="{2EBBC7C9-17AD-49D5-B129-20979B8210E2}"/>
          </ac:spMkLst>
        </pc:spChg>
        <pc:picChg chg="del">
          <ac:chgData name="Tegischer Lukas" userId="f78daebb-0565-485c-bd0e-1cd035e796ff" providerId="ADAL" clId="{F24AA54C-BC1B-48E5-8D8B-60EE837FE6C8}" dt="2021-01-31T14:55:14.807" v="182" actId="478"/>
          <ac:picMkLst>
            <pc:docMk/>
            <pc:sldMk cId="69173352" sldId="309"/>
            <ac:picMk id="8" creationId="{5CFCF7FB-D904-4989-82B4-960CE1FEF29E}"/>
          </ac:picMkLst>
        </pc:picChg>
        <pc:picChg chg="add mod ord">
          <ac:chgData name="Tegischer Lukas" userId="f78daebb-0565-485c-bd0e-1cd035e796ff" providerId="ADAL" clId="{F24AA54C-BC1B-48E5-8D8B-60EE837FE6C8}" dt="2021-01-31T14:58:28.426" v="529" actId="167"/>
          <ac:picMkLst>
            <pc:docMk/>
            <pc:sldMk cId="69173352" sldId="309"/>
            <ac:picMk id="10" creationId="{E4A5B77D-E0C5-4977-9417-C550423DD4B0}"/>
          </ac:picMkLst>
        </pc:picChg>
      </pc:sldChg>
      <pc:sldChg chg="del">
        <pc:chgData name="Tegischer Lukas" userId="f78daebb-0565-485c-bd0e-1cd035e796ff" providerId="ADAL" clId="{F24AA54C-BC1B-48E5-8D8B-60EE837FE6C8}" dt="2021-01-31T14:49:12.931" v="97" actId="2696"/>
        <pc:sldMkLst>
          <pc:docMk/>
          <pc:sldMk cId="2510279087" sldId="309"/>
        </pc:sldMkLst>
      </pc:sldChg>
      <pc:sldChg chg="addSp delSp modSp add modAnim">
        <pc:chgData name="Tegischer Lukas" userId="f78daebb-0565-485c-bd0e-1cd035e796ff" providerId="ADAL" clId="{F24AA54C-BC1B-48E5-8D8B-60EE837FE6C8}" dt="2021-01-31T15:02:33.962" v="580" actId="1076"/>
        <pc:sldMkLst>
          <pc:docMk/>
          <pc:sldMk cId="2026966393" sldId="310"/>
        </pc:sldMkLst>
        <pc:spChg chg="del">
          <ac:chgData name="Tegischer Lukas" userId="f78daebb-0565-485c-bd0e-1cd035e796ff" providerId="ADAL" clId="{F24AA54C-BC1B-48E5-8D8B-60EE837FE6C8}" dt="2021-01-31T15:00:14.570" v="537" actId="478"/>
          <ac:spMkLst>
            <pc:docMk/>
            <pc:sldMk cId="2026966393" sldId="310"/>
            <ac:spMk id="2" creationId="{B2C67123-697E-4F62-9211-4CE3237B529A}"/>
          </ac:spMkLst>
        </pc:spChg>
        <pc:spChg chg="del">
          <ac:chgData name="Tegischer Lukas" userId="f78daebb-0565-485c-bd0e-1cd035e796ff" providerId="ADAL" clId="{F24AA54C-BC1B-48E5-8D8B-60EE837FE6C8}" dt="2021-01-31T15:00:15.561" v="538" actId="478"/>
          <ac:spMkLst>
            <pc:docMk/>
            <pc:sldMk cId="2026966393" sldId="310"/>
            <ac:spMk id="3" creationId="{A3DF16A8-2AEC-41D7-9CFD-88BC4561D891}"/>
          </ac:spMkLst>
        </pc:spChg>
        <pc:spChg chg="add mod">
          <ac:chgData name="Tegischer Lukas" userId="f78daebb-0565-485c-bd0e-1cd035e796ff" providerId="ADAL" clId="{F24AA54C-BC1B-48E5-8D8B-60EE837FE6C8}" dt="2021-01-31T15:00:55.127" v="555" actId="20577"/>
          <ac:spMkLst>
            <pc:docMk/>
            <pc:sldMk cId="2026966393" sldId="310"/>
            <ac:spMk id="6" creationId="{E65DADEB-872F-4663-9449-5E2709A8409F}"/>
          </ac:spMkLst>
        </pc:spChg>
        <pc:spChg chg="add mod">
          <ac:chgData name="Tegischer Lukas" userId="f78daebb-0565-485c-bd0e-1cd035e796ff" providerId="ADAL" clId="{F24AA54C-BC1B-48E5-8D8B-60EE837FE6C8}" dt="2021-01-31T15:02:33.962" v="580" actId="1076"/>
          <ac:spMkLst>
            <pc:docMk/>
            <pc:sldMk cId="2026966393" sldId="310"/>
            <ac:spMk id="16" creationId="{BAF49B25-4CE9-4976-A30A-70DC50F4D63A}"/>
          </ac:spMkLst>
        </pc:spChg>
        <pc:picChg chg="add mod">
          <ac:chgData name="Tegischer Lukas" userId="f78daebb-0565-485c-bd0e-1cd035e796ff" providerId="ADAL" clId="{F24AA54C-BC1B-48E5-8D8B-60EE837FE6C8}" dt="2021-01-31T15:00:57.573" v="556" actId="1076"/>
          <ac:picMkLst>
            <pc:docMk/>
            <pc:sldMk cId="2026966393" sldId="310"/>
            <ac:picMk id="4" creationId="{6E8C0979-B0F1-4F94-91A0-BD1AEA9698B4}"/>
          </ac:picMkLst>
        </pc:picChg>
        <pc:picChg chg="add mod">
          <ac:chgData name="Tegischer Lukas" userId="f78daebb-0565-485c-bd0e-1cd035e796ff" providerId="ADAL" clId="{F24AA54C-BC1B-48E5-8D8B-60EE837FE6C8}" dt="2021-01-31T15:01:59.077" v="568" actId="1076"/>
          <ac:picMkLst>
            <pc:docMk/>
            <pc:sldMk cId="2026966393" sldId="310"/>
            <ac:picMk id="5" creationId="{9A10929E-50F0-4EDE-A1AF-A30AB213E52E}"/>
          </ac:picMkLst>
        </pc:picChg>
        <pc:cxnChg chg="add mod">
          <ac:chgData name="Tegischer Lukas" userId="f78daebb-0565-485c-bd0e-1cd035e796ff" providerId="ADAL" clId="{F24AA54C-BC1B-48E5-8D8B-60EE837FE6C8}" dt="2021-01-31T15:01:28.331" v="561" actId="14100"/>
          <ac:cxnSpMkLst>
            <pc:docMk/>
            <pc:sldMk cId="2026966393" sldId="310"/>
            <ac:cxnSpMk id="8" creationId="{39D3608D-4616-4525-889F-5571AE1B588C}"/>
          </ac:cxnSpMkLst>
        </pc:cxnChg>
        <pc:cxnChg chg="add mod">
          <ac:chgData name="Tegischer Lukas" userId="f78daebb-0565-485c-bd0e-1cd035e796ff" providerId="ADAL" clId="{F24AA54C-BC1B-48E5-8D8B-60EE837FE6C8}" dt="2021-01-31T15:01:37.002" v="565" actId="14100"/>
          <ac:cxnSpMkLst>
            <pc:docMk/>
            <pc:sldMk cId="2026966393" sldId="310"/>
            <ac:cxnSpMk id="10" creationId="{488759C2-E916-4743-8D03-7D4FD043CFB5}"/>
          </ac:cxnSpMkLst>
        </pc:cxnChg>
        <pc:cxnChg chg="add mod">
          <ac:chgData name="Tegischer Lukas" userId="f78daebb-0565-485c-bd0e-1cd035e796ff" providerId="ADAL" clId="{F24AA54C-BC1B-48E5-8D8B-60EE837FE6C8}" dt="2021-01-31T15:01:55.508" v="567" actId="1076"/>
          <ac:cxnSpMkLst>
            <pc:docMk/>
            <pc:sldMk cId="2026966393" sldId="310"/>
            <ac:cxnSpMk id="13" creationId="{A66BEABF-74B1-49CE-BF3B-2159A4BE7FDD}"/>
          </ac:cxnSpMkLst>
        </pc:cxnChg>
        <pc:cxnChg chg="add mod">
          <ac:chgData name="Tegischer Lukas" userId="f78daebb-0565-485c-bd0e-1cd035e796ff" providerId="ADAL" clId="{F24AA54C-BC1B-48E5-8D8B-60EE837FE6C8}" dt="2021-01-31T15:02:07.308" v="571" actId="14100"/>
          <ac:cxnSpMkLst>
            <pc:docMk/>
            <pc:sldMk cId="2026966393" sldId="310"/>
            <ac:cxnSpMk id="14" creationId="{115A18B1-E7D2-4329-B210-A2C7441229E6}"/>
          </ac:cxnSpMkLst>
        </pc:cxnChg>
      </pc:sldChg>
      <pc:sldChg chg="add del">
        <pc:chgData name="Tegischer Lukas" userId="f78daebb-0565-485c-bd0e-1cd035e796ff" providerId="ADAL" clId="{F24AA54C-BC1B-48E5-8D8B-60EE837FE6C8}" dt="2021-01-31T14:55:42.415" v="194"/>
        <pc:sldMkLst>
          <pc:docMk/>
          <pc:sldMk cId="4291832474" sldId="310"/>
        </pc:sldMkLst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03.11.2022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59484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30373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384394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13673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03.11.2022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5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36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Gleichungssysteme </a:t>
            </a:r>
            <a:r>
              <a:rPr lang="de-AT" sz="360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graphisch</a:t>
            </a:r>
            <a:r>
              <a:rPr lang="de-AT" sz="36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lösen</a:t>
            </a:r>
            <a:endParaRPr lang="de-AT" sz="2400" b="0" u="sng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114524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Verfahren zum Lösen eines Linearen Gleichungssystems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55ED9D90-54B0-4CDF-A2E0-C2D985CB6A7F}"/>
              </a:ext>
            </a:extLst>
          </p:cNvPr>
          <p:cNvSpPr/>
          <p:nvPr/>
        </p:nvSpPr>
        <p:spPr>
          <a:xfrm>
            <a:off x="1359846" y="2013708"/>
            <a:ext cx="6878550" cy="28305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2400" b="1" u="sng" spc="2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Rechnerische Verfahren:</a:t>
            </a:r>
          </a:p>
          <a:p>
            <a:pPr marL="285750" indent="-28575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de-AT" sz="2400" b="1" spc="2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Einsetzungsverfahren</a:t>
            </a:r>
            <a:r>
              <a:rPr lang="de-AT" sz="2400" spc="2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(Substitutionsmethode)</a:t>
            </a:r>
          </a:p>
          <a:p>
            <a:pPr marL="285750" indent="-28575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Additionsverfahren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(Eliminationsmethode)</a:t>
            </a:r>
          </a:p>
          <a:p>
            <a:pPr marL="285750" indent="-28575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Gleichsetzungsverfahren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(Komparationsmethode)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endParaRPr lang="de-AT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24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Graphisches Verfahren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BBEAA005-2CE0-4A62-A888-5DFFC3CCDAFD}"/>
              </a:ext>
            </a:extLst>
          </p:cNvPr>
          <p:cNvSpPr/>
          <p:nvPr/>
        </p:nvSpPr>
        <p:spPr>
          <a:xfrm>
            <a:off x="956586" y="4130213"/>
            <a:ext cx="3842535" cy="99777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96667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8B1D321C-0DF5-46FB-B3A2-A8311E7B6B41}"/>
              </a:ext>
            </a:extLst>
          </p:cNvPr>
          <p:cNvSpPr/>
          <p:nvPr/>
        </p:nvSpPr>
        <p:spPr>
          <a:xfrm>
            <a:off x="414732" y="40484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Graphisches Verfahren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F4FA5E2-CEFE-41AA-868B-C5B3924154D6}"/>
              </a:ext>
            </a:extLst>
          </p:cNvPr>
          <p:cNvSpPr/>
          <p:nvPr/>
        </p:nvSpPr>
        <p:spPr>
          <a:xfrm>
            <a:off x="1329255" y="1142872"/>
            <a:ext cx="9533490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Voraussetzung: Umformen und Zeichnen von Linearen Funktionen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F9E2924A-1D6A-4890-9303-A44E96913B94}"/>
                  </a:ext>
                </a:extLst>
              </p:cNvPr>
              <p:cNvSpPr/>
              <p:nvPr/>
            </p:nvSpPr>
            <p:spPr>
              <a:xfrm>
                <a:off x="2591300" y="2353510"/>
                <a:ext cx="7200007" cy="218521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400" b="1" u="sng" dirty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Ablauf:</a:t>
                </a:r>
              </a:p>
              <a:p>
                <a:r>
                  <a:rPr lang="de-AT" sz="2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Schritt 1: </a:t>
                </a:r>
                <a:r>
                  <a:rPr lang="de-AT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Forme beide Gleichungen auf die Form </a:t>
                </a:r>
                <a14:m>
                  <m:oMath xmlns:m="http://schemas.openxmlformats.org/officeDocument/2006/math">
                    <m:r>
                      <a:rPr lang="de-AT" sz="20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𝑦</m:t>
                    </m:r>
                    <m:r>
                      <a:rPr lang="de-AT" sz="20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20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𝑘𝑥</m:t>
                    </m:r>
                    <m:r>
                      <a:rPr lang="de-AT" sz="20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20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𝑑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um.</a:t>
                </a:r>
                <a:br>
                  <a:rPr lang="de-AT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endParaRPr lang="de-AT" sz="2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de-AT" sz="2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Schritt 2: </a:t>
                </a:r>
                <a:r>
                  <a:rPr lang="de-AT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Zeichne beide Geraden ein.</a:t>
                </a:r>
                <a:br>
                  <a:rPr lang="de-AT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endParaRPr lang="de-AT" sz="2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de-AT" sz="2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Schritt 3: </a:t>
                </a:r>
                <a:r>
                  <a:rPr lang="de-AT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Ermittle die Lösungsmenge (3 Lösungsfälle!!!). </a:t>
                </a:r>
                <a:endParaRPr lang="de-AT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F9E2924A-1D6A-4890-9303-A44E96913B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300" y="2353510"/>
                <a:ext cx="7200007" cy="2185214"/>
              </a:xfrm>
              <a:prstGeom prst="rect">
                <a:avLst/>
              </a:prstGeom>
              <a:blipFill>
                <a:blip r:embed="rId4"/>
                <a:stretch>
                  <a:fillRect l="-1270" t="-2228" r="-169" b="-529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eck 1">
            <a:extLst>
              <a:ext uri="{FF2B5EF4-FFF2-40B4-BE49-F238E27FC236}">
                <a16:creationId xmlns:a16="http://schemas.microsoft.com/office/drawing/2014/main" id="{88D42941-F04A-467A-9C7C-E1FA4E9B7ECC}"/>
              </a:ext>
            </a:extLst>
          </p:cNvPr>
          <p:cNvSpPr/>
          <p:nvPr/>
        </p:nvSpPr>
        <p:spPr>
          <a:xfrm>
            <a:off x="656113" y="5140537"/>
            <a:ext cx="108797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400" b="1" u="sng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Lösungsmenge (graphisch):</a:t>
            </a:r>
            <a:r>
              <a:rPr lang="de-AT" sz="2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Alle gemeinsamen Punkte (jeweils x- und y-Koordinate!)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>
            <a:extLst>
              <a:ext uri="{FF2B5EF4-FFF2-40B4-BE49-F238E27FC236}">
                <a16:creationId xmlns:a16="http://schemas.microsoft.com/office/drawing/2014/main" id="{C7E79849-D813-487E-A102-C5140EC80F9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332" r="77" b="9962"/>
          <a:stretch/>
        </p:blipFill>
        <p:spPr>
          <a:xfrm>
            <a:off x="6034220" y="1850333"/>
            <a:ext cx="5801747" cy="4602822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8B1D321C-0DF5-46FB-B3A2-A8311E7B6B41}"/>
              </a:ext>
            </a:extLst>
          </p:cNvPr>
          <p:cNvSpPr/>
          <p:nvPr/>
        </p:nvSpPr>
        <p:spPr>
          <a:xfrm>
            <a:off x="414732" y="40484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Lösungsfall 1: Genau eine Lösung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48D49DBF-A714-4D64-911B-FCDEDA080FF2}"/>
              </a:ext>
            </a:extLst>
          </p:cNvPr>
          <p:cNvSpPr/>
          <p:nvPr/>
        </p:nvSpPr>
        <p:spPr>
          <a:xfrm>
            <a:off x="2164654" y="1055859"/>
            <a:ext cx="7862691" cy="40011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Die beiden Geraden haben genau einen gemeinsamen Schnittpunkt.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79D45924-598D-4483-B7B4-13108F4FDA4A}"/>
                  </a:ext>
                </a:extLst>
              </p:cNvPr>
              <p:cNvSpPr/>
              <p:nvPr/>
            </p:nvSpPr>
            <p:spPr>
              <a:xfrm>
                <a:off x="1154594" y="1695606"/>
                <a:ext cx="2102314" cy="7738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|:     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−2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||: 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−4=−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79D45924-598D-4483-B7B4-13108F4FDA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4594" y="1695606"/>
                <a:ext cx="2102314" cy="773802"/>
              </a:xfrm>
              <a:prstGeom prst="rect">
                <a:avLst/>
              </a:prstGeom>
              <a:blipFill>
                <a:blip r:embed="rId5"/>
                <a:stretch>
                  <a:fillRect l="-870" b="-629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FB563D81-3AEA-4C8C-A6D2-AEAEE550E12B}"/>
                  </a:ext>
                </a:extLst>
              </p:cNvPr>
              <p:cNvSpPr/>
              <p:nvPr/>
            </p:nvSpPr>
            <p:spPr>
              <a:xfrm>
                <a:off x="8717390" y="5731291"/>
                <a:ext cx="2619910" cy="721864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𝐿</m:t>
                      </m:r>
                      <m:r>
                        <a:rPr lang="de-AT" sz="3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={ (0|2) }</m:t>
                      </m:r>
                    </m:oMath>
                  </m:oMathPara>
                </a14:m>
                <a:endParaRPr lang="de-AT" sz="3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FB563D81-3AEA-4C8C-A6D2-AEAEE550E1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7390" y="5731291"/>
                <a:ext cx="2619910" cy="72186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B5E4F91F-A84F-4BF6-8E8C-972F799A4B35}"/>
                  </a:ext>
                </a:extLst>
              </p:cNvPr>
              <p:cNvSpPr txBox="1"/>
              <p:nvPr/>
            </p:nvSpPr>
            <p:spPr>
              <a:xfrm>
                <a:off x="1913221" y="6015281"/>
                <a:ext cx="1852943" cy="615553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4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sSub>
                        <m:sSubPr>
                          <m:ctrlPr>
                            <a:rPr lang="de-AT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AT" sz="4000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B5E4F91F-A84F-4BF6-8E8C-972F799A4B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221" y="6015281"/>
                <a:ext cx="1852943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32817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8B1D321C-0DF5-46FB-B3A2-A8311E7B6B41}"/>
              </a:ext>
            </a:extLst>
          </p:cNvPr>
          <p:cNvSpPr/>
          <p:nvPr/>
        </p:nvSpPr>
        <p:spPr>
          <a:xfrm>
            <a:off x="414732" y="40484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Lösungsfall 2: Keine Lösung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48D49DBF-A714-4D64-911B-FCDEDA080FF2}"/>
              </a:ext>
            </a:extLst>
          </p:cNvPr>
          <p:cNvSpPr/>
          <p:nvPr/>
        </p:nvSpPr>
        <p:spPr>
          <a:xfrm>
            <a:off x="1329255" y="1081227"/>
            <a:ext cx="9533490" cy="40011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Die beiden Geraden sind zueinander parallel und haben keinen gemeinsamen Punkt.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7E995F20-5E2A-47E5-8DBF-77C8C8C5B5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807" b="3370"/>
          <a:stretch/>
        </p:blipFill>
        <p:spPr>
          <a:xfrm>
            <a:off x="7561775" y="1695606"/>
            <a:ext cx="4191860" cy="490440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79D45924-598D-4483-B7B4-13108F4FDA4A}"/>
                  </a:ext>
                </a:extLst>
              </p:cNvPr>
              <p:cNvSpPr/>
              <p:nvPr/>
            </p:nvSpPr>
            <p:spPr>
              <a:xfrm>
                <a:off x="1154594" y="1695606"/>
                <a:ext cx="2102314" cy="7738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|:     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−2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||: 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+4=4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79D45924-598D-4483-B7B4-13108F4FDA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4594" y="1695606"/>
                <a:ext cx="2102314" cy="773802"/>
              </a:xfrm>
              <a:prstGeom prst="rect">
                <a:avLst/>
              </a:prstGeom>
              <a:blipFill>
                <a:blip r:embed="rId5"/>
                <a:stretch>
                  <a:fillRect l="-870" b="-629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FB563D81-3AEA-4C8C-A6D2-AEAEE550E12B}"/>
                  </a:ext>
                </a:extLst>
              </p:cNvPr>
              <p:cNvSpPr/>
              <p:nvPr/>
            </p:nvSpPr>
            <p:spPr>
              <a:xfrm>
                <a:off x="9754064" y="5415841"/>
                <a:ext cx="1485864" cy="721864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𝐿</m:t>
                      </m:r>
                      <m:r>
                        <a:rPr lang="de-AT" sz="3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={  }</m:t>
                      </m:r>
                    </m:oMath>
                  </m:oMathPara>
                </a14:m>
                <a:endParaRPr lang="de-AT" sz="3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FB563D81-3AEA-4C8C-A6D2-AEAEE550E1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4064" y="5415841"/>
                <a:ext cx="1485864" cy="72186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B5E4F91F-A84F-4BF6-8E8C-972F799A4B35}"/>
                  </a:ext>
                </a:extLst>
              </p:cNvPr>
              <p:cNvSpPr txBox="1"/>
              <p:nvPr/>
            </p:nvSpPr>
            <p:spPr>
              <a:xfrm>
                <a:off x="1536025" y="5984459"/>
                <a:ext cx="1852943" cy="615553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AT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AT" sz="4000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B5E4F91F-A84F-4BF6-8E8C-972F799A4B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025" y="5984459"/>
                <a:ext cx="1852943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0DC4B621-2EB7-4E89-B3DB-802B6CFCB4FF}"/>
                  </a:ext>
                </a:extLst>
              </p:cNvPr>
              <p:cNvSpPr txBox="1"/>
              <p:nvPr/>
            </p:nvSpPr>
            <p:spPr>
              <a:xfrm>
                <a:off x="4335732" y="5984459"/>
                <a:ext cx="1878591" cy="615553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sSub>
                        <m:sSubPr>
                          <m:ctrlPr>
                            <a:rPr lang="de-AT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AT" sz="4000" dirty="0"/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0DC4B621-2EB7-4E89-B3DB-802B6CFCB4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5732" y="5984459"/>
                <a:ext cx="1878591" cy="6155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81681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8B1D321C-0DF5-46FB-B3A2-A8311E7B6B41}"/>
              </a:ext>
            </a:extLst>
          </p:cNvPr>
          <p:cNvSpPr/>
          <p:nvPr/>
        </p:nvSpPr>
        <p:spPr>
          <a:xfrm>
            <a:off x="414732" y="40484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Lösungsfall 3: Unendlich viele Lösungen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48D49DBF-A714-4D64-911B-FCDEDA080FF2}"/>
              </a:ext>
            </a:extLst>
          </p:cNvPr>
          <p:cNvSpPr/>
          <p:nvPr/>
        </p:nvSpPr>
        <p:spPr>
          <a:xfrm>
            <a:off x="1329255" y="1081227"/>
            <a:ext cx="9533490" cy="40011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Die beiden Geraden sind ident und haben unendlich viele gemeinsame Punkte.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79D45924-598D-4483-B7B4-13108F4FDA4A}"/>
                  </a:ext>
                </a:extLst>
              </p:cNvPr>
              <p:cNvSpPr/>
              <p:nvPr/>
            </p:nvSpPr>
            <p:spPr>
              <a:xfrm>
                <a:off x="1154594" y="1695606"/>
                <a:ext cx="2102314" cy="7738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|:     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−2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||: 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−4=4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79D45924-598D-4483-B7B4-13108F4FDA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4594" y="1695606"/>
                <a:ext cx="2102314" cy="773802"/>
              </a:xfrm>
              <a:prstGeom prst="rect">
                <a:avLst/>
              </a:prstGeom>
              <a:blipFill>
                <a:blip r:embed="rId4"/>
                <a:stretch>
                  <a:fillRect l="-870" b="-629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0BD5152B-CE48-4A26-AE93-8C424CCB6752}"/>
                  </a:ext>
                </a:extLst>
              </p:cNvPr>
              <p:cNvSpPr txBox="1"/>
              <p:nvPr/>
            </p:nvSpPr>
            <p:spPr>
              <a:xfrm>
                <a:off x="1536025" y="5984459"/>
                <a:ext cx="1852943" cy="615553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AT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AT" sz="40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0BD5152B-CE48-4A26-AE93-8C424CCB67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025" y="5984459"/>
                <a:ext cx="1852943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3246A9C1-1AD8-4C1C-8C2E-27A09D937CC8}"/>
                  </a:ext>
                </a:extLst>
              </p:cNvPr>
              <p:cNvSpPr txBox="1"/>
              <p:nvPr/>
            </p:nvSpPr>
            <p:spPr>
              <a:xfrm>
                <a:off x="4335732" y="5984459"/>
                <a:ext cx="1878591" cy="615553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AT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AT" sz="4000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3246A9C1-1AD8-4C1C-8C2E-27A09D937C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5732" y="5984459"/>
                <a:ext cx="1878591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Grafik 12">
            <a:extLst>
              <a:ext uri="{FF2B5EF4-FFF2-40B4-BE49-F238E27FC236}">
                <a16:creationId xmlns:a16="http://schemas.microsoft.com/office/drawing/2014/main" id="{9821151C-44C3-4884-8A64-89E03DB9495A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57211" b="8217"/>
          <a:stretch/>
        </p:blipFill>
        <p:spPr>
          <a:xfrm>
            <a:off x="7848345" y="1716148"/>
            <a:ext cx="3189061" cy="473700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FB563D81-3AEA-4C8C-A6D2-AEAEE550E12B}"/>
                  </a:ext>
                </a:extLst>
              </p:cNvPr>
              <p:cNvSpPr/>
              <p:nvPr/>
            </p:nvSpPr>
            <p:spPr>
              <a:xfrm>
                <a:off x="7469312" y="6043581"/>
                <a:ext cx="4619946" cy="721864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𝐿</m:t>
                      </m:r>
                      <m:r>
                        <a:rPr lang="de-AT" sz="3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={ (</m:t>
                      </m:r>
                      <m:r>
                        <a:rPr lang="de-AT" sz="3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3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|</m:t>
                      </m:r>
                      <m:r>
                        <a:rPr lang="de-AT" sz="3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sz="3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)|</m:t>
                      </m:r>
                      <m:r>
                        <a:rPr lang="de-AT" sz="3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sz="3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</m:t>
                      </m:r>
                      <m:r>
                        <a:rPr lang="de-AT" sz="3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3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+2 }</m:t>
                      </m:r>
                    </m:oMath>
                  </m:oMathPara>
                </a14:m>
                <a:endParaRPr lang="de-AT" sz="3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FB563D81-3AEA-4C8C-A6D2-AEAEE550E1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9312" y="6043581"/>
                <a:ext cx="4619946" cy="72186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08272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2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DA341852-DFAC-44FE-95B6-46DD04B2D9CA}"/>
              </a:ext>
            </a:extLst>
          </p:cNvPr>
          <p:cNvSpPr/>
          <p:nvPr/>
        </p:nvSpPr>
        <p:spPr>
          <a:xfrm>
            <a:off x="361308" y="717212"/>
            <a:ext cx="11469384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Bsp.)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Bestimme anhand der beiden Parameter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 und d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wie viele Lösungen das Gleichungssystem besitzt. Du brauchst die Lösungen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nicht berechnen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8285C017-0695-431C-9748-25D62661CFB8}"/>
                  </a:ext>
                </a:extLst>
              </p:cNvPr>
              <p:cNvSpPr/>
              <p:nvPr/>
            </p:nvSpPr>
            <p:spPr>
              <a:xfrm>
                <a:off x="2506894" y="1917391"/>
                <a:ext cx="6096000" cy="89024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|:  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=5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−2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||:  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=5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+4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8285C017-0695-431C-9748-25D62661CF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6894" y="1917391"/>
                <a:ext cx="6096000" cy="8902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9E7E3B7C-F4E1-43D6-9B7D-BD39FC5849FF}"/>
                  </a:ext>
                </a:extLst>
              </p:cNvPr>
              <p:cNvSpPr/>
              <p:nvPr/>
            </p:nvSpPr>
            <p:spPr>
              <a:xfrm>
                <a:off x="-1150706" y="1594226"/>
                <a:ext cx="6096000" cy="127034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|:  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−4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||:  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−4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9E7E3B7C-F4E1-43D6-9B7D-BD39FC5849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50706" y="1594226"/>
                <a:ext cx="6096000" cy="12703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2E056BD8-E62D-4B4F-A7E7-F25D45491CDB}"/>
                  </a:ext>
                </a:extLst>
              </p:cNvPr>
              <p:cNvSpPr/>
              <p:nvPr/>
            </p:nvSpPr>
            <p:spPr>
              <a:xfrm>
                <a:off x="6469294" y="2039347"/>
                <a:ext cx="6096000" cy="64633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</a:rPr>
                        <m:t>|: 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=−4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de-AT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</a:rPr>
                        <m:t>||: 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=−4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2E056BD8-E62D-4B4F-A7E7-F25D45491C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9294" y="2039347"/>
                <a:ext cx="6096000" cy="646331"/>
              </a:xfrm>
              <a:prstGeom prst="rect">
                <a:avLst/>
              </a:prstGeom>
              <a:blipFill>
                <a:blip r:embed="rId4"/>
                <a:stretch>
                  <a:fillRect b="-754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389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299</Words>
  <Application>Microsoft Office PowerPoint</Application>
  <PresentationFormat>Breitbild</PresentationFormat>
  <Paragraphs>48</Paragraphs>
  <Slides>7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Calibri</vt:lpstr>
      <vt:lpstr>Cambria Math</vt:lpstr>
      <vt:lpstr>Georgia</vt:lpstr>
      <vt:lpstr>Trebuchet MS</vt:lpstr>
      <vt:lpstr>Wingdings</vt:lpstr>
      <vt:lpstr>Holzart</vt:lpstr>
      <vt:lpstr>Lineare Gleichungssysteme graphisch lösen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90</cp:revision>
  <dcterms:created xsi:type="dcterms:W3CDTF">2020-04-09T06:13:57Z</dcterms:created>
  <dcterms:modified xsi:type="dcterms:W3CDTF">2022-11-03T21:27:19Z</dcterms:modified>
</cp:coreProperties>
</file>