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80" r:id="rId3"/>
    <p:sldId id="386" r:id="rId4"/>
    <p:sldId id="387" r:id="rId5"/>
    <p:sldId id="388" r:id="rId6"/>
    <p:sldId id="38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D39F9D-3B1F-4AA2-9CAE-63C128524055}" v="228" dt="2021-09-22T18:50:16.8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5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8794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371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1840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705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Exponential- und Logarithmusfunktionen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 - Differentialrechnung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64536" y="287566"/>
            <a:ext cx="3662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Exponentialfunktion #1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8F642B1B-8E5E-4777-983C-BCDBB7B1DD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" y="3223141"/>
            <a:ext cx="5448300" cy="19240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9BE68D9-539C-45D0-9E65-0EDE10BD0729}"/>
                  </a:ext>
                </a:extLst>
              </p:cNvPr>
              <p:cNvSpPr txBox="1"/>
              <p:nvPr/>
            </p:nvSpPr>
            <p:spPr>
              <a:xfrm>
                <a:off x="3048000" y="109168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→   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4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9BE68D9-539C-45D0-9E65-0EDE10BD0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091684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29662EF9-13DF-4831-B0C1-788540CF87A2}"/>
              </a:ext>
            </a:extLst>
          </p:cNvPr>
          <p:cNvSpPr txBox="1"/>
          <p:nvPr/>
        </p:nvSpPr>
        <p:spPr>
          <a:xfrm>
            <a:off x="947737" y="1859375"/>
            <a:ext cx="10296525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Bemerkung: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Tritt die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Exponentialfunktion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einer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Verkettung von Funktionen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auf, so musst du bei der Ableitung u.a. die Kettenregel anwenden: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A19B15C4-74F1-46BE-A462-7FD0F715B8BB}"/>
                  </a:ext>
                </a:extLst>
              </p:cNvPr>
              <p:cNvSpPr txBox="1"/>
              <p:nvPr/>
            </p:nvSpPr>
            <p:spPr>
              <a:xfrm>
                <a:off x="6276977" y="3173901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A19B15C4-74F1-46BE-A462-7FD0F715B8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6977" y="3173901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 l="-900"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9FDAE98-50D0-44D4-92BF-DDF4DFDAB7EE}"/>
                  </a:ext>
                </a:extLst>
              </p:cNvPr>
              <p:cNvSpPr txBox="1"/>
              <p:nvPr/>
            </p:nvSpPr>
            <p:spPr>
              <a:xfrm>
                <a:off x="6276977" y="4622681"/>
                <a:ext cx="6096000" cy="5123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9FDAE98-50D0-44D4-92BF-DDF4DFDAB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6977" y="4622681"/>
                <a:ext cx="6096000" cy="5123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82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64536" y="302475"/>
            <a:ext cx="3662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Exponentialfunktion #2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1367241-D21C-419D-86C0-C94FE0D4EC20}"/>
                  </a:ext>
                </a:extLst>
              </p:cNvPr>
              <p:cNvSpPr txBox="1"/>
              <p:nvPr/>
            </p:nvSpPr>
            <p:spPr>
              <a:xfrm>
                <a:off x="3002756" y="1050371"/>
                <a:ext cx="618648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→   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4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de-AT" sz="24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d>
                            <m:dPr>
                              <m:ctrlPr>
                                <a:rPr lang="de-AT" sz="24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1367241-D21C-419D-86C0-C94FE0D4E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756" y="1050371"/>
                <a:ext cx="6186486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4CEC9384-5376-49EF-AF8D-CE18C2EE0AC0}"/>
                  </a:ext>
                </a:extLst>
              </p:cNvPr>
              <p:cNvSpPr txBox="1"/>
              <p:nvPr/>
            </p:nvSpPr>
            <p:spPr>
              <a:xfrm>
                <a:off x="619125" y="199655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4CEC9384-5376-49EF-AF8D-CE18C2EE0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25" y="1996559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900"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22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25743" y="284890"/>
            <a:ext cx="3740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Logarithmusfunktion #1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56E7FEC-E4F5-4670-B25A-0F4E213B8EE5}"/>
                  </a:ext>
                </a:extLst>
              </p:cNvPr>
              <p:cNvSpPr txBox="1"/>
              <p:nvPr/>
            </p:nvSpPr>
            <p:spPr>
              <a:xfrm>
                <a:off x="3047998" y="989620"/>
                <a:ext cx="6096000" cy="786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1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1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→   </m:t>
                      </m:r>
                      <m:sSup>
                        <m:sSup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4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1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de-AT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56E7FEC-E4F5-4670-B25A-0F4E213B8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989620"/>
                <a:ext cx="6096000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6AA3B64-B845-4441-A277-8FB8DCAF7725}"/>
                  </a:ext>
                </a:extLst>
              </p:cNvPr>
              <p:cNvSpPr txBox="1"/>
              <p:nvPr/>
            </p:nvSpPr>
            <p:spPr>
              <a:xfrm>
                <a:off x="619125" y="195730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AT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ln</m:t>
                      </m:r>
                      <m:r>
                        <a:rPr lang="de-AT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⁡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(3)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6AA3B64-B845-4441-A277-8FB8DCAF7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25" y="1957307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9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87A49E3-D08C-44EC-A49A-0AAD25146458}"/>
                  </a:ext>
                </a:extLst>
              </p:cNvPr>
              <p:cNvSpPr txBox="1"/>
              <p:nvPr/>
            </p:nvSpPr>
            <p:spPr>
              <a:xfrm>
                <a:off x="619125" y="409090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AT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ln</m:t>
                      </m:r>
                      <m:r>
                        <a:rPr lang="de-AT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⁡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(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−4</m:t>
                      </m:r>
                      <m:sSup>
                        <m:sSupPr>
                          <m:ctrlPr>
                            <a:rPr lang="de-AT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+3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87A49E3-D08C-44EC-A49A-0AAD25146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25" y="4090907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 l="-9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40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25743" y="284890"/>
            <a:ext cx="3740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Logarithmusfunktion #2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59731C5-634C-4B6F-9BEE-8F902CC44AA9}"/>
                  </a:ext>
                </a:extLst>
              </p:cNvPr>
              <p:cNvSpPr txBox="1"/>
              <p:nvPr/>
            </p:nvSpPr>
            <p:spPr>
              <a:xfrm>
                <a:off x="3047998" y="989620"/>
                <a:ext cx="6096000" cy="8384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𝒍𝒐</m:t>
                      </m:r>
                      <m:sSub>
                        <m:sSub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→   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4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AT" sz="24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𝒍𝒏</m:t>
                          </m:r>
                          <m:d>
                            <m:dPr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59731C5-634C-4B6F-9BEE-8F902CC44A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989620"/>
                <a:ext cx="6096000" cy="838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8C664C8-BC1B-4274-BAFF-8805DBEDA5D2}"/>
                  </a:ext>
                </a:extLst>
              </p:cNvPr>
              <p:cNvSpPr txBox="1"/>
              <p:nvPr/>
            </p:nvSpPr>
            <p:spPr>
              <a:xfrm>
                <a:off x="495300" y="221563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8C664C8-BC1B-4274-BAFF-8805DBEDA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2215634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E64CEEAF-8C59-4A05-828A-7538B612A9DA}"/>
                  </a:ext>
                </a:extLst>
              </p:cNvPr>
              <p:cNvSpPr txBox="1"/>
              <p:nvPr/>
            </p:nvSpPr>
            <p:spPr>
              <a:xfrm>
                <a:off x="495300" y="4180702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²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E64CEEAF-8C59-4A05-828A-7538B612A9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4180702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300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/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Bestimme die Ableitungsfunktion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blipFill>
                <a:blip r:embed="rId4"/>
                <a:stretch>
                  <a:fillRect l="-1000"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ADF18BC-53A4-4AF9-AC32-23891039BB33}"/>
                  </a:ext>
                </a:extLst>
              </p:cNvPr>
              <p:cNvSpPr txBox="1"/>
              <p:nvPr/>
            </p:nvSpPr>
            <p:spPr>
              <a:xfrm>
                <a:off x="495300" y="98962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ADF18BC-53A4-4AF9-AC32-23891039BB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989620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l="-400"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6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144</Words>
  <Application>Microsoft Office PowerPoint</Application>
  <PresentationFormat>Breitbild</PresentationFormat>
  <Paragraphs>20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Exponential- und Logarithmusfunktionen Ableitungsregeln - Differentialrechnung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2022-11-04T11:26:37Z</dcterms:modified>
</cp:coreProperties>
</file>