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367" r:id="rId3"/>
    <p:sldId id="371" r:id="rId4"/>
    <p:sldId id="373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2T18:35:36.015" v="127" actId="1076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DC72E186-A9CC-4C44-9D9B-5F49BB5E491F}" dt="2021-09-22T18:35:05.594" v="122"/>
        <pc:sldMkLst>
          <pc:docMk/>
          <pc:sldMk cId="3932101437" sldId="291"/>
        </pc:sldMkLst>
      </pc:sldChg>
      <pc:sldChg chg="delSp modSp mod delAnim">
        <pc:chgData name="Tegischer Lukas" userId="f78daebb-0565-485c-bd0e-1cd035e796ff" providerId="ADAL" clId="{DC72E186-A9CC-4C44-9D9B-5F49BB5E491F}" dt="2021-09-22T18:35:36.015" v="1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DC72E186-A9CC-4C44-9D9B-5F49BB5E491F}" dt="2021-09-22T18:35:36.015" v="127" actId="1076"/>
          <ac:spMkLst>
            <pc:docMk/>
            <pc:sldMk cId="3423344192" sldId="367"/>
            <ac:spMk id="4" creationId="{C427B5BC-E2AB-4596-857C-DA06F86C68EB}"/>
          </ac:spMkLst>
        </pc:spChg>
        <pc:spChg chg="mod">
          <ac:chgData name="Tegischer Lukas" userId="f78daebb-0565-485c-bd0e-1cd035e796ff" providerId="ADAL" clId="{DC72E186-A9CC-4C44-9D9B-5F49BB5E491F}" dt="2021-09-22T18:35:33.158" v="126" actId="1076"/>
          <ac:spMkLst>
            <pc:docMk/>
            <pc:sldMk cId="3423344192" sldId="367"/>
            <ac:spMk id="10" creationId="{C711C241-8787-44EB-84D7-A60D1F03DF76}"/>
          </ac:spMkLst>
        </pc:spChg>
        <pc:spChg chg="mod">
          <ac:chgData name="Tegischer Lukas" userId="f78daebb-0565-485c-bd0e-1cd035e796ff" providerId="ADAL" clId="{DC72E186-A9CC-4C44-9D9B-5F49BB5E491F}" dt="2021-09-22T18:35:29.206" v="124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DC72E186-A9CC-4C44-9D9B-5F49BB5E491F}" dt="2021-09-22T18:35:27.642" v="123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DC72E186-A9CC-4C44-9D9B-5F49BB5E491F}" dt="2021-09-22T18:35:31.350" v="125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DC72E186-A9CC-4C44-9D9B-5F49BB5E491F}" dt="2021-09-22T18:34:28.445" v="120" actId="47"/>
        <pc:sldMkLst>
          <pc:docMk/>
          <pc:sldMk cId="1613438566" sldId="369"/>
        </pc:sldMkLst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2D20D2D5-2445-4E0D-9167-2F03372995DE}"/>
    <pc:docChg chg="custSel delSld modSld">
      <pc:chgData name="Tegischer Lukas" userId="f78daebb-0565-485c-bd0e-1cd035e796ff" providerId="ADAL" clId="{2D20D2D5-2445-4E0D-9167-2F03372995DE}" dt="2022-11-04T11:22:01.762" v="5" actId="47"/>
      <pc:docMkLst>
        <pc:docMk/>
      </pc:docMkLst>
      <pc:sldChg chg="delSp mod delAnim">
        <pc:chgData name="Tegischer Lukas" userId="f78daebb-0565-485c-bd0e-1cd035e796ff" providerId="ADAL" clId="{2D20D2D5-2445-4E0D-9167-2F03372995DE}" dt="2022-11-04T11:21:58.337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2D20D2D5-2445-4E0D-9167-2F03372995DE}" dt="2022-11-04T11:21:57.982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2D20D2D5-2445-4E0D-9167-2F03372995DE}" dt="2022-11-04T11:21:58.337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2D20D2D5-2445-4E0D-9167-2F03372995DE}" dt="2022-11-04T11:22:01.762" v="5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2D20D2D5-2445-4E0D-9167-2F03372995DE}" dt="2022-11-04T11:21:59.174" v="2" actId="478"/>
        <pc:sldMkLst>
          <pc:docMk/>
          <pc:sldMk cId="3423344192" sldId="367"/>
        </pc:sldMkLst>
        <pc:picChg chg="del">
          <ac:chgData name="Tegischer Lukas" userId="f78daebb-0565-485c-bd0e-1cd035e796ff" providerId="ADAL" clId="{2D20D2D5-2445-4E0D-9167-2F03372995DE}" dt="2022-11-04T11:21:59.174" v="2" actId="478"/>
          <ac:picMkLst>
            <pc:docMk/>
            <pc:sldMk cId="3423344192" sldId="36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D20D2D5-2445-4E0D-9167-2F03372995DE}" dt="2022-11-04T11:21:59.704" v="3" actId="478"/>
        <pc:sldMkLst>
          <pc:docMk/>
          <pc:sldMk cId="1830710090" sldId="371"/>
        </pc:sldMkLst>
        <pc:picChg chg="del">
          <ac:chgData name="Tegischer Lukas" userId="f78daebb-0565-485c-bd0e-1cd035e796ff" providerId="ADAL" clId="{2D20D2D5-2445-4E0D-9167-2F03372995DE}" dt="2022-11-04T11:21:59.704" v="3" actId="478"/>
          <ac:picMkLst>
            <pc:docMk/>
            <pc:sldMk cId="1830710090" sldId="37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D20D2D5-2445-4E0D-9167-2F03372995DE}" dt="2022-11-04T11:22:00.287" v="4" actId="478"/>
        <pc:sldMkLst>
          <pc:docMk/>
          <pc:sldMk cId="410812599" sldId="373"/>
        </pc:sldMkLst>
        <pc:picChg chg="del">
          <ac:chgData name="Tegischer Lukas" userId="f78daebb-0565-485c-bd0e-1cd035e796ff" providerId="ADAL" clId="{2D20D2D5-2445-4E0D-9167-2F03372995DE}" dt="2022-11-04T11:22:00.287" v="4" actId="478"/>
          <ac:picMkLst>
            <pc:docMk/>
            <pc:sldMk cId="410812599" sldId="37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623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31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3011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Differentialquotient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Ermittlung #2: Tangentensteigung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207179" y="710618"/>
            <a:ext cx="37776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Differentialquotient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C460C7BF-4CDF-463D-B651-0762F3D4A9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497" b="55197"/>
          <a:stretch/>
        </p:blipFill>
        <p:spPr bwMode="auto">
          <a:xfrm>
            <a:off x="452165" y="1441926"/>
            <a:ext cx="5433378" cy="30800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C711C241-8787-44EB-84D7-A60D1F03DF76}"/>
                  </a:ext>
                </a:extLst>
              </p:cNvPr>
              <p:cNvSpPr txBox="1"/>
              <p:nvPr/>
            </p:nvSpPr>
            <p:spPr>
              <a:xfrm>
                <a:off x="5989320" y="2224339"/>
                <a:ext cx="6096000" cy="18635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momentane Änderungsrate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einer Funktion f an der Stelle a</a:t>
                </a:r>
              </a:p>
              <a:p>
                <a:pPr algn="ctr">
                  <a:lnSpc>
                    <a:spcPct val="107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′(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de-AT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</m:d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  <m: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b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a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wird als 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Differentialquotient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(1. Ableitung) bezeichnet. 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C711C241-8787-44EB-84D7-A60D1F03DF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9320" y="2224339"/>
                <a:ext cx="6096000" cy="1863587"/>
              </a:xfrm>
              <a:prstGeom prst="rect">
                <a:avLst/>
              </a:prstGeom>
              <a:blipFill>
                <a:blip r:embed="rId5"/>
                <a:stretch>
                  <a:fillRect l="-500" t="-1634" r="-4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03D1652-8B07-414D-AB62-55CA56539567}"/>
                  </a:ext>
                </a:extLst>
              </p:cNvPr>
              <p:cNvSpPr txBox="1"/>
              <p:nvPr/>
            </p:nvSpPr>
            <p:spPr>
              <a:xfrm>
                <a:off x="1291284" y="4938171"/>
                <a:ext cx="9609429" cy="40011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Differentialquotient gibt die Steigung der </a:t>
                </a:r>
                <a:r>
                  <a:rPr lang="de-AT" sz="2000" b="1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Tangente</a:t>
                </a:r>
                <a:r>
                  <a:rPr lang="de-AT" sz="20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durch den Punkt 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=(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))</m:t>
                    </m:r>
                  </m:oMath>
                </a14:m>
                <a:r>
                  <a:rPr lang="de-AT" sz="20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an.</a:t>
                </a:r>
                <a:endParaRPr lang="de-AT" sz="2000" dirty="0">
                  <a:highlight>
                    <a:srgbClr val="FFFF00"/>
                  </a:highlight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03D1652-8B07-414D-AB62-55CA565395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1284" y="4938171"/>
                <a:ext cx="9609429" cy="400110"/>
              </a:xfrm>
              <a:prstGeom prst="rect">
                <a:avLst/>
              </a:prstGeom>
              <a:blipFill>
                <a:blip r:embed="rId6"/>
                <a:stretch>
                  <a:fillRect l="-127" t="-7576" r="-63" b="-257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3344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205593" y="370660"/>
            <a:ext cx="578081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Ermittlung des Differentialquotienten</a:t>
            </a:r>
          </a:p>
          <a:p>
            <a:pPr algn="ctr"/>
            <a:r>
              <a:rPr lang="de-AT" sz="2800" b="1" dirty="0">
                <a:latin typeface="Calibri" panose="020F0502020204030204" pitchFamily="34" charset="0"/>
                <a:cs typeface="Calibri" panose="020F0502020204030204" pitchFamily="34" charset="0"/>
              </a:rPr>
              <a:t>Steigung der Tangente</a:t>
            </a:r>
            <a:endParaRPr lang="de-AT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6C1FBB4-FB2A-4CC8-BE99-5239676E3D93}"/>
              </a:ext>
            </a:extLst>
          </p:cNvPr>
          <p:cNvSpPr txBox="1"/>
          <p:nvPr/>
        </p:nvSpPr>
        <p:spPr>
          <a:xfrm>
            <a:off x="719136" y="1425627"/>
            <a:ext cx="10753725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Bemerkung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Wenn du die Tangente einzeichnest, ist dies erneut nur eine näherungsweise Bestimmung des Differentialquotienten.</a:t>
            </a:r>
          </a:p>
        </p:txBody>
      </p:sp>
    </p:spTree>
    <p:extLst>
      <p:ext uri="{BB962C8B-B14F-4D97-AF65-F5344CB8AC3E}">
        <p14:creationId xmlns:p14="http://schemas.microsoft.com/office/powerpoint/2010/main" val="1830710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205593" y="370660"/>
            <a:ext cx="578081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Ermittlung des Differentialquotienten</a:t>
            </a:r>
          </a:p>
          <a:p>
            <a:pPr algn="ctr"/>
            <a:r>
              <a:rPr lang="de-AT" sz="2800" b="1" dirty="0">
                <a:latin typeface="Calibri" panose="020F0502020204030204" pitchFamily="34" charset="0"/>
                <a:cs typeface="Calibri" panose="020F0502020204030204" pitchFamily="34" charset="0"/>
              </a:rPr>
              <a:t>Steigung der Tangente</a:t>
            </a:r>
            <a:endParaRPr lang="de-AT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222985C-6DAE-4568-828F-CF12E03A3555}"/>
              </a:ext>
            </a:extLst>
          </p:cNvPr>
          <p:cNvSpPr txBox="1"/>
          <p:nvPr/>
        </p:nvSpPr>
        <p:spPr>
          <a:xfrm>
            <a:off x="600075" y="1420861"/>
            <a:ext cx="981075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Bestimme geometrisch die Steigung der Tangente und gib den Differentialquotient an. Gib die Funktionsgleichung der Tangente an.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BFE9D56-0BA8-4922-B7E7-74348D3444E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5274" b="10647"/>
          <a:stretch/>
        </p:blipFill>
        <p:spPr bwMode="auto">
          <a:xfrm>
            <a:off x="892810" y="2226490"/>
            <a:ext cx="2925240" cy="42608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4A483A1D-6C1F-4588-ABF5-5CB81455EF64}"/>
                  </a:ext>
                </a:extLst>
              </p:cNvPr>
              <p:cNvSpPr txBox="1"/>
              <p:nvPr/>
            </p:nvSpPr>
            <p:spPr>
              <a:xfrm>
                <a:off x="6797039" y="1995657"/>
                <a:ext cx="175768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′(−2)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4A483A1D-6C1F-4588-ABF5-5CB81455EF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7039" y="1995657"/>
                <a:ext cx="1757681" cy="461665"/>
              </a:xfrm>
              <a:prstGeom prst="rect">
                <a:avLst/>
              </a:prstGeom>
              <a:blipFill>
                <a:blip r:embed="rId5"/>
                <a:stretch>
                  <a:fillRect b="-2236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52B1CBF0-615D-4CB8-9CED-4B41266F050A}"/>
              </a:ext>
            </a:extLst>
          </p:cNvPr>
          <p:cNvCxnSpPr>
            <a:cxnSpLocks/>
          </p:cNvCxnSpPr>
          <p:nvPr/>
        </p:nvCxnSpPr>
        <p:spPr>
          <a:xfrm>
            <a:off x="1540933" y="1515533"/>
            <a:ext cx="1261533" cy="523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EEA137A8-B832-4E80-848F-AFCC54C64B20}"/>
              </a:ext>
            </a:extLst>
          </p:cNvPr>
          <p:cNvCxnSpPr/>
          <p:nvPr/>
        </p:nvCxnSpPr>
        <p:spPr>
          <a:xfrm>
            <a:off x="1896533" y="2997200"/>
            <a:ext cx="82973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48406C1F-4FE4-49EB-8A17-F4AAB5ED78F3}"/>
              </a:ext>
            </a:extLst>
          </p:cNvPr>
          <p:cNvCxnSpPr>
            <a:cxnSpLocks/>
          </p:cNvCxnSpPr>
          <p:nvPr/>
        </p:nvCxnSpPr>
        <p:spPr>
          <a:xfrm>
            <a:off x="2700867" y="2997200"/>
            <a:ext cx="0" cy="331046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812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115</Words>
  <Application>Microsoft Office PowerPoint</Application>
  <PresentationFormat>Breitbild</PresentationFormat>
  <Paragraphs>14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Der Differentialquotient Ermittlung #2: Tangentensteigung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2022-11-04T11:22:02Z</dcterms:modified>
</cp:coreProperties>
</file>