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367" r:id="rId3"/>
    <p:sldId id="371" r:id="rId4"/>
    <p:sldId id="373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0BD62D0-3D8D-49C9-931A-6ED424A87D20}"/>
    <pc:docChg chg="undo custSel addSld delSld modSld">
      <pc:chgData name="Tegischer Lukas" userId="f78daebb-0565-485c-bd0e-1cd035e796ff" providerId="ADAL" clId="{10BD62D0-3D8D-49C9-931A-6ED424A87D20}" dt="2021-09-21T15:10:07.594" v="227" actId="113"/>
      <pc:docMkLst>
        <pc:docMk/>
      </pc:docMkLst>
      <pc:sldChg chg="modSp mod">
        <pc:chgData name="Tegischer Lukas" userId="f78daebb-0565-485c-bd0e-1cd035e796ff" providerId="ADAL" clId="{10BD62D0-3D8D-49C9-931A-6ED424A87D20}" dt="2021-09-21T15:00:37.706" v="3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0BD62D0-3D8D-49C9-931A-6ED424A87D20}" dt="2021-09-21T15:00:37.706" v="3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0BD62D0-3D8D-49C9-931A-6ED424A87D20}" dt="2021-09-21T15:03:05.107" v="39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10BD62D0-3D8D-49C9-931A-6ED424A87D20}" dt="2021-09-21T15:03:06.869" v="42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10BD62D0-3D8D-49C9-931A-6ED424A87D20}" dt="2021-09-21T15:03:06.174" v="41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10BD62D0-3D8D-49C9-931A-6ED424A87D20}" dt="2021-09-21T15:03:05.661" v="4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10BD62D0-3D8D-49C9-931A-6ED424A87D20}" dt="2021-09-21T15:03:14.888" v="43" actId="47"/>
        <pc:sldMkLst>
          <pc:docMk/>
          <pc:sldMk cId="1892471043" sldId="368"/>
        </pc:sldMkLst>
      </pc:sldChg>
      <pc:sldChg chg="delSp modSp mod">
        <pc:chgData name="Tegischer Lukas" userId="f78daebb-0565-485c-bd0e-1cd035e796ff" providerId="ADAL" clId="{10BD62D0-3D8D-49C9-931A-6ED424A87D20}" dt="2021-09-21T15:03:46.973" v="55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10BD62D0-3D8D-49C9-931A-6ED424A87D20}" dt="2021-09-21T15:03:27.822" v="47" actId="1076"/>
          <ac:spMkLst>
            <pc:docMk/>
            <pc:sldMk cId="1613438566" sldId="369"/>
            <ac:spMk id="4" creationId="{C427B5BC-E2AB-4596-857C-DA06F86C68EB}"/>
          </ac:spMkLst>
        </pc:spChg>
        <pc:spChg chg="del">
          <ac:chgData name="Tegischer Lukas" userId="f78daebb-0565-485c-bd0e-1cd035e796ff" providerId="ADAL" clId="{10BD62D0-3D8D-49C9-931A-6ED424A87D20}" dt="2021-09-21T15:03:22.044" v="46" actId="478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10BD62D0-3D8D-49C9-931A-6ED424A87D20}" dt="2021-09-21T15:03:21.394" v="45" actId="478"/>
          <ac:spMkLst>
            <pc:docMk/>
            <pc:sldMk cId="1613438566" sldId="369"/>
            <ac:spMk id="11" creationId="{AF6BDAFE-B4B9-4768-956E-BC8448C61E3D}"/>
          </ac:spMkLst>
        </pc:spChg>
        <pc:spChg chg="mod">
          <ac:chgData name="Tegischer Lukas" userId="f78daebb-0565-485c-bd0e-1cd035e796ff" providerId="ADAL" clId="{10BD62D0-3D8D-49C9-931A-6ED424A87D20}" dt="2021-09-21T15:03:46.973" v="55" actId="1076"/>
          <ac:spMkLst>
            <pc:docMk/>
            <pc:sldMk cId="1613438566" sldId="369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3:20.171" v="44" actId="478"/>
          <ac:picMkLst>
            <pc:docMk/>
            <pc:sldMk cId="1613438566" sldId="369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10BD62D0-3D8D-49C9-931A-6ED424A87D20}" dt="2021-09-21T15:03:31.781" v="48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mod">
        <pc:chgData name="Tegischer Lukas" userId="f78daebb-0565-485c-bd0e-1cd035e796ff" providerId="ADAL" clId="{10BD62D0-3D8D-49C9-931A-6ED424A87D20}" dt="2021-09-21T15:10:07.594" v="227" actId="113"/>
        <pc:sldMkLst>
          <pc:docMk/>
          <pc:sldMk cId="1479275657" sldId="370"/>
        </pc:sldMkLst>
        <pc:spChg chg="del">
          <ac:chgData name="Tegischer Lukas" userId="f78daebb-0565-485c-bd0e-1cd035e796ff" providerId="ADAL" clId="{10BD62D0-3D8D-49C9-931A-6ED424A87D20}" dt="2021-09-21T15:09:30.774" v="207" actId="478"/>
          <ac:spMkLst>
            <pc:docMk/>
            <pc:sldMk cId="1479275657" sldId="370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10:07.594" v="227" actId="113"/>
          <ac:spMkLst>
            <pc:docMk/>
            <pc:sldMk cId="1479275657" sldId="370"/>
            <ac:spMk id="7" creationId="{D56F76B2-00E3-4B1F-BC76-16C2ECAAEB44}"/>
          </ac:spMkLst>
        </pc:spChg>
        <pc:spChg chg="add mod">
          <ac:chgData name="Tegischer Lukas" userId="f78daebb-0565-485c-bd0e-1cd035e796ff" providerId="ADAL" clId="{10BD62D0-3D8D-49C9-931A-6ED424A87D20}" dt="2021-09-21T15:10:02.831" v="226" actId="1076"/>
          <ac:spMkLst>
            <pc:docMk/>
            <pc:sldMk cId="1479275657" sldId="370"/>
            <ac:spMk id="9" creationId="{96E6BD9B-3600-4E1E-A0CC-E54201ED299B}"/>
          </ac:spMkLst>
        </pc:spChg>
        <pc:spChg chg="del">
          <ac:chgData name="Tegischer Lukas" userId="f78daebb-0565-485c-bd0e-1cd035e796ff" providerId="ADAL" clId="{10BD62D0-3D8D-49C9-931A-6ED424A87D20}" dt="2021-09-21T15:09:31.876" v="209" actId="478"/>
          <ac:spMkLst>
            <pc:docMk/>
            <pc:sldMk cId="1479275657" sldId="370"/>
            <ac:spMk id="10" creationId="{80C6C66F-253A-4FA3-A141-5898D63F40CF}"/>
          </ac:spMkLst>
        </pc:spChg>
        <pc:picChg chg="del">
          <ac:chgData name="Tegischer Lukas" userId="f78daebb-0565-485c-bd0e-1cd035e796ff" providerId="ADAL" clId="{10BD62D0-3D8D-49C9-931A-6ED424A87D20}" dt="2021-09-21T15:09:31.107" v="208" actId="478"/>
          <ac:picMkLst>
            <pc:docMk/>
            <pc:sldMk cId="1479275657" sldId="370"/>
            <ac:picMk id="16" creationId="{15CB53D3-06F8-430D-92C9-B4C56FF697D1}"/>
          </ac:picMkLst>
        </pc:picChg>
      </pc:sldChg>
      <pc:sldChg chg="addSp delSp modSp add mod modAnim">
        <pc:chgData name="Tegischer Lukas" userId="f78daebb-0565-485c-bd0e-1cd035e796ff" providerId="ADAL" clId="{10BD62D0-3D8D-49C9-931A-6ED424A87D20}" dt="2021-09-21T15:06:18.858" v="143"/>
        <pc:sldMkLst>
          <pc:docMk/>
          <pc:sldMk cId="1830710090" sldId="371"/>
        </pc:sldMkLst>
        <pc:spChg chg="mod">
          <ac:chgData name="Tegischer Lukas" userId="f78daebb-0565-485c-bd0e-1cd035e796ff" providerId="ADAL" clId="{10BD62D0-3D8D-49C9-931A-6ED424A87D20}" dt="2021-09-21T15:05:51.113" v="137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05:51.366" v="138" actId="1076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5:56.837" v="139" actId="1076"/>
          <ac:spMkLst>
            <pc:docMk/>
            <pc:sldMk cId="1830710090" sldId="371"/>
            <ac:spMk id="9" creationId="{F4666A98-D0ED-493B-A7C6-D1127A6FF514}"/>
          </ac:spMkLst>
        </pc:spChg>
        <pc:spChg chg="del">
          <ac:chgData name="Tegischer Lukas" userId="f78daebb-0565-485c-bd0e-1cd035e796ff" providerId="ADAL" clId="{10BD62D0-3D8D-49C9-931A-6ED424A87D20}" dt="2021-09-21T15:04:23.462" v="110" actId="478"/>
          <ac:spMkLst>
            <pc:docMk/>
            <pc:sldMk cId="1830710090" sldId="371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4:23.711" v="111" actId="478"/>
          <ac:picMkLst>
            <pc:docMk/>
            <pc:sldMk cId="1830710090" sldId="371"/>
            <ac:picMk id="16" creationId="{15CB53D3-06F8-430D-92C9-B4C56FF697D1}"/>
          </ac:picMkLst>
        </pc:picChg>
      </pc:sldChg>
      <pc:sldChg chg="addSp delSp modSp add mod delAnim">
        <pc:chgData name="Tegischer Lukas" userId="f78daebb-0565-485c-bd0e-1cd035e796ff" providerId="ADAL" clId="{10BD62D0-3D8D-49C9-931A-6ED424A87D20}" dt="2021-09-21T15:09:17.283" v="206" actId="122"/>
        <pc:sldMkLst>
          <pc:docMk/>
          <pc:sldMk cId="1949855277" sldId="372"/>
        </pc:sldMkLst>
        <pc:spChg chg="del">
          <ac:chgData name="Tegischer Lukas" userId="f78daebb-0565-485c-bd0e-1cd035e796ff" providerId="ADAL" clId="{10BD62D0-3D8D-49C9-931A-6ED424A87D20}" dt="2021-09-21T15:08:46.547" v="192" actId="478"/>
          <ac:spMkLst>
            <pc:docMk/>
            <pc:sldMk cId="1949855277" sldId="372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8:48.598" v="193" actId="1076"/>
          <ac:spMkLst>
            <pc:docMk/>
            <pc:sldMk cId="1949855277" sldId="372"/>
            <ac:spMk id="8" creationId="{E647BD2E-4B9A-4C63-9374-ED72CABE1EDA}"/>
          </ac:spMkLst>
        </pc:spChg>
        <pc:spChg chg="del">
          <ac:chgData name="Tegischer Lukas" userId="f78daebb-0565-485c-bd0e-1cd035e796ff" providerId="ADAL" clId="{10BD62D0-3D8D-49C9-931A-6ED424A87D20}" dt="2021-09-21T15:06:21.500" v="145" actId="478"/>
          <ac:spMkLst>
            <pc:docMk/>
            <pc:sldMk cId="1949855277" sldId="372"/>
            <ac:spMk id="9" creationId="{F4666A98-D0ED-493B-A7C6-D1127A6FF514}"/>
          </ac:spMkLst>
        </pc:spChg>
        <pc:spChg chg="add mod">
          <ac:chgData name="Tegischer Lukas" userId="f78daebb-0565-485c-bd0e-1cd035e796ff" providerId="ADAL" clId="{10BD62D0-3D8D-49C9-931A-6ED424A87D20}" dt="2021-09-21T15:08:50.142" v="194" actId="1076"/>
          <ac:spMkLst>
            <pc:docMk/>
            <pc:sldMk cId="1949855277" sldId="372"/>
            <ac:spMk id="10" creationId="{0FFBE730-CDFD-47AF-95CA-6DFF71C69624}"/>
          </ac:spMkLst>
        </pc:spChg>
        <pc:spChg chg="add mod">
          <ac:chgData name="Tegischer Lukas" userId="f78daebb-0565-485c-bd0e-1cd035e796ff" providerId="ADAL" clId="{10BD62D0-3D8D-49C9-931A-6ED424A87D20}" dt="2021-09-21T15:08:52.551" v="195" actId="1076"/>
          <ac:spMkLst>
            <pc:docMk/>
            <pc:sldMk cId="1949855277" sldId="372"/>
            <ac:spMk id="11" creationId="{890D70E0-BD25-467F-BA65-594051978A6D}"/>
          </ac:spMkLst>
        </pc:spChg>
        <pc:spChg chg="add mod">
          <ac:chgData name="Tegischer Lukas" userId="f78daebb-0565-485c-bd0e-1cd035e796ff" providerId="ADAL" clId="{10BD62D0-3D8D-49C9-931A-6ED424A87D20}" dt="2021-09-21T15:08:55.143" v="196" actId="1076"/>
          <ac:spMkLst>
            <pc:docMk/>
            <pc:sldMk cId="1949855277" sldId="372"/>
            <ac:spMk id="13" creationId="{85164FCF-4B70-4B18-9227-5F5AA9D3798E}"/>
          </ac:spMkLst>
        </pc:spChg>
        <pc:spChg chg="add mod">
          <ac:chgData name="Tegischer Lukas" userId="f78daebb-0565-485c-bd0e-1cd035e796ff" providerId="ADAL" clId="{10BD62D0-3D8D-49C9-931A-6ED424A87D20}" dt="2021-09-21T15:08:57.654" v="197" actId="1076"/>
          <ac:spMkLst>
            <pc:docMk/>
            <pc:sldMk cId="1949855277" sldId="372"/>
            <ac:spMk id="15" creationId="{59BB2ACA-A743-421C-818A-56EC4CD6762B}"/>
          </ac:spMkLst>
        </pc:spChg>
        <pc:spChg chg="add mod">
          <ac:chgData name="Tegischer Lukas" userId="f78daebb-0565-485c-bd0e-1cd035e796ff" providerId="ADAL" clId="{10BD62D0-3D8D-49C9-931A-6ED424A87D20}" dt="2021-09-21T15:09:17.283" v="206" actId="122"/>
          <ac:spMkLst>
            <pc:docMk/>
            <pc:sldMk cId="1949855277" sldId="372"/>
            <ac:spMk id="17" creationId="{C154984F-6934-4B01-A3DE-68521F8DBAE8}"/>
          </ac:spMkLst>
        </pc:sp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AB603042-247B-4AB9-BFB8-3C5BFECC3AFD}"/>
    <pc:docChg chg="undo custSel addSld delSld modSld">
      <pc:chgData name="Tegischer Lukas" userId="f78daebb-0565-485c-bd0e-1cd035e796ff" providerId="ADAL" clId="{AB603042-247B-4AB9-BFB8-3C5BFECC3AFD}" dt="2021-09-21T14:59:47.482" v="494" actId="47"/>
      <pc:docMkLst>
        <pc:docMk/>
      </pc:docMkLst>
      <pc:sldChg chg="modSp mod">
        <pc:chgData name="Tegischer Lukas" userId="f78daebb-0565-485c-bd0e-1cd035e796ff" providerId="ADAL" clId="{AB603042-247B-4AB9-BFB8-3C5BFECC3AFD}" dt="2021-09-21T14:44:13.174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B603042-247B-4AB9-BFB8-3C5BFECC3AFD}" dt="2021-09-21T14:44:13.174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B603042-247B-4AB9-BFB8-3C5BFECC3AFD}" dt="2021-09-21T14:44:34.590" v="38" actId="1076"/>
        <pc:sldMkLst>
          <pc:docMk/>
          <pc:sldMk cId="2738696002" sldId="324"/>
        </pc:sldMkLst>
        <pc:spChg chg="add mod">
          <ac:chgData name="Tegischer Lukas" userId="f78daebb-0565-485c-bd0e-1cd035e796ff" providerId="ADAL" clId="{AB603042-247B-4AB9-BFB8-3C5BFECC3AFD}" dt="2021-09-21T14:44:34.590" v="38" actId="1076"/>
          <ac:spMkLst>
            <pc:docMk/>
            <pc:sldMk cId="2738696002" sldId="324"/>
            <ac:spMk id="7" creationId="{185C2C08-7180-42D0-B0D9-6DABEE354C6D}"/>
          </ac:spMkLst>
        </pc:spChg>
        <pc:spChg chg="del">
          <ac:chgData name="Tegischer Lukas" userId="f78daebb-0565-485c-bd0e-1cd035e796ff" providerId="ADAL" clId="{AB603042-247B-4AB9-BFB8-3C5BFECC3AFD}" dt="2021-09-21T14:44:26.404" v="33" actId="478"/>
          <ac:spMkLst>
            <pc:docMk/>
            <pc:sldMk cId="2738696002" sldId="324"/>
            <ac:spMk id="15" creationId="{068DB233-6688-4D2F-BAA5-9F563E89E20B}"/>
          </ac:spMkLst>
        </pc:spChg>
        <pc:picChg chg="mod">
          <ac:chgData name="Tegischer Lukas" userId="f78daebb-0565-485c-bd0e-1cd035e796ff" providerId="ADAL" clId="{AB603042-247B-4AB9-BFB8-3C5BFECC3AFD}" dt="2021-09-21T14:44:33.238" v="37" actId="1076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2:09.198" v="261"/>
        <pc:sldMkLst>
          <pc:docMk/>
          <pc:sldMk cId="2819158892" sldId="353"/>
        </pc:sldMkLst>
        <pc:spChg chg="add mod">
          <ac:chgData name="Tegischer Lukas" userId="f78daebb-0565-485c-bd0e-1cd035e796ff" providerId="ADAL" clId="{AB603042-247B-4AB9-BFB8-3C5BFECC3AFD}" dt="2021-09-21T14:52:02.847" v="259" actId="1076"/>
          <ac:spMkLst>
            <pc:docMk/>
            <pc:sldMk cId="2819158892" sldId="353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1:47.284" v="241" actId="20577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0:44.233" v="209" actId="478"/>
          <ac:spMkLst>
            <pc:docMk/>
            <pc:sldMk cId="2819158892" sldId="353"/>
            <ac:spMk id="11" creationId="{4F810385-E6DA-402B-98D7-684F3D2F2645}"/>
          </ac:spMkLst>
        </pc:spChg>
        <pc:spChg chg="del mod">
          <ac:chgData name="Tegischer Lukas" userId="f78daebb-0565-485c-bd0e-1cd035e796ff" providerId="ADAL" clId="{AB603042-247B-4AB9-BFB8-3C5BFECC3AFD}" dt="2021-09-21T14:50:45.462" v="212" actId="478"/>
          <ac:spMkLst>
            <pc:docMk/>
            <pc:sldMk cId="2819158892" sldId="353"/>
            <ac:spMk id="15" creationId="{19A61069-58B3-44A0-9F06-54B14A6E6834}"/>
          </ac:spMkLst>
        </pc:spChg>
        <pc:picChg chg="add mod">
          <ac:chgData name="Tegischer Lukas" userId="f78daebb-0565-485c-bd0e-1cd035e796ff" providerId="ADAL" clId="{AB603042-247B-4AB9-BFB8-3C5BFECC3AFD}" dt="2021-09-21T14:51:37.438" v="232" actId="14100"/>
          <ac:picMkLst>
            <pc:docMk/>
            <pc:sldMk cId="2819158892" sldId="353"/>
            <ac:picMk id="7" creationId="{6A4CA271-6128-4E38-BCC6-DDAAD7979596}"/>
          </ac:picMkLst>
        </pc:picChg>
        <pc:picChg chg="add mod">
          <ac:chgData name="Tegischer Lukas" userId="f78daebb-0565-485c-bd0e-1cd035e796ff" providerId="ADAL" clId="{AB603042-247B-4AB9-BFB8-3C5BFECC3AFD}" dt="2021-09-21T14:51:40.190" v="233" actId="14100"/>
          <ac:picMkLst>
            <pc:docMk/>
            <pc:sldMk cId="2819158892" sldId="353"/>
            <ac:picMk id="8" creationId="{CFB3FD54-5F3E-44EC-8A68-EE6D6CF1140E}"/>
          </ac:picMkLst>
        </pc:picChg>
        <pc:picChg chg="del">
          <ac:chgData name="Tegischer Lukas" userId="f78daebb-0565-485c-bd0e-1cd035e796ff" providerId="ADAL" clId="{AB603042-247B-4AB9-BFB8-3C5BFECC3AFD}" dt="2021-09-21T14:50:44.534" v="210" actId="478"/>
          <ac:picMkLst>
            <pc:docMk/>
            <pc:sldMk cId="2819158892" sldId="353"/>
            <ac:picMk id="12" creationId="{BDCF6F8D-DC8B-469A-9DFF-B67236EE37C3}"/>
          </ac:picMkLst>
        </pc:picChg>
      </pc:sldChg>
      <pc:sldChg chg="delSp modSp mod delAnim">
        <pc:chgData name="Tegischer Lukas" userId="f78daebb-0565-485c-bd0e-1cd035e796ff" providerId="ADAL" clId="{AB603042-247B-4AB9-BFB8-3C5BFECC3AFD}" dt="2021-09-21T14:50:31.839" v="182" actId="1076"/>
        <pc:sldMkLst>
          <pc:docMk/>
          <pc:sldMk cId="820501182" sldId="360"/>
        </pc:sldMkLst>
        <pc:spChg chg="del mod">
          <ac:chgData name="Tegischer Lukas" userId="f78daebb-0565-485c-bd0e-1cd035e796ff" providerId="ADAL" clId="{AB603042-247B-4AB9-BFB8-3C5BFECC3AFD}" dt="2021-09-21T14:50:19.840" v="161" actId="478"/>
          <ac:spMkLst>
            <pc:docMk/>
            <pc:sldMk cId="820501182" sldId="360"/>
            <ac:spMk id="4" creationId="{C427B5BC-E2AB-4596-857C-DA06F86C68EB}"/>
          </ac:spMkLst>
        </pc:spChg>
        <pc:spChg chg="mod">
          <ac:chgData name="Tegischer Lukas" userId="f78daebb-0565-485c-bd0e-1cd035e796ff" providerId="ADAL" clId="{AB603042-247B-4AB9-BFB8-3C5BFECC3AFD}" dt="2021-09-21T14:50:31.839" v="182" actId="1076"/>
          <ac:spMkLst>
            <pc:docMk/>
            <pc:sldMk cId="820501182" sldId="360"/>
            <ac:spMk id="8" creationId="{9E5528C5-3A91-450C-A859-08403CF3ABA0}"/>
          </ac:spMkLst>
        </pc:spChg>
        <pc:spChg chg="del">
          <ac:chgData name="Tegischer Lukas" userId="f78daebb-0565-485c-bd0e-1cd035e796ff" providerId="ADAL" clId="{AB603042-247B-4AB9-BFB8-3C5BFECC3AFD}" dt="2021-09-21T14:50:20.802" v="162" actId="478"/>
          <ac:spMkLst>
            <pc:docMk/>
            <pc:sldMk cId="820501182" sldId="360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50:21.127" v="163" actId="478"/>
          <ac:picMkLst>
            <pc:docMk/>
            <pc:sldMk cId="820501182" sldId="360"/>
            <ac:picMk id="6" creationId="{DA0A6837-8A84-4765-83D9-C4EEA4EE0ACA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0:08.643" v="145" actId="207"/>
        <pc:sldMkLst>
          <pc:docMk/>
          <pc:sldMk cId="1102963811" sldId="361"/>
        </pc:sldMkLst>
        <pc:spChg chg="add mod">
          <ac:chgData name="Tegischer Lukas" userId="f78daebb-0565-485c-bd0e-1cd035e796ff" providerId="ADAL" clId="{AB603042-247B-4AB9-BFB8-3C5BFECC3AFD}" dt="2021-09-21T14:49:58.974" v="142" actId="1076"/>
          <ac:spMkLst>
            <pc:docMk/>
            <pc:sldMk cId="1102963811" sldId="361"/>
            <ac:spMk id="3" creationId="{E6BAEC70-DFF2-4E07-8514-6D0336148FB0}"/>
          </ac:spMkLst>
        </pc:spChg>
        <pc:spChg chg="mod">
          <ac:chgData name="Tegischer Lukas" userId="f78daebb-0565-485c-bd0e-1cd035e796ff" providerId="ADAL" clId="{AB603042-247B-4AB9-BFB8-3C5BFECC3AFD}" dt="2021-09-21T14:46:48.206" v="90" actId="1076"/>
          <ac:spMkLst>
            <pc:docMk/>
            <pc:sldMk cId="1102963811" sldId="36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0:08.643" v="145" actId="207"/>
          <ac:spMkLst>
            <pc:docMk/>
            <pc:sldMk cId="1102963811" sldId="361"/>
            <ac:spMk id="7" creationId="{AB097F9F-06EC-41A3-A9AB-638AF7B9CC26}"/>
          </ac:spMkLst>
        </pc:spChg>
        <pc:spChg chg="del">
          <ac:chgData name="Tegischer Lukas" userId="f78daebb-0565-485c-bd0e-1cd035e796ff" providerId="ADAL" clId="{AB603042-247B-4AB9-BFB8-3C5BFECC3AFD}" dt="2021-09-21T14:46:18.996" v="39" actId="478"/>
          <ac:spMkLst>
            <pc:docMk/>
            <pc:sldMk cId="1102963811" sldId="361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46:19.875" v="40" actId="478"/>
          <ac:picMkLst>
            <pc:docMk/>
            <pc:sldMk cId="1102963811" sldId="361"/>
            <ac:picMk id="10" creationId="{EE5E1CAB-4A88-4B33-886C-5192279D9BAC}"/>
          </ac:picMkLst>
        </pc:picChg>
      </pc:sldChg>
      <pc:sldChg chg="del">
        <pc:chgData name="Tegischer Lukas" userId="f78daebb-0565-485c-bd0e-1cd035e796ff" providerId="ADAL" clId="{AB603042-247B-4AB9-BFB8-3C5BFECC3AFD}" dt="2021-09-21T14:50:37.450" v="184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AB603042-247B-4AB9-BFB8-3C5BFECC3AFD}" dt="2021-09-21T14:50:36.474" v="183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235412651" sldId="366"/>
        </pc:sldMkLst>
      </pc:sldChg>
      <pc:sldChg chg="addSp delSp modSp add mod delAnim modAnim">
        <pc:chgData name="Tegischer Lukas" userId="f78daebb-0565-485c-bd0e-1cd035e796ff" providerId="ADAL" clId="{AB603042-247B-4AB9-BFB8-3C5BFECC3AFD}" dt="2021-09-21T14:55:38.995" v="314"/>
        <pc:sldMkLst>
          <pc:docMk/>
          <pc:sldMk cId="3423344192" sldId="367"/>
        </pc:sldMkLst>
        <pc:spChg chg="del">
          <ac:chgData name="Tegischer Lukas" userId="f78daebb-0565-485c-bd0e-1cd035e796ff" providerId="ADAL" clId="{AB603042-247B-4AB9-BFB8-3C5BFECC3AFD}" dt="2021-09-21T14:52:12.686" v="263" actId="478"/>
          <ac:spMkLst>
            <pc:docMk/>
            <pc:sldMk cId="3423344192" sldId="367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2:34.118" v="269" actId="1076"/>
          <ac:spMkLst>
            <pc:docMk/>
            <pc:sldMk cId="3423344192" sldId="36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2:54.621" v="275" actId="1076"/>
          <ac:spMkLst>
            <pc:docMk/>
            <pc:sldMk cId="3423344192" sldId="367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3:35.111" v="288" actId="1076"/>
          <ac:spMkLst>
            <pc:docMk/>
            <pc:sldMk cId="3423344192" sldId="367"/>
            <ac:spMk id="11" creationId="{D03D1652-8B07-414D-AB62-55CA56539567}"/>
          </ac:spMkLst>
        </pc:spChg>
        <pc:spChg chg="add del mod">
          <ac:chgData name="Tegischer Lukas" userId="f78daebb-0565-485c-bd0e-1cd035e796ff" providerId="ADAL" clId="{AB603042-247B-4AB9-BFB8-3C5BFECC3AFD}" dt="2021-09-21T14:55:06.596" v="304" actId="478"/>
          <ac:spMkLst>
            <pc:docMk/>
            <pc:sldMk cId="3423344192" sldId="367"/>
            <ac:spMk id="15" creationId="{077920D8-72E7-4F91-B662-2DB09A81E1B4}"/>
          </ac:spMkLst>
        </pc:spChg>
        <pc:spChg chg="add mod">
          <ac:chgData name="Tegischer Lukas" userId="f78daebb-0565-485c-bd0e-1cd035e796ff" providerId="ADAL" clId="{AB603042-247B-4AB9-BFB8-3C5BFECC3AFD}" dt="2021-09-21T14:55:35.158" v="313" actId="1076"/>
          <ac:spMkLst>
            <pc:docMk/>
            <pc:sldMk cId="3423344192" sldId="367"/>
            <ac:spMk id="16" creationId="{62B07271-4CD4-4980-A6CF-E024EF1DF02F}"/>
          </ac:spMkLst>
        </pc:spChg>
        <pc:graphicFrameChg chg="add del mod">
          <ac:chgData name="Tegischer Lukas" userId="f78daebb-0565-485c-bd0e-1cd035e796ff" providerId="ADAL" clId="{AB603042-247B-4AB9-BFB8-3C5BFECC3AFD}" dt="2021-09-21T14:53:48.187" v="290"/>
          <ac:graphicFrameMkLst>
            <pc:docMk/>
            <pc:sldMk cId="3423344192" sldId="367"/>
            <ac:graphicFrameMk id="6" creationId="{D0985C7F-7FDA-43EE-B5DC-A0058A8A071B}"/>
          </ac:graphicFrameMkLst>
        </pc:graphicFrameChg>
        <pc:picChg chg="del">
          <ac:chgData name="Tegischer Lukas" userId="f78daebb-0565-485c-bd0e-1cd035e796ff" providerId="ADAL" clId="{AB603042-247B-4AB9-BFB8-3C5BFECC3AFD}" dt="2021-09-21T14:52:16.115" v="265" actId="478"/>
          <ac:picMkLst>
            <pc:docMk/>
            <pc:sldMk cId="3423344192" sldId="367"/>
            <ac:picMk id="7" creationId="{6A4CA271-6128-4E38-BCC6-DDAAD7979596}"/>
          </ac:picMkLst>
        </pc:picChg>
        <pc:picChg chg="del">
          <ac:chgData name="Tegischer Lukas" userId="f78daebb-0565-485c-bd0e-1cd035e796ff" providerId="ADAL" clId="{AB603042-247B-4AB9-BFB8-3C5BFECC3AFD}" dt="2021-09-21T14:52:13.111" v="264" actId="478"/>
          <ac:picMkLst>
            <pc:docMk/>
            <pc:sldMk cId="3423344192" sldId="367"/>
            <ac:picMk id="8" creationId="{CFB3FD54-5F3E-44EC-8A68-EE6D6CF1140E}"/>
          </ac:picMkLst>
        </pc:picChg>
        <pc:picChg chg="add mod">
          <ac:chgData name="Tegischer Lukas" userId="f78daebb-0565-485c-bd0e-1cd035e796ff" providerId="ADAL" clId="{AB603042-247B-4AB9-BFB8-3C5BFECC3AFD}" dt="2021-09-21T14:53:08.855" v="278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Sp modSp add mod delAnim">
        <pc:chgData name="Tegischer Lukas" userId="f78daebb-0565-485c-bd0e-1cd035e796ff" providerId="ADAL" clId="{AB603042-247B-4AB9-BFB8-3C5BFECC3AFD}" dt="2021-09-21T14:55:04.133" v="303" actId="1076"/>
        <pc:sldMkLst>
          <pc:docMk/>
          <pc:sldMk cId="1892471043" sldId="368"/>
        </pc:sldMkLst>
        <pc:spChg chg="del">
          <ac:chgData name="Tegischer Lukas" userId="f78daebb-0565-485c-bd0e-1cd035e796ff" providerId="ADAL" clId="{AB603042-247B-4AB9-BFB8-3C5BFECC3AFD}" dt="2021-09-21T14:55:00.578" v="302" actId="478"/>
          <ac:spMkLst>
            <pc:docMk/>
            <pc:sldMk cId="1892471043" sldId="368"/>
            <ac:spMk id="11" creationId="{D03D1652-8B07-414D-AB62-55CA56539567}"/>
          </ac:spMkLst>
        </pc:spChg>
        <pc:spChg chg="mod">
          <ac:chgData name="Tegischer Lukas" userId="f78daebb-0565-485c-bd0e-1cd035e796ff" providerId="ADAL" clId="{AB603042-247B-4AB9-BFB8-3C5BFECC3AFD}" dt="2021-09-21T14:55:04.133" v="303" actId="1076"/>
          <ac:spMkLst>
            <pc:docMk/>
            <pc:sldMk cId="1892471043" sldId="368"/>
            <ac:spMk id="15" creationId="{077920D8-72E7-4F91-B662-2DB09A81E1B4}"/>
          </ac:spMkLst>
        </pc:spChg>
      </pc:sldChg>
      <pc:sldChg chg="addSp delSp modSp add mod delAnim">
        <pc:chgData name="Tegischer Lukas" userId="f78daebb-0565-485c-bd0e-1cd035e796ff" providerId="ADAL" clId="{AB603042-247B-4AB9-BFB8-3C5BFECC3AFD}" dt="2021-09-21T14:58:11.790" v="440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AB603042-247B-4AB9-BFB8-3C5BFECC3AFD}" dt="2021-09-21T14:57:47.414" v="431" actId="1076"/>
          <ac:spMkLst>
            <pc:docMk/>
            <pc:sldMk cId="1613438566" sldId="369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7:18.623" v="395" actId="1076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AB603042-247B-4AB9-BFB8-3C5BFECC3AFD}" dt="2021-09-21T14:55:47.776" v="317" actId="478"/>
          <ac:spMkLst>
            <pc:docMk/>
            <pc:sldMk cId="1613438566" sldId="369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7:23.528" v="398" actId="1076"/>
          <ac:spMkLst>
            <pc:docMk/>
            <pc:sldMk cId="1613438566" sldId="369"/>
            <ac:spMk id="11" creationId="{AF6BDAFE-B4B9-4768-956E-BC8448C61E3D}"/>
          </ac:spMkLst>
        </pc:spChg>
        <pc:spChg chg="add mod">
          <ac:chgData name="Tegischer Lukas" userId="f78daebb-0565-485c-bd0e-1cd035e796ff" providerId="ADAL" clId="{AB603042-247B-4AB9-BFB8-3C5BFECC3AFD}" dt="2021-09-21T14:57:51.653" v="432" actId="1076"/>
          <ac:spMkLst>
            <pc:docMk/>
            <pc:sldMk cId="1613438566" sldId="369"/>
            <ac:spMk id="13" creationId="{BAEBB4D0-C2E4-433F-8D71-F65DEC8FD48A}"/>
          </ac:spMkLst>
        </pc:spChg>
        <pc:spChg chg="del">
          <ac:chgData name="Tegischer Lukas" userId="f78daebb-0565-485c-bd0e-1cd035e796ff" providerId="ADAL" clId="{AB603042-247B-4AB9-BFB8-3C5BFECC3AFD}" dt="2021-09-21T14:55:48.485" v="318" actId="478"/>
          <ac:spMkLst>
            <pc:docMk/>
            <pc:sldMk cId="1613438566" sldId="369"/>
            <ac:spMk id="15" creationId="{077920D8-72E7-4F91-B662-2DB09A81E1B4}"/>
          </ac:spMkLst>
        </pc:spChg>
        <pc:picChg chg="del">
          <ac:chgData name="Tegischer Lukas" userId="f78daebb-0565-485c-bd0e-1cd035e796ff" providerId="ADAL" clId="{AB603042-247B-4AB9-BFB8-3C5BFECC3AFD}" dt="2021-09-21T14:55:47.062" v="316" actId="478"/>
          <ac:picMkLst>
            <pc:docMk/>
            <pc:sldMk cId="1613438566" sldId="369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AB603042-247B-4AB9-BFB8-3C5BFECC3AFD}" dt="2021-09-21T14:58:11.790" v="440" actId="1076"/>
          <ac:picMkLst>
            <pc:docMk/>
            <pc:sldMk cId="1613438566" sldId="369"/>
            <ac:picMk id="12" creationId="{C259A325-4465-44C0-AA64-7A4D537DA103}"/>
          </ac:picMkLst>
        </pc:picChg>
        <pc:picChg chg="add mod">
          <ac:chgData name="Tegischer Lukas" userId="f78daebb-0565-485c-bd0e-1cd035e796ff" providerId="ADAL" clId="{AB603042-247B-4AB9-BFB8-3C5BFECC3AFD}" dt="2021-09-21T14:58:07.671" v="439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add mod">
        <pc:chgData name="Tegischer Lukas" userId="f78daebb-0565-485c-bd0e-1cd035e796ff" providerId="ADAL" clId="{AB603042-247B-4AB9-BFB8-3C5BFECC3AFD}" dt="2021-09-21T14:59:26.759" v="493" actId="1076"/>
        <pc:sldMkLst>
          <pc:docMk/>
          <pc:sldMk cId="1479275657" sldId="370"/>
        </pc:sldMkLst>
        <pc:spChg chg="mod">
          <ac:chgData name="Tegischer Lukas" userId="f78daebb-0565-485c-bd0e-1cd035e796ff" providerId="ADAL" clId="{AB603042-247B-4AB9-BFB8-3C5BFECC3AFD}" dt="2021-09-21T14:58:47.294" v="476" actId="1076"/>
          <ac:spMkLst>
            <pc:docMk/>
            <pc:sldMk cId="1479275657" sldId="370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8:37.180" v="444" actId="478"/>
          <ac:spMkLst>
            <pc:docMk/>
            <pc:sldMk cId="1479275657" sldId="370"/>
            <ac:spMk id="7" creationId="{745D96B0-E982-47D0-9EE0-B42A82D0A082}"/>
          </ac:spMkLst>
        </pc:spChg>
        <pc:spChg chg="add mod">
          <ac:chgData name="Tegischer Lukas" userId="f78daebb-0565-485c-bd0e-1cd035e796ff" providerId="ADAL" clId="{AB603042-247B-4AB9-BFB8-3C5BFECC3AFD}" dt="2021-09-21T14:59:26.759" v="493" actId="1076"/>
          <ac:spMkLst>
            <pc:docMk/>
            <pc:sldMk cId="1479275657" sldId="370"/>
            <ac:spMk id="10" creationId="{80C6C66F-253A-4FA3-A141-5898D63F40CF}"/>
          </ac:spMkLst>
        </pc:spChg>
        <pc:spChg chg="del">
          <ac:chgData name="Tegischer Lukas" userId="f78daebb-0565-485c-bd0e-1cd035e796ff" providerId="ADAL" clId="{AB603042-247B-4AB9-BFB8-3C5BFECC3AFD}" dt="2021-09-21T14:58:36.421" v="443" actId="478"/>
          <ac:spMkLst>
            <pc:docMk/>
            <pc:sldMk cId="1479275657" sldId="370"/>
            <ac:spMk id="11" creationId="{AF6BDAFE-B4B9-4768-956E-BC8448C61E3D}"/>
          </ac:spMkLst>
        </pc:spChg>
        <pc:spChg chg="del mod">
          <ac:chgData name="Tegischer Lukas" userId="f78daebb-0565-485c-bd0e-1cd035e796ff" providerId="ADAL" clId="{AB603042-247B-4AB9-BFB8-3C5BFECC3AFD}" dt="2021-09-21T14:59:08.832" v="487" actId="478"/>
          <ac:spMkLst>
            <pc:docMk/>
            <pc:sldMk cId="1479275657" sldId="370"/>
            <ac:spMk id="13" creationId="{BAEBB4D0-C2E4-433F-8D71-F65DEC8FD48A}"/>
          </ac:spMkLst>
        </pc:spChg>
        <pc:picChg chg="del">
          <ac:chgData name="Tegischer Lukas" userId="f78daebb-0565-485c-bd0e-1cd035e796ff" providerId="ADAL" clId="{AB603042-247B-4AB9-BFB8-3C5BFECC3AFD}" dt="2021-09-21T14:58:35.483" v="442" actId="478"/>
          <ac:picMkLst>
            <pc:docMk/>
            <pc:sldMk cId="1479275657" sldId="370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AB603042-247B-4AB9-BFB8-3C5BFECC3AFD}" dt="2021-09-21T14:59:12.390" v="490" actId="1076"/>
          <ac:picMkLst>
            <pc:docMk/>
            <pc:sldMk cId="1479275657" sldId="370"/>
            <ac:picMk id="16" creationId="{15CB53D3-06F8-430D-92C9-B4C56FF697D1}"/>
          </ac:picMkLst>
        </pc:picChg>
      </pc:sldChg>
    </pc:docChg>
  </pc:docChgLst>
  <pc:docChgLst>
    <pc:chgData name="Tegischer Lukas" userId="f78daebb-0565-485c-bd0e-1cd035e796ff" providerId="ADAL" clId="{DC72E186-A9CC-4C44-9D9B-5F49BB5E491F}"/>
    <pc:docChg chg="undo custSel addSld delSld modSld">
      <pc:chgData name="Tegischer Lukas" userId="f78daebb-0565-485c-bd0e-1cd035e796ff" providerId="ADAL" clId="{DC72E186-A9CC-4C44-9D9B-5F49BB5E491F}" dt="2021-09-22T18:35:36.015" v="127" actId="1076"/>
      <pc:docMkLst>
        <pc:docMk/>
      </pc:docMkLst>
      <pc:sldChg chg="modSp mod">
        <pc:chgData name="Tegischer Lukas" userId="f78daebb-0565-485c-bd0e-1cd035e796ff" providerId="ADAL" clId="{DC72E186-A9CC-4C44-9D9B-5F49BB5E491F}" dt="2021-09-21T15:10:41.843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C72E186-A9CC-4C44-9D9B-5F49BB5E491F}" dt="2021-09-21T15:10:41.843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DC72E186-A9CC-4C44-9D9B-5F49BB5E491F}" dt="2021-09-22T18:35:05.594" v="122"/>
        <pc:sldMkLst>
          <pc:docMk/>
          <pc:sldMk cId="3932101437" sldId="291"/>
        </pc:sldMkLst>
      </pc:sldChg>
      <pc:sldChg chg="delSp modSp mod delAnim">
        <pc:chgData name="Tegischer Lukas" userId="f78daebb-0565-485c-bd0e-1cd035e796ff" providerId="ADAL" clId="{DC72E186-A9CC-4C44-9D9B-5F49BB5E491F}" dt="2021-09-22T18:35:36.015" v="127" actId="1076"/>
        <pc:sldMkLst>
          <pc:docMk/>
          <pc:sldMk cId="3423344192" sldId="367"/>
        </pc:sldMkLst>
        <pc:spChg chg="mod">
          <ac:chgData name="Tegischer Lukas" userId="f78daebb-0565-485c-bd0e-1cd035e796ff" providerId="ADAL" clId="{DC72E186-A9CC-4C44-9D9B-5F49BB5E491F}" dt="2021-09-22T18:35:36.015" v="127" actId="1076"/>
          <ac:spMkLst>
            <pc:docMk/>
            <pc:sldMk cId="3423344192" sldId="367"/>
            <ac:spMk id="4" creationId="{C427B5BC-E2AB-4596-857C-DA06F86C68EB}"/>
          </ac:spMkLst>
        </pc:spChg>
        <pc:spChg chg="mod">
          <ac:chgData name="Tegischer Lukas" userId="f78daebb-0565-485c-bd0e-1cd035e796ff" providerId="ADAL" clId="{DC72E186-A9CC-4C44-9D9B-5F49BB5E491F}" dt="2021-09-22T18:35:33.158" v="126" actId="1076"/>
          <ac:spMkLst>
            <pc:docMk/>
            <pc:sldMk cId="3423344192" sldId="367"/>
            <ac:spMk id="10" creationId="{C711C241-8787-44EB-84D7-A60D1F03DF76}"/>
          </ac:spMkLst>
        </pc:spChg>
        <pc:spChg chg="mod">
          <ac:chgData name="Tegischer Lukas" userId="f78daebb-0565-485c-bd0e-1cd035e796ff" providerId="ADAL" clId="{DC72E186-A9CC-4C44-9D9B-5F49BB5E491F}" dt="2021-09-22T18:35:29.206" v="124" actId="1076"/>
          <ac:spMkLst>
            <pc:docMk/>
            <pc:sldMk cId="3423344192" sldId="367"/>
            <ac:spMk id="11" creationId="{D03D1652-8B07-414D-AB62-55CA56539567}"/>
          </ac:spMkLst>
        </pc:spChg>
        <pc:spChg chg="del">
          <ac:chgData name="Tegischer Lukas" userId="f78daebb-0565-485c-bd0e-1cd035e796ff" providerId="ADAL" clId="{DC72E186-A9CC-4C44-9D9B-5F49BB5E491F}" dt="2021-09-22T18:35:27.642" v="123" actId="478"/>
          <ac:spMkLst>
            <pc:docMk/>
            <pc:sldMk cId="3423344192" sldId="367"/>
            <ac:spMk id="16" creationId="{62B07271-4CD4-4980-A6CF-E024EF1DF02F}"/>
          </ac:spMkLst>
        </pc:spChg>
        <pc:picChg chg="mod">
          <ac:chgData name="Tegischer Lukas" userId="f78daebb-0565-485c-bd0e-1cd035e796ff" providerId="ADAL" clId="{DC72E186-A9CC-4C44-9D9B-5F49BB5E491F}" dt="2021-09-22T18:35:31.350" v="125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">
        <pc:chgData name="Tegischer Lukas" userId="f78daebb-0565-485c-bd0e-1cd035e796ff" providerId="ADAL" clId="{DC72E186-A9CC-4C44-9D9B-5F49BB5E491F}" dt="2021-09-22T18:34:28.445" v="120" actId="47"/>
        <pc:sldMkLst>
          <pc:docMk/>
          <pc:sldMk cId="1613438566" sldId="369"/>
        </pc:sldMkLst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479275657" sldId="370"/>
        </pc:sldMkLst>
      </pc:sldChg>
      <pc:sldChg chg="addSp delSp modSp mod delAnim">
        <pc:chgData name="Tegischer Lukas" userId="f78daebb-0565-485c-bd0e-1cd035e796ff" providerId="ADAL" clId="{DC72E186-A9CC-4C44-9D9B-5F49BB5E491F}" dt="2021-09-21T15:11:29.006" v="59" actId="1076"/>
        <pc:sldMkLst>
          <pc:docMk/>
          <pc:sldMk cId="1830710090" sldId="371"/>
        </pc:sldMkLst>
        <pc:spChg chg="add del mod">
          <ac:chgData name="Tegischer Lukas" userId="f78daebb-0565-485c-bd0e-1cd035e796ff" providerId="ADAL" clId="{DC72E186-A9CC-4C44-9D9B-5F49BB5E491F}" dt="2021-09-21T15:11:01.531" v="51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DC72E186-A9CC-4C44-9D9B-5F49BB5E491F}" dt="2021-09-21T15:11:02.367" v="52" actId="478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DC72E186-A9CC-4C44-9D9B-5F49BB5E491F}" dt="2021-09-21T15:11:29.006" v="59" actId="1076"/>
          <ac:spMkLst>
            <pc:docMk/>
            <pc:sldMk cId="1830710090" sldId="371"/>
            <ac:spMk id="8" creationId="{26C1FBB4-FB2A-4CC8-BE99-5239676E3D93}"/>
          </ac:spMkLst>
        </pc:spChg>
        <pc:spChg chg="del">
          <ac:chgData name="Tegischer Lukas" userId="f78daebb-0565-485c-bd0e-1cd035e796ff" providerId="ADAL" clId="{DC72E186-A9CC-4C44-9D9B-5F49BB5E491F}" dt="2021-09-21T15:11:02.958" v="53" actId="478"/>
          <ac:spMkLst>
            <pc:docMk/>
            <pc:sldMk cId="1830710090" sldId="371"/>
            <ac:spMk id="9" creationId="{F4666A98-D0ED-493B-A7C6-D1127A6FF514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949855277" sldId="372"/>
        </pc:sldMkLst>
      </pc:sldChg>
      <pc:sldChg chg="addSp delSp modSp add mod modAnim">
        <pc:chgData name="Tegischer Lukas" userId="f78daebb-0565-485c-bd0e-1cd035e796ff" providerId="ADAL" clId="{DC72E186-A9CC-4C44-9D9B-5F49BB5E491F}" dt="2021-09-21T15:15:09.499" v="118"/>
        <pc:sldMkLst>
          <pc:docMk/>
          <pc:sldMk cId="410812599" sldId="373"/>
        </pc:sldMkLst>
        <pc:spChg chg="add mod">
          <ac:chgData name="Tegischer Lukas" userId="f78daebb-0565-485c-bd0e-1cd035e796ff" providerId="ADAL" clId="{DC72E186-A9CC-4C44-9D9B-5F49BB5E491F}" dt="2021-09-21T15:11:57.309" v="67" actId="1076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DC72E186-A9CC-4C44-9D9B-5F49BB5E491F}" dt="2021-09-21T15:11:37.411" v="61" actId="478"/>
          <ac:spMkLst>
            <pc:docMk/>
            <pc:sldMk cId="410812599" sldId="373"/>
            <ac:spMk id="8" creationId="{26C1FBB4-FB2A-4CC8-BE99-5239676E3D93}"/>
          </ac:spMkLst>
        </pc:spChg>
        <pc:spChg chg="add mod">
          <ac:chgData name="Tegischer Lukas" userId="f78daebb-0565-485c-bd0e-1cd035e796ff" providerId="ADAL" clId="{DC72E186-A9CC-4C44-9D9B-5F49BB5E491F}" dt="2021-09-21T15:12:58.102" v="94" actId="1076"/>
          <ac:spMkLst>
            <pc:docMk/>
            <pc:sldMk cId="410812599" sldId="373"/>
            <ac:spMk id="9" creationId="{4A483A1D-6C1F-4588-ABF5-5CB81455EF64}"/>
          </ac:spMkLst>
        </pc:spChg>
        <pc:picChg chg="add mod">
          <ac:chgData name="Tegischer Lukas" userId="f78daebb-0565-485c-bd0e-1cd035e796ff" providerId="ADAL" clId="{DC72E186-A9CC-4C44-9D9B-5F49BB5E491F}" dt="2021-09-21T15:12:15.270" v="72" actId="1076"/>
          <ac:picMkLst>
            <pc:docMk/>
            <pc:sldMk cId="410812599" sldId="373"/>
            <ac:picMk id="7" creationId="{9BFE9D56-0BA8-4922-B7E7-74348D3444E7}"/>
          </ac:picMkLst>
        </pc:picChg>
        <pc:cxnChg chg="add mod">
          <ac:chgData name="Tegischer Lukas" userId="f78daebb-0565-485c-bd0e-1cd035e796ff" providerId="ADAL" clId="{DC72E186-A9CC-4C44-9D9B-5F49BB5E491F}" dt="2021-09-21T15:14:29.455" v="108" actId="1076"/>
          <ac:cxnSpMkLst>
            <pc:docMk/>
            <pc:sldMk cId="410812599" sldId="373"/>
            <ac:cxnSpMk id="10" creationId="{52B1CBF0-615D-4CB8-9CED-4B41266F050A}"/>
          </ac:cxnSpMkLst>
        </pc:cxnChg>
        <pc:cxnChg chg="add mod">
          <ac:chgData name="Tegischer Lukas" userId="f78daebb-0565-485c-bd0e-1cd035e796ff" providerId="ADAL" clId="{DC72E186-A9CC-4C44-9D9B-5F49BB5E491F}" dt="2021-09-21T15:14:44.671" v="110" actId="1582"/>
          <ac:cxnSpMkLst>
            <pc:docMk/>
            <pc:sldMk cId="410812599" sldId="373"/>
            <ac:cxnSpMk id="23" creationId="{EEA137A8-B832-4E80-848F-AFCC54C64B20}"/>
          </ac:cxnSpMkLst>
        </pc:cxnChg>
        <pc:cxnChg chg="add mod">
          <ac:chgData name="Tegischer Lukas" userId="f78daebb-0565-485c-bd0e-1cd035e796ff" providerId="ADAL" clId="{DC72E186-A9CC-4C44-9D9B-5F49BB5E491F}" dt="2021-09-21T15:15:01.582" v="115" actId="1076"/>
          <ac:cxnSpMkLst>
            <pc:docMk/>
            <pc:sldMk cId="410812599" sldId="373"/>
            <ac:cxnSpMk id="24" creationId="{48406C1F-4FE4-49EB-8A17-F4AAB5ED78F3}"/>
          </ac:cxnSpMkLst>
        </pc:cxn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1T14:39:22.156" v="510" actId="20577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2D20D2D5-2445-4E0D-9167-2F03372995DE}"/>
    <pc:docChg chg="custSel delSld modSld">
      <pc:chgData name="Tegischer Lukas" userId="f78daebb-0565-485c-bd0e-1cd035e796ff" providerId="ADAL" clId="{2D20D2D5-2445-4E0D-9167-2F03372995DE}" dt="2022-11-04T11:22:01.762" v="5" actId="47"/>
      <pc:docMkLst>
        <pc:docMk/>
      </pc:docMkLst>
      <pc:sldChg chg="delSp mod delAnim">
        <pc:chgData name="Tegischer Lukas" userId="f78daebb-0565-485c-bd0e-1cd035e796ff" providerId="ADAL" clId="{2D20D2D5-2445-4E0D-9167-2F03372995DE}" dt="2022-11-04T11:21:58.337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2D20D2D5-2445-4E0D-9167-2F03372995DE}" dt="2022-11-04T11:21:57.982" v="0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2D20D2D5-2445-4E0D-9167-2F03372995DE}" dt="2022-11-04T11:21:58.337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2D20D2D5-2445-4E0D-9167-2F03372995DE}" dt="2022-11-04T11:22:01.762" v="5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2D20D2D5-2445-4E0D-9167-2F03372995DE}" dt="2022-11-04T11:21:59.174" v="2" actId="478"/>
        <pc:sldMkLst>
          <pc:docMk/>
          <pc:sldMk cId="3423344192" sldId="367"/>
        </pc:sldMkLst>
        <pc:picChg chg="del">
          <ac:chgData name="Tegischer Lukas" userId="f78daebb-0565-485c-bd0e-1cd035e796ff" providerId="ADAL" clId="{2D20D2D5-2445-4E0D-9167-2F03372995DE}" dt="2022-11-04T11:21:59.174" v="2" actId="478"/>
          <ac:picMkLst>
            <pc:docMk/>
            <pc:sldMk cId="3423344192" sldId="36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D20D2D5-2445-4E0D-9167-2F03372995DE}" dt="2022-11-04T11:21:59.704" v="3" actId="478"/>
        <pc:sldMkLst>
          <pc:docMk/>
          <pc:sldMk cId="1830710090" sldId="371"/>
        </pc:sldMkLst>
        <pc:picChg chg="del">
          <ac:chgData name="Tegischer Lukas" userId="f78daebb-0565-485c-bd0e-1cd035e796ff" providerId="ADAL" clId="{2D20D2D5-2445-4E0D-9167-2F03372995DE}" dt="2022-11-04T11:21:59.704" v="3" actId="478"/>
          <ac:picMkLst>
            <pc:docMk/>
            <pc:sldMk cId="1830710090" sldId="37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D20D2D5-2445-4E0D-9167-2F03372995DE}" dt="2022-11-04T11:22:00.287" v="4" actId="478"/>
        <pc:sldMkLst>
          <pc:docMk/>
          <pc:sldMk cId="410812599" sldId="373"/>
        </pc:sldMkLst>
        <pc:picChg chg="del">
          <ac:chgData name="Tegischer Lukas" userId="f78daebb-0565-485c-bd0e-1cd035e796ff" providerId="ADAL" clId="{2D20D2D5-2445-4E0D-9167-2F03372995DE}" dt="2022-11-04T11:22:00.287" v="4" actId="478"/>
          <ac:picMkLst>
            <pc:docMk/>
            <pc:sldMk cId="410812599" sldId="37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6233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31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3011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 Differentialquotient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2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Ermittlung #2: Tangentensteigung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207179" y="710618"/>
            <a:ext cx="37776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 Differentialquotient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C460C7BF-4CDF-463D-B651-0762F3D4A9E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497" b="55197"/>
          <a:stretch/>
        </p:blipFill>
        <p:spPr bwMode="auto">
          <a:xfrm>
            <a:off x="452165" y="1441926"/>
            <a:ext cx="5433378" cy="30800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C711C241-8787-44EB-84D7-A60D1F03DF76}"/>
                  </a:ext>
                </a:extLst>
              </p:cNvPr>
              <p:cNvSpPr txBox="1"/>
              <p:nvPr/>
            </p:nvSpPr>
            <p:spPr>
              <a:xfrm>
                <a:off x="5989320" y="2224339"/>
                <a:ext cx="6096000" cy="18635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momentane Änderungsrate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einer Funktion f an der Stelle a</a:t>
                </a:r>
              </a:p>
              <a:p>
                <a:pPr algn="ctr">
                  <a:lnSpc>
                    <a:spcPct val="107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′(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  <m:r>
                        <a:rPr lang="de-AT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de-AT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de-AT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e>
                              </m:d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  <m:r>
                                <a:rPr lang="de-AT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de-AT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de-AT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b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de-AT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a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wird als 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Differentialquotient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(1. Ableitung) bezeichnet. </a:t>
                </a:r>
                <a:b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de-AT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C711C241-8787-44EB-84D7-A60D1F03DF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9320" y="2224339"/>
                <a:ext cx="6096000" cy="1863587"/>
              </a:xfrm>
              <a:prstGeom prst="rect">
                <a:avLst/>
              </a:prstGeom>
              <a:blipFill>
                <a:blip r:embed="rId5"/>
                <a:stretch>
                  <a:fillRect l="-500" t="-1634" r="-4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D03D1652-8B07-414D-AB62-55CA56539567}"/>
                  </a:ext>
                </a:extLst>
              </p:cNvPr>
              <p:cNvSpPr txBox="1"/>
              <p:nvPr/>
            </p:nvSpPr>
            <p:spPr>
              <a:xfrm>
                <a:off x="1291284" y="4938171"/>
                <a:ext cx="9609429" cy="40011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000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Der Differentialquotient gibt die Steigung der </a:t>
                </a:r>
                <a:r>
                  <a:rPr lang="de-AT" sz="2000" b="1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Tangente</a:t>
                </a:r>
                <a:r>
                  <a:rPr lang="de-AT" sz="2000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durch den Punkt 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=(</m:t>
                    </m:r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</m:t>
                    </m:r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))</m:t>
                    </m:r>
                  </m:oMath>
                </a14:m>
                <a:r>
                  <a:rPr lang="de-AT" sz="2000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an.</a:t>
                </a:r>
                <a:endParaRPr lang="de-AT" sz="2000" dirty="0">
                  <a:highlight>
                    <a:srgbClr val="FFFF00"/>
                  </a:highlight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D03D1652-8B07-414D-AB62-55CA565395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1284" y="4938171"/>
                <a:ext cx="9609429" cy="400110"/>
              </a:xfrm>
              <a:prstGeom prst="rect">
                <a:avLst/>
              </a:prstGeom>
              <a:blipFill>
                <a:blip r:embed="rId6"/>
                <a:stretch>
                  <a:fillRect l="-127" t="-7576" r="-63" b="-257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3344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3205593" y="370660"/>
            <a:ext cx="578081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Ermittlung des Differentialquotienten</a:t>
            </a:r>
          </a:p>
          <a:p>
            <a:pPr algn="ctr"/>
            <a:r>
              <a:rPr lang="de-AT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Steigung der Tangente</a:t>
            </a:r>
            <a:endParaRPr lang="de-AT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6C1FBB4-FB2A-4CC8-BE99-5239676E3D93}"/>
              </a:ext>
            </a:extLst>
          </p:cNvPr>
          <p:cNvSpPr txBox="1"/>
          <p:nvPr/>
        </p:nvSpPr>
        <p:spPr>
          <a:xfrm>
            <a:off x="719136" y="1425627"/>
            <a:ext cx="10753725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Bemerkung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Wenn du die Tangente einzeichnest, ist dies erneut nur eine näherungsweise Bestimmung des Differentialquotienten.</a:t>
            </a:r>
          </a:p>
        </p:txBody>
      </p:sp>
    </p:spTree>
    <p:extLst>
      <p:ext uri="{BB962C8B-B14F-4D97-AF65-F5344CB8AC3E}">
        <p14:creationId xmlns:p14="http://schemas.microsoft.com/office/powerpoint/2010/main" val="1830710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3205593" y="370660"/>
            <a:ext cx="578081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Ermittlung des Differentialquotienten</a:t>
            </a:r>
          </a:p>
          <a:p>
            <a:pPr algn="ctr"/>
            <a:r>
              <a:rPr lang="de-AT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Steigung der Tangente</a:t>
            </a:r>
            <a:endParaRPr lang="de-AT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C222985C-6DAE-4568-828F-CF12E03A3555}"/>
              </a:ext>
            </a:extLst>
          </p:cNvPr>
          <p:cNvSpPr txBox="1"/>
          <p:nvPr/>
        </p:nvSpPr>
        <p:spPr>
          <a:xfrm>
            <a:off x="600075" y="1420861"/>
            <a:ext cx="981075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1)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Bestimme geometrisch die Steigung der Tangente und gib den Differentialquotient an. Gib die Funktionsgleichung der Tangente an.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9BFE9D56-0BA8-4922-B7E7-74348D3444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5274" b="10647"/>
          <a:stretch/>
        </p:blipFill>
        <p:spPr bwMode="auto">
          <a:xfrm>
            <a:off x="892810" y="2226490"/>
            <a:ext cx="2925240" cy="42608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4A483A1D-6C1F-4588-ABF5-5CB81455EF64}"/>
                  </a:ext>
                </a:extLst>
              </p:cNvPr>
              <p:cNvSpPr txBox="1"/>
              <p:nvPr/>
            </p:nvSpPr>
            <p:spPr>
              <a:xfrm>
                <a:off x="6797039" y="1995657"/>
                <a:ext cx="175768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′(−2)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4A483A1D-6C1F-4588-ABF5-5CB81455EF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7039" y="1995657"/>
                <a:ext cx="1757681" cy="461665"/>
              </a:xfrm>
              <a:prstGeom prst="rect">
                <a:avLst/>
              </a:prstGeom>
              <a:blipFill>
                <a:blip r:embed="rId5"/>
                <a:stretch>
                  <a:fillRect b="-2236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52B1CBF0-615D-4CB8-9CED-4B41266F050A}"/>
              </a:ext>
            </a:extLst>
          </p:cNvPr>
          <p:cNvCxnSpPr>
            <a:cxnSpLocks/>
          </p:cNvCxnSpPr>
          <p:nvPr/>
        </p:nvCxnSpPr>
        <p:spPr>
          <a:xfrm>
            <a:off x="1540933" y="1515533"/>
            <a:ext cx="1261533" cy="523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EEA137A8-B832-4E80-848F-AFCC54C64B20}"/>
              </a:ext>
            </a:extLst>
          </p:cNvPr>
          <p:cNvCxnSpPr/>
          <p:nvPr/>
        </p:nvCxnSpPr>
        <p:spPr>
          <a:xfrm>
            <a:off x="1896533" y="2997200"/>
            <a:ext cx="82973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48406C1F-4FE4-49EB-8A17-F4AAB5ED78F3}"/>
              </a:ext>
            </a:extLst>
          </p:cNvPr>
          <p:cNvCxnSpPr>
            <a:cxnSpLocks/>
          </p:cNvCxnSpPr>
          <p:nvPr/>
        </p:nvCxnSpPr>
        <p:spPr>
          <a:xfrm>
            <a:off x="2700867" y="2997200"/>
            <a:ext cx="0" cy="33104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12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115</Words>
  <Application>Microsoft Office PowerPoint</Application>
  <PresentationFormat>Breitbild</PresentationFormat>
  <Paragraphs>14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Der Differentialquotient Ermittlung #2: Tangentensteigung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2022-11-04T11:22:02Z</dcterms:modified>
</cp:coreProperties>
</file>