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428" r:id="rId3"/>
    <p:sldId id="410" r:id="rId4"/>
    <p:sldId id="438" r:id="rId5"/>
    <p:sldId id="43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6FC6"/>
    <a:srgbClr val="BD251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24" autoAdjust="0"/>
    <p:restoredTop sz="94660"/>
  </p:normalViewPr>
  <p:slideViewPr>
    <p:cSldViewPr snapToGrid="0">
      <p:cViewPr varScale="1">
        <p:scale>
          <a:sx n="64" d="100"/>
          <a:sy n="64" d="100"/>
        </p:scale>
        <p:origin x="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569C9ABA-B927-46D7-8110-C6D609E20C2A}"/>
    <pc:docChg chg="undo custSel addSld delSld modSld sldOrd">
      <pc:chgData name="Tegischer Lukas" userId="f78daebb-0565-485c-bd0e-1cd035e796ff" providerId="ADAL" clId="{569C9ABA-B927-46D7-8110-C6D609E20C2A}" dt="2022-10-18T09:14:22.297" v="220" actId="1076"/>
      <pc:docMkLst>
        <pc:docMk/>
      </pc:docMkLst>
      <pc:sldChg chg="modSp mod">
        <pc:chgData name="Tegischer Lukas" userId="f78daebb-0565-485c-bd0e-1cd035e796ff" providerId="ADAL" clId="{569C9ABA-B927-46D7-8110-C6D609E20C2A}" dt="2022-10-15T07:06:19.990" v="1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69C9ABA-B927-46D7-8110-C6D609E20C2A}" dt="2022-10-15T07:06:19.990" v="1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69C9ABA-B927-46D7-8110-C6D609E20C2A}" dt="2022-10-15T07:20:59.806" v="162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569C9ABA-B927-46D7-8110-C6D609E20C2A}" dt="2022-10-15T07:06:27.394" v="11" actId="478"/>
          <ac:spMkLst>
            <pc:docMk/>
            <pc:sldMk cId="1318793251" sldId="410"/>
            <ac:spMk id="3" creationId="{DD7D45FB-A0E0-2D91-DA85-959DF127F889}"/>
          </ac:spMkLst>
        </pc:spChg>
        <pc:spChg chg="add mod">
          <ac:chgData name="Tegischer Lukas" userId="f78daebb-0565-485c-bd0e-1cd035e796ff" providerId="ADAL" clId="{569C9ABA-B927-46D7-8110-C6D609E20C2A}" dt="2022-10-15T07:08:50.443" v="101" actId="20577"/>
          <ac:spMkLst>
            <pc:docMk/>
            <pc:sldMk cId="1318793251" sldId="410"/>
            <ac:spMk id="4" creationId="{87972166-DD69-8B2E-01B3-8021D087217C}"/>
          </ac:spMkLst>
        </pc:spChg>
        <pc:spChg chg="del">
          <ac:chgData name="Tegischer Lukas" userId="f78daebb-0565-485c-bd0e-1cd035e796ff" providerId="ADAL" clId="{569C9ABA-B927-46D7-8110-C6D609E20C2A}" dt="2022-10-15T07:06:28.121" v="12" actId="478"/>
          <ac:spMkLst>
            <pc:docMk/>
            <pc:sldMk cId="1318793251" sldId="410"/>
            <ac:spMk id="6" creationId="{7C52A252-92EA-2844-751C-407EB8F56091}"/>
          </ac:spMkLst>
        </pc:spChg>
        <pc:spChg chg="add del mod">
          <ac:chgData name="Tegischer Lukas" userId="f78daebb-0565-485c-bd0e-1cd035e796ff" providerId="ADAL" clId="{569C9ABA-B927-46D7-8110-C6D609E20C2A}" dt="2022-10-15T07:09:35.316" v="110" actId="478"/>
          <ac:spMkLst>
            <pc:docMk/>
            <pc:sldMk cId="1318793251" sldId="410"/>
            <ac:spMk id="7" creationId="{6E6622D8-7401-E701-2FFE-40F2E6CE33C2}"/>
          </ac:spMkLst>
        </pc:spChg>
        <pc:spChg chg="add mod">
          <ac:chgData name="Tegischer Lukas" userId="f78daebb-0565-485c-bd0e-1cd035e796ff" providerId="ADAL" clId="{569C9ABA-B927-46D7-8110-C6D609E20C2A}" dt="2022-10-15T07:13:16.678" v="124" actId="20577"/>
          <ac:spMkLst>
            <pc:docMk/>
            <pc:sldMk cId="1318793251" sldId="410"/>
            <ac:spMk id="9" creationId="{97F59F63-413A-BB67-08BC-F6A148CB50C0}"/>
          </ac:spMkLst>
        </pc:spChg>
        <pc:spChg chg="del">
          <ac:chgData name="Tegischer Lukas" userId="f78daebb-0565-485c-bd0e-1cd035e796ff" providerId="ADAL" clId="{569C9ABA-B927-46D7-8110-C6D609E20C2A}" dt="2022-10-15T07:06:30.665" v="15" actId="478"/>
          <ac:spMkLst>
            <pc:docMk/>
            <pc:sldMk cId="1318793251" sldId="410"/>
            <ac:spMk id="10" creationId="{C1D53602-EDEC-CAA8-1EA4-EE51922EEDDA}"/>
          </ac:spMkLst>
        </pc:spChg>
        <pc:spChg chg="del">
          <ac:chgData name="Tegischer Lukas" userId="f78daebb-0565-485c-bd0e-1cd035e796ff" providerId="ADAL" clId="{569C9ABA-B927-46D7-8110-C6D609E20C2A}" dt="2022-10-15T07:06:30.225" v="14" actId="478"/>
          <ac:spMkLst>
            <pc:docMk/>
            <pc:sldMk cId="1318793251" sldId="410"/>
            <ac:spMk id="13" creationId="{A0264D98-4673-3297-F11F-D5AFB29154A3}"/>
          </ac:spMkLst>
        </pc:spChg>
        <pc:spChg chg="add mod">
          <ac:chgData name="Tegischer Lukas" userId="f78daebb-0565-485c-bd0e-1cd035e796ff" providerId="ADAL" clId="{569C9ABA-B927-46D7-8110-C6D609E20C2A}" dt="2022-10-15T07:16:44.497" v="149" actId="21"/>
          <ac:spMkLst>
            <pc:docMk/>
            <pc:sldMk cId="1318793251" sldId="410"/>
            <ac:spMk id="15" creationId="{14A60587-327E-D08B-AC03-A5857109C821}"/>
          </ac:spMkLst>
        </pc:spChg>
        <pc:spChg chg="add mod">
          <ac:chgData name="Tegischer Lukas" userId="f78daebb-0565-485c-bd0e-1cd035e796ff" providerId="ADAL" clId="{569C9ABA-B927-46D7-8110-C6D609E20C2A}" dt="2022-10-15T07:20:59.806" v="162" actId="1076"/>
          <ac:spMkLst>
            <pc:docMk/>
            <pc:sldMk cId="1318793251" sldId="410"/>
            <ac:spMk id="17" creationId="{8CF063C7-6580-06DB-C25D-D1C22D13F3A5}"/>
          </ac:spMkLst>
        </pc:spChg>
        <pc:picChg chg="del">
          <ac:chgData name="Tegischer Lukas" userId="f78daebb-0565-485c-bd0e-1cd035e796ff" providerId="ADAL" clId="{569C9ABA-B927-46D7-8110-C6D609E20C2A}" dt="2022-10-15T07:06:28.805" v="13" actId="478"/>
          <ac:picMkLst>
            <pc:docMk/>
            <pc:sldMk cId="1318793251" sldId="410"/>
            <ac:picMk id="12" creationId="{89E34373-59AF-F10D-C43F-63DB05A95393}"/>
          </ac:picMkLst>
        </pc:picChg>
        <pc:picChg chg="add mod modCrop">
          <ac:chgData name="Tegischer Lukas" userId="f78daebb-0565-485c-bd0e-1cd035e796ff" providerId="ADAL" clId="{569C9ABA-B927-46D7-8110-C6D609E20C2A}" dt="2022-10-15T07:15:48.493" v="130" actId="1076"/>
          <ac:picMkLst>
            <pc:docMk/>
            <pc:sldMk cId="1318793251" sldId="410"/>
            <ac:picMk id="14" creationId="{4A649C78-6E51-B074-843E-8624B61B208B}"/>
          </ac:picMkLst>
        </pc:picChg>
      </pc:sldChg>
      <pc:sldChg chg="addSp delSp modSp mod delAnim">
        <pc:chgData name="Tegischer Lukas" userId="f78daebb-0565-485c-bd0e-1cd035e796ff" providerId="ADAL" clId="{569C9ABA-B927-46D7-8110-C6D609E20C2A}" dt="2022-10-18T09:14:22.297" v="220" actId="1076"/>
        <pc:sldMkLst>
          <pc:docMk/>
          <pc:sldMk cId="514235757" sldId="428"/>
        </pc:sldMkLst>
        <pc:spChg chg="del">
          <ac:chgData name="Tegischer Lukas" userId="f78daebb-0565-485c-bd0e-1cd035e796ff" providerId="ADAL" clId="{569C9ABA-B927-46D7-8110-C6D609E20C2A}" dt="2022-10-18T09:14:12.583" v="216" actId="478"/>
          <ac:spMkLst>
            <pc:docMk/>
            <pc:sldMk cId="514235757" sldId="428"/>
            <ac:spMk id="10" creationId="{AC80FA3A-8D39-EF41-F20B-676BADCAB8FC}"/>
          </ac:spMkLst>
        </pc:spChg>
        <pc:picChg chg="add del mod">
          <ac:chgData name="Tegischer Lukas" userId="f78daebb-0565-485c-bd0e-1cd035e796ff" providerId="ADAL" clId="{569C9ABA-B927-46D7-8110-C6D609E20C2A}" dt="2022-10-18T09:14:05.649" v="214"/>
          <ac:picMkLst>
            <pc:docMk/>
            <pc:sldMk cId="514235757" sldId="428"/>
            <ac:picMk id="2" creationId="{509FC6F3-8A0B-2E9D-C1A7-1693DF99B1EA}"/>
          </ac:picMkLst>
        </pc:picChg>
        <pc:picChg chg="add mod">
          <ac:chgData name="Tegischer Lukas" userId="f78daebb-0565-485c-bd0e-1cd035e796ff" providerId="ADAL" clId="{569C9ABA-B927-46D7-8110-C6D609E20C2A}" dt="2022-10-18T09:14:22.297" v="220" actId="1076"/>
          <ac:picMkLst>
            <pc:docMk/>
            <pc:sldMk cId="514235757" sldId="428"/>
            <ac:picMk id="5" creationId="{A0513B0A-69B2-EC32-3D63-E9768C55B8B1}"/>
          </ac:picMkLst>
        </pc:picChg>
        <pc:picChg chg="del">
          <ac:chgData name="Tegischer Lukas" userId="f78daebb-0565-485c-bd0e-1cd035e796ff" providerId="ADAL" clId="{569C9ABA-B927-46D7-8110-C6D609E20C2A}" dt="2022-10-18T09:14:10.973" v="215" actId="478"/>
          <ac:picMkLst>
            <pc:docMk/>
            <pc:sldMk cId="514235757" sldId="428"/>
            <ac:picMk id="12" creationId="{0CD1BA94-89E0-8573-D5CD-6E2AC35CC6B3}"/>
          </ac:picMkLst>
        </pc:picChg>
      </pc:sldChg>
      <pc:sldChg chg="del">
        <pc:chgData name="Tegischer Lukas" userId="f78daebb-0565-485c-bd0e-1cd035e796ff" providerId="ADAL" clId="{569C9ABA-B927-46D7-8110-C6D609E20C2A}" dt="2022-10-15T07:27:03.616" v="212" actId="47"/>
        <pc:sldMkLst>
          <pc:docMk/>
          <pc:sldMk cId="2670194944" sldId="429"/>
        </pc:sldMkLst>
      </pc:sldChg>
      <pc:sldChg chg="del">
        <pc:chgData name="Tegischer Lukas" userId="f78daebb-0565-485c-bd0e-1cd035e796ff" providerId="ADAL" clId="{569C9ABA-B927-46D7-8110-C6D609E20C2A}" dt="2022-10-15T07:27:03.616" v="212" actId="47"/>
        <pc:sldMkLst>
          <pc:docMk/>
          <pc:sldMk cId="2773651717" sldId="434"/>
        </pc:sldMkLst>
      </pc:sldChg>
      <pc:sldChg chg="del">
        <pc:chgData name="Tegischer Lukas" userId="f78daebb-0565-485c-bd0e-1cd035e796ff" providerId="ADAL" clId="{569C9ABA-B927-46D7-8110-C6D609E20C2A}" dt="2022-10-15T07:27:03.616" v="212" actId="47"/>
        <pc:sldMkLst>
          <pc:docMk/>
          <pc:sldMk cId="2487158219" sldId="435"/>
        </pc:sldMkLst>
      </pc:sldChg>
      <pc:sldChg chg="del">
        <pc:chgData name="Tegischer Lukas" userId="f78daebb-0565-485c-bd0e-1cd035e796ff" providerId="ADAL" clId="{569C9ABA-B927-46D7-8110-C6D609E20C2A}" dt="2022-10-15T07:27:03.616" v="212" actId="47"/>
        <pc:sldMkLst>
          <pc:docMk/>
          <pc:sldMk cId="3860921457" sldId="436"/>
        </pc:sldMkLst>
      </pc:sldChg>
      <pc:sldChg chg="del">
        <pc:chgData name="Tegischer Lukas" userId="f78daebb-0565-485c-bd0e-1cd035e796ff" providerId="ADAL" clId="{569C9ABA-B927-46D7-8110-C6D609E20C2A}" dt="2022-10-15T07:27:03.616" v="212" actId="47"/>
        <pc:sldMkLst>
          <pc:docMk/>
          <pc:sldMk cId="4124021502" sldId="437"/>
        </pc:sldMkLst>
      </pc:sldChg>
      <pc:sldChg chg="addSp modSp add mod ord modAnim">
        <pc:chgData name="Tegischer Lukas" userId="f78daebb-0565-485c-bd0e-1cd035e796ff" providerId="ADAL" clId="{569C9ABA-B927-46D7-8110-C6D609E20C2A}" dt="2022-10-15T07:23:38.205" v="174"/>
        <pc:sldMkLst>
          <pc:docMk/>
          <pc:sldMk cId="3457446474" sldId="438"/>
        </pc:sldMkLst>
        <pc:spChg chg="mod">
          <ac:chgData name="Tegischer Lukas" userId="f78daebb-0565-485c-bd0e-1cd035e796ff" providerId="ADAL" clId="{569C9ABA-B927-46D7-8110-C6D609E20C2A}" dt="2022-10-15T07:08:30.637" v="96" actId="11"/>
          <ac:spMkLst>
            <pc:docMk/>
            <pc:sldMk cId="3457446474" sldId="438"/>
            <ac:spMk id="4" creationId="{87972166-DD69-8B2E-01B3-8021D087217C}"/>
          </ac:spMkLst>
        </pc:spChg>
        <pc:picChg chg="add mod modCrop">
          <ac:chgData name="Tegischer Lukas" userId="f78daebb-0565-485c-bd0e-1cd035e796ff" providerId="ADAL" clId="{569C9ABA-B927-46D7-8110-C6D609E20C2A}" dt="2022-10-15T07:23:31.333" v="171" actId="1076"/>
          <ac:picMkLst>
            <pc:docMk/>
            <pc:sldMk cId="3457446474" sldId="438"/>
            <ac:picMk id="3" creationId="{A8DFE106-F675-CC58-B235-DE075EF2A0E7}"/>
          </ac:picMkLst>
        </pc:picChg>
        <pc:picChg chg="add mod modCrop">
          <ac:chgData name="Tegischer Lukas" userId="f78daebb-0565-485c-bd0e-1cd035e796ff" providerId="ADAL" clId="{569C9ABA-B927-46D7-8110-C6D609E20C2A}" dt="2022-10-15T07:23:26.692" v="170" actId="1076"/>
          <ac:picMkLst>
            <pc:docMk/>
            <pc:sldMk cId="3457446474" sldId="438"/>
            <ac:picMk id="6" creationId="{AA69B4F1-21E5-341D-E3B6-3F67BB31344C}"/>
          </ac:picMkLst>
        </pc:picChg>
      </pc:sldChg>
      <pc:sldChg chg="addSp modSp add mod modAnim">
        <pc:chgData name="Tegischer Lukas" userId="f78daebb-0565-485c-bd0e-1cd035e796ff" providerId="ADAL" clId="{569C9ABA-B927-46D7-8110-C6D609E20C2A}" dt="2022-10-15T07:26:59.332" v="211"/>
        <pc:sldMkLst>
          <pc:docMk/>
          <pc:sldMk cId="3875896991" sldId="439"/>
        </pc:sldMkLst>
        <pc:spChg chg="add mod">
          <ac:chgData name="Tegischer Lukas" userId="f78daebb-0565-485c-bd0e-1cd035e796ff" providerId="ADAL" clId="{569C9ABA-B927-46D7-8110-C6D609E20C2A}" dt="2022-10-15T07:24:26.804" v="189" actId="1076"/>
          <ac:spMkLst>
            <pc:docMk/>
            <pc:sldMk cId="3875896991" sldId="439"/>
            <ac:spMk id="3" creationId="{B8156854-C2CB-8FA1-46F5-730C0E6D4CC9}"/>
          </ac:spMkLst>
        </pc:spChg>
        <pc:spChg chg="mod">
          <ac:chgData name="Tegischer Lukas" userId="f78daebb-0565-485c-bd0e-1cd035e796ff" providerId="ADAL" clId="{569C9ABA-B927-46D7-8110-C6D609E20C2A}" dt="2022-10-15T07:08:43.917" v="100" actId="11"/>
          <ac:spMkLst>
            <pc:docMk/>
            <pc:sldMk cId="3875896991" sldId="439"/>
            <ac:spMk id="4" creationId="{87972166-DD69-8B2E-01B3-8021D087217C}"/>
          </ac:spMkLst>
        </pc:spChg>
        <pc:spChg chg="add mod">
          <ac:chgData name="Tegischer Lukas" userId="f78daebb-0565-485c-bd0e-1cd035e796ff" providerId="ADAL" clId="{569C9ABA-B927-46D7-8110-C6D609E20C2A}" dt="2022-10-15T07:25:48.303" v="203" actId="207"/>
          <ac:spMkLst>
            <pc:docMk/>
            <pc:sldMk cId="3875896991" sldId="439"/>
            <ac:spMk id="8" creationId="{C0907B2C-0A00-7F0C-5CC7-818D9E852F61}"/>
          </ac:spMkLst>
        </pc:spChg>
        <pc:spChg chg="add mod">
          <ac:chgData name="Tegischer Lukas" userId="f78daebb-0565-485c-bd0e-1cd035e796ff" providerId="ADAL" clId="{569C9ABA-B927-46D7-8110-C6D609E20C2A}" dt="2022-10-15T07:26:01.972" v="205" actId="14100"/>
          <ac:spMkLst>
            <pc:docMk/>
            <pc:sldMk cId="3875896991" sldId="439"/>
            <ac:spMk id="9" creationId="{7E3AF08E-AC3F-5EEC-5A27-6D7ACC5C190D}"/>
          </ac:spMkLst>
        </pc:spChg>
        <pc:spChg chg="add mod">
          <ac:chgData name="Tegischer Lukas" userId="f78daebb-0565-485c-bd0e-1cd035e796ff" providerId="ADAL" clId="{569C9ABA-B927-46D7-8110-C6D609E20C2A}" dt="2022-10-15T07:26:23.356" v="210" actId="1076"/>
          <ac:spMkLst>
            <pc:docMk/>
            <pc:sldMk cId="3875896991" sldId="439"/>
            <ac:spMk id="11" creationId="{B853C7FB-692A-C613-0002-C2899B1FDB55}"/>
          </ac:spMkLst>
        </pc:spChg>
        <pc:picChg chg="add mod">
          <ac:chgData name="Tegischer Lukas" userId="f78daebb-0565-485c-bd0e-1cd035e796ff" providerId="ADAL" clId="{569C9ABA-B927-46D7-8110-C6D609E20C2A}" dt="2022-10-15T07:24:24.957" v="188" actId="14100"/>
          <ac:picMkLst>
            <pc:docMk/>
            <pc:sldMk cId="3875896991" sldId="439"/>
            <ac:picMk id="5" creationId="{3072FAC3-8321-23E8-54FF-64CB3C09424E}"/>
          </ac:picMkLst>
        </pc:picChg>
        <pc:cxnChg chg="add mod">
          <ac:chgData name="Tegischer Lukas" userId="f78daebb-0565-485c-bd0e-1cd035e796ff" providerId="ADAL" clId="{569C9ABA-B927-46D7-8110-C6D609E20C2A}" dt="2022-10-15T07:24:44.701" v="192" actId="693"/>
          <ac:cxnSpMkLst>
            <pc:docMk/>
            <pc:sldMk cId="3875896991" sldId="439"/>
            <ac:cxnSpMk id="7" creationId="{10B07B7A-2D0B-C273-F462-ED897747691D}"/>
          </ac:cxnSpMkLst>
        </pc:cxnChg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3378398F-0DF0-4674-89FA-B85BC7716A24}"/>
    <pc:docChg chg="undo custSel addSld delSld modSld sldOrd">
      <pc:chgData name="Tegischer Lukas" userId="f78daebb-0565-485c-bd0e-1cd035e796ff" providerId="ADAL" clId="{3378398F-0DF0-4674-89FA-B85BC7716A24}" dt="2022-10-14T17:12:57.771" v="407" actId="47"/>
      <pc:docMkLst>
        <pc:docMk/>
      </pc:docMkLst>
      <pc:sldChg chg="modSp mod">
        <pc:chgData name="Tegischer Lukas" userId="f78daebb-0565-485c-bd0e-1cd035e796ff" providerId="ADAL" clId="{3378398F-0DF0-4674-89FA-B85BC7716A24}" dt="2022-10-14T17:03:33.636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378398F-0DF0-4674-89FA-B85BC7716A24}" dt="2022-10-14T17:03:33.636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3378398F-0DF0-4674-89FA-B85BC7716A24}" dt="2022-10-14T17:06:03.227" v="126" actId="20577"/>
        <pc:sldMkLst>
          <pc:docMk/>
          <pc:sldMk cId="1318793251" sldId="410"/>
        </pc:sldMkLst>
        <pc:spChg chg="del">
          <ac:chgData name="Tegischer Lukas" userId="f78daebb-0565-485c-bd0e-1cd035e796ff" providerId="ADAL" clId="{3378398F-0DF0-4674-89FA-B85BC7716A24}" dt="2022-10-14T17:03:45.720" v="47" actId="478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3378398F-0DF0-4674-89FA-B85BC7716A24}" dt="2022-10-14T17:05:24.483" v="112" actId="20577"/>
          <ac:spMkLst>
            <pc:docMk/>
            <pc:sldMk cId="1318793251" sldId="410"/>
            <ac:spMk id="4" creationId="{23994922-00A3-43FE-A1D2-DC3C43171571}"/>
          </ac:spMkLst>
        </pc:spChg>
        <pc:spChg chg="add del mod">
          <ac:chgData name="Tegischer Lukas" userId="f78daebb-0565-485c-bd0e-1cd035e796ff" providerId="ADAL" clId="{3378398F-0DF0-4674-89FA-B85BC7716A24}" dt="2022-10-14T17:05:15.416" v="79" actId="478"/>
          <ac:spMkLst>
            <pc:docMk/>
            <pc:sldMk cId="1318793251" sldId="410"/>
            <ac:spMk id="5" creationId="{790A8C78-CD4E-58A7-5F3D-DA13AFFA2E14}"/>
          </ac:spMkLst>
        </pc:spChg>
        <pc:spChg chg="add mod">
          <ac:chgData name="Tegischer Lukas" userId="f78daebb-0565-485c-bd0e-1cd035e796ff" providerId="ADAL" clId="{3378398F-0DF0-4674-89FA-B85BC7716A24}" dt="2022-10-14T17:05:28.483" v="114" actId="1076"/>
          <ac:spMkLst>
            <pc:docMk/>
            <pc:sldMk cId="1318793251" sldId="410"/>
            <ac:spMk id="7" creationId="{03926B87-4EFF-7BDC-D5E1-56036986FE3C}"/>
          </ac:spMkLst>
        </pc:spChg>
        <pc:spChg chg="add mod">
          <ac:chgData name="Tegischer Lukas" userId="f78daebb-0565-485c-bd0e-1cd035e796ff" providerId="ADAL" clId="{3378398F-0DF0-4674-89FA-B85BC7716A24}" dt="2022-10-14T17:06:03.227" v="126" actId="20577"/>
          <ac:spMkLst>
            <pc:docMk/>
            <pc:sldMk cId="1318793251" sldId="410"/>
            <ac:spMk id="9" creationId="{3B0AE8D6-9410-0D63-D87C-4E0CBDE0349E}"/>
          </ac:spMkLst>
        </pc:spChg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894701210" sldId="420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797636677" sldId="421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289630694" sldId="427"/>
        </pc:sldMkLst>
      </pc:sldChg>
      <pc:sldChg chg="modSp add mod ord modAnim">
        <pc:chgData name="Tegischer Lukas" userId="f78daebb-0565-485c-bd0e-1cd035e796ff" providerId="ADAL" clId="{3378398F-0DF0-4674-89FA-B85BC7716A24}" dt="2022-10-14T17:05:44.974" v="119"/>
        <pc:sldMkLst>
          <pc:docMk/>
          <pc:sldMk cId="514235757" sldId="428"/>
        </pc:sldMkLst>
        <pc:spChg chg="mod">
          <ac:chgData name="Tegischer Lukas" userId="f78daebb-0565-485c-bd0e-1cd035e796ff" providerId="ADAL" clId="{3378398F-0DF0-4674-89FA-B85BC7716A24}" dt="2022-10-14T17:05:08.930" v="74" actId="1076"/>
          <ac:spMkLst>
            <pc:docMk/>
            <pc:sldMk cId="514235757" sldId="428"/>
            <ac:spMk id="4" creationId="{23994922-00A3-43FE-A1D2-DC3C43171571}"/>
          </ac:spMkLst>
        </pc:spChg>
        <pc:spChg chg="mod">
          <ac:chgData name="Tegischer Lukas" userId="f78daebb-0565-485c-bd0e-1cd035e796ff" providerId="ADAL" clId="{3378398F-0DF0-4674-89FA-B85BC7716A24}" dt="2022-10-14T17:05:05.956" v="73" actId="1076"/>
          <ac:spMkLst>
            <pc:docMk/>
            <pc:sldMk cId="514235757" sldId="428"/>
            <ac:spMk id="5" creationId="{790A8C78-CD4E-58A7-5F3D-DA13AFFA2E14}"/>
          </ac:spMkLst>
        </pc:spChg>
        <pc:spChg chg="mod">
          <ac:chgData name="Tegischer Lukas" userId="f78daebb-0565-485c-bd0e-1cd035e796ff" providerId="ADAL" clId="{3378398F-0DF0-4674-89FA-B85BC7716A24}" dt="2022-10-14T17:05:03.965" v="72" actId="1076"/>
          <ac:spMkLst>
            <pc:docMk/>
            <pc:sldMk cId="514235757" sldId="428"/>
            <ac:spMk id="7" creationId="{03926B87-4EFF-7BDC-D5E1-56036986FE3C}"/>
          </ac:spMkLst>
        </pc:spChg>
      </pc:sldChg>
      <pc:sldChg chg="addSp delSp modSp add mod delAnim modAnim">
        <pc:chgData name="Tegischer Lukas" userId="f78daebb-0565-485c-bd0e-1cd035e796ff" providerId="ADAL" clId="{3378398F-0DF0-4674-89FA-B85BC7716A24}" dt="2022-10-14T17:07:49.108" v="212" actId="1076"/>
        <pc:sldMkLst>
          <pc:docMk/>
          <pc:sldMk cId="2670194944" sldId="429"/>
        </pc:sldMkLst>
        <pc:spChg chg="add mod">
          <ac:chgData name="Tegischer Lukas" userId="f78daebb-0565-485c-bd0e-1cd035e796ff" providerId="ADAL" clId="{3378398F-0DF0-4674-89FA-B85BC7716A24}" dt="2022-10-14T17:06:51.611" v="169" actId="1076"/>
          <ac:spMkLst>
            <pc:docMk/>
            <pc:sldMk cId="2670194944" sldId="429"/>
            <ac:spMk id="3" creationId="{0F958A31-D423-1C08-7D92-DBE676470353}"/>
          </ac:spMkLst>
        </pc:spChg>
        <pc:spChg chg="mod">
          <ac:chgData name="Tegischer Lukas" userId="f78daebb-0565-485c-bd0e-1cd035e796ff" providerId="ADAL" clId="{3378398F-0DF0-4674-89FA-B85BC7716A24}" dt="2022-10-14T17:06:09.592" v="143" actId="20577"/>
          <ac:spMkLst>
            <pc:docMk/>
            <pc:sldMk cId="2670194944" sldId="429"/>
            <ac:spMk id="4" creationId="{23994922-00A3-43FE-A1D2-DC3C43171571}"/>
          </ac:spMkLst>
        </pc:spChg>
        <pc:spChg chg="del">
          <ac:chgData name="Tegischer Lukas" userId="f78daebb-0565-485c-bd0e-1cd035e796ff" providerId="ADAL" clId="{3378398F-0DF0-4674-89FA-B85BC7716A24}" dt="2022-10-14T17:06:10.980" v="144" actId="478"/>
          <ac:spMkLst>
            <pc:docMk/>
            <pc:sldMk cId="2670194944" sldId="429"/>
            <ac:spMk id="7" creationId="{03926B87-4EFF-7BDC-D5E1-56036986FE3C}"/>
          </ac:spMkLst>
        </pc:spChg>
        <pc:spChg chg="del">
          <ac:chgData name="Tegischer Lukas" userId="f78daebb-0565-485c-bd0e-1cd035e796ff" providerId="ADAL" clId="{3378398F-0DF0-4674-89FA-B85BC7716A24}" dt="2022-10-14T17:06:11.815" v="145" actId="478"/>
          <ac:spMkLst>
            <pc:docMk/>
            <pc:sldMk cId="2670194944" sldId="429"/>
            <ac:spMk id="9" creationId="{3B0AE8D6-9410-0D63-D87C-4E0CBDE0349E}"/>
          </ac:spMkLst>
        </pc:spChg>
        <pc:picChg chg="add mod">
          <ac:chgData name="Tegischer Lukas" userId="f78daebb-0565-485c-bd0e-1cd035e796ff" providerId="ADAL" clId="{3378398F-0DF0-4674-89FA-B85BC7716A24}" dt="2022-10-14T17:07:49.108" v="212" actId="1076"/>
          <ac:picMkLst>
            <pc:docMk/>
            <pc:sldMk cId="2670194944" sldId="429"/>
            <ac:picMk id="5" creationId="{8293AF9C-0FD7-BFCF-82C6-892B8BF39578}"/>
          </ac:picMkLst>
        </pc:picChg>
      </pc:sldChg>
      <pc:sldChg chg="addSp delSp modSp add mod delAnim modAnim">
        <pc:chgData name="Tegischer Lukas" userId="f78daebb-0565-485c-bd0e-1cd035e796ff" providerId="ADAL" clId="{3378398F-0DF0-4674-89FA-B85BC7716A24}" dt="2022-10-14T17:08:58.558" v="233"/>
        <pc:sldMkLst>
          <pc:docMk/>
          <pc:sldMk cId="421885953" sldId="430"/>
        </pc:sldMkLst>
        <pc:spChg chg="del">
          <ac:chgData name="Tegischer Lukas" userId="f78daebb-0565-485c-bd0e-1cd035e796ff" providerId="ADAL" clId="{3378398F-0DF0-4674-89FA-B85BC7716A24}" dt="2022-10-14T17:07:41.785" v="208" actId="478"/>
          <ac:spMkLst>
            <pc:docMk/>
            <pc:sldMk cId="421885953" sldId="430"/>
            <ac:spMk id="3" creationId="{0F958A31-D423-1C08-7D92-DBE676470353}"/>
          </ac:spMkLst>
        </pc:spChg>
        <pc:spChg chg="mod">
          <ac:chgData name="Tegischer Lukas" userId="f78daebb-0565-485c-bd0e-1cd035e796ff" providerId="ADAL" clId="{3378398F-0DF0-4674-89FA-B85BC7716A24}" dt="2022-10-14T17:08:55.552" v="232" actId="1076"/>
          <ac:spMkLst>
            <pc:docMk/>
            <pc:sldMk cId="421885953" sldId="43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3378398F-0DF0-4674-89FA-B85BC7716A24}" dt="2022-10-14T17:08:54.037" v="231" actId="1076"/>
          <ac:spMkLst>
            <pc:docMk/>
            <pc:sldMk cId="421885953" sldId="430"/>
            <ac:spMk id="6" creationId="{9432B1DE-70E9-52D7-97E8-6E601A4BBD66}"/>
          </ac:spMkLst>
        </pc:spChg>
        <pc:spChg chg="add mod">
          <ac:chgData name="Tegischer Lukas" userId="f78daebb-0565-485c-bd0e-1cd035e796ff" providerId="ADAL" clId="{3378398F-0DF0-4674-89FA-B85BC7716A24}" dt="2022-10-14T17:08:52.612" v="230" actId="1076"/>
          <ac:spMkLst>
            <pc:docMk/>
            <pc:sldMk cId="421885953" sldId="430"/>
            <ac:spMk id="8" creationId="{272D13C1-DDDE-1EBD-876F-303F1D63E88C}"/>
          </ac:spMkLst>
        </pc:spChg>
        <pc:picChg chg="del">
          <ac:chgData name="Tegischer Lukas" userId="f78daebb-0565-485c-bd0e-1cd035e796ff" providerId="ADAL" clId="{3378398F-0DF0-4674-89FA-B85BC7716A24}" dt="2022-10-14T17:07:42.151" v="209" actId="478"/>
          <ac:picMkLst>
            <pc:docMk/>
            <pc:sldMk cId="421885953" sldId="430"/>
            <ac:picMk id="5" creationId="{8293AF9C-0FD7-BFCF-82C6-892B8BF39578}"/>
          </ac:picMkLst>
        </pc:picChg>
      </pc:sldChg>
      <pc:sldChg chg="addSp delSp modSp add mod delAnim modAnim">
        <pc:chgData name="Tegischer Lukas" userId="f78daebb-0565-485c-bd0e-1cd035e796ff" providerId="ADAL" clId="{3378398F-0DF0-4674-89FA-B85BC7716A24}" dt="2022-10-14T17:11:05.292" v="299" actId="1076"/>
        <pc:sldMkLst>
          <pc:docMk/>
          <pc:sldMk cId="4284013726" sldId="431"/>
        </pc:sldMkLst>
        <pc:spChg chg="add mod">
          <ac:chgData name="Tegischer Lukas" userId="f78daebb-0565-485c-bd0e-1cd035e796ff" providerId="ADAL" clId="{3378398F-0DF0-4674-89FA-B85BC7716A24}" dt="2022-10-14T17:09:23.011" v="251" actId="14100"/>
          <ac:spMkLst>
            <pc:docMk/>
            <pc:sldMk cId="4284013726" sldId="431"/>
            <ac:spMk id="3" creationId="{C7D5F0A8-E094-FB10-7ECA-C94ECF582660}"/>
          </ac:spMkLst>
        </pc:spChg>
        <pc:spChg chg="del">
          <ac:chgData name="Tegischer Lukas" userId="f78daebb-0565-485c-bd0e-1cd035e796ff" providerId="ADAL" clId="{3378398F-0DF0-4674-89FA-B85BC7716A24}" dt="2022-10-14T17:09:07.987" v="237" actId="478"/>
          <ac:spMkLst>
            <pc:docMk/>
            <pc:sldMk cId="4284013726" sldId="431"/>
            <ac:spMk id="4" creationId="{23994922-00A3-43FE-A1D2-DC3C43171571}"/>
          </ac:spMkLst>
        </pc:spChg>
        <pc:spChg chg="del">
          <ac:chgData name="Tegischer Lukas" userId="f78daebb-0565-485c-bd0e-1cd035e796ff" providerId="ADAL" clId="{3378398F-0DF0-4674-89FA-B85BC7716A24}" dt="2022-10-14T17:09:07.231" v="236" actId="478"/>
          <ac:spMkLst>
            <pc:docMk/>
            <pc:sldMk cId="4284013726" sldId="431"/>
            <ac:spMk id="6" creationId="{9432B1DE-70E9-52D7-97E8-6E601A4BBD66}"/>
          </ac:spMkLst>
        </pc:spChg>
        <pc:spChg chg="add mod">
          <ac:chgData name="Tegischer Lukas" userId="f78daebb-0565-485c-bd0e-1cd035e796ff" providerId="ADAL" clId="{3378398F-0DF0-4674-89FA-B85BC7716A24}" dt="2022-10-14T17:09:49.945" v="262" actId="1076"/>
          <ac:spMkLst>
            <pc:docMk/>
            <pc:sldMk cId="4284013726" sldId="431"/>
            <ac:spMk id="7" creationId="{EAE1AD86-7510-3EED-451E-2D16C24F17DB}"/>
          </ac:spMkLst>
        </pc:spChg>
        <pc:spChg chg="del">
          <ac:chgData name="Tegischer Lukas" userId="f78daebb-0565-485c-bd0e-1cd035e796ff" providerId="ADAL" clId="{3378398F-0DF0-4674-89FA-B85BC7716A24}" dt="2022-10-14T17:09:06.536" v="235" actId="478"/>
          <ac:spMkLst>
            <pc:docMk/>
            <pc:sldMk cId="4284013726" sldId="431"/>
            <ac:spMk id="8" creationId="{272D13C1-DDDE-1EBD-876F-303F1D63E88C}"/>
          </ac:spMkLst>
        </pc:spChg>
        <pc:spChg chg="add mod">
          <ac:chgData name="Tegischer Lukas" userId="f78daebb-0565-485c-bd0e-1cd035e796ff" providerId="ADAL" clId="{3378398F-0DF0-4674-89FA-B85BC7716A24}" dt="2022-10-14T17:11:05.292" v="299" actId="1076"/>
          <ac:spMkLst>
            <pc:docMk/>
            <pc:sldMk cId="4284013726" sldId="431"/>
            <ac:spMk id="11" creationId="{75F4B987-5281-DDF8-A840-BD46DD0AF54D}"/>
          </ac:spMkLst>
        </pc:spChg>
        <pc:picChg chg="add mod">
          <ac:chgData name="Tegischer Lukas" userId="f78daebb-0565-485c-bd0e-1cd035e796ff" providerId="ADAL" clId="{3378398F-0DF0-4674-89FA-B85BC7716A24}" dt="2022-10-14T17:09:48.274" v="261" actId="1076"/>
          <ac:picMkLst>
            <pc:docMk/>
            <pc:sldMk cId="4284013726" sldId="431"/>
            <ac:picMk id="9" creationId="{25D4E535-F90D-CBE9-20EE-F8557815790C}"/>
          </ac:picMkLst>
        </pc:picChg>
      </pc:sldChg>
      <pc:sldChg chg="addSp modSp add mod modAnim">
        <pc:chgData name="Tegischer Lukas" userId="f78daebb-0565-485c-bd0e-1cd035e796ff" providerId="ADAL" clId="{3378398F-0DF0-4674-89FA-B85BC7716A24}" dt="2022-10-14T17:12:48.598" v="406" actId="207"/>
        <pc:sldMkLst>
          <pc:docMk/>
          <pc:sldMk cId="3904929904" sldId="432"/>
        </pc:sldMkLst>
        <pc:spChg chg="add mod">
          <ac:chgData name="Tegischer Lukas" userId="f78daebb-0565-485c-bd0e-1cd035e796ff" providerId="ADAL" clId="{3378398F-0DF0-4674-89FA-B85BC7716A24}" dt="2022-10-14T17:12:48.598" v="406" actId="207"/>
          <ac:spMkLst>
            <pc:docMk/>
            <pc:sldMk cId="3904929904" sldId="432"/>
            <ac:spMk id="2" creationId="{C850E575-02D5-C9EE-01E5-E25CAF192F89}"/>
          </ac:spMkLst>
        </pc:spChg>
        <pc:spChg chg="mod">
          <ac:chgData name="Tegischer Lukas" userId="f78daebb-0565-485c-bd0e-1cd035e796ff" providerId="ADAL" clId="{3378398F-0DF0-4674-89FA-B85BC7716A24}" dt="2022-10-14T17:11:10.344" v="301" actId="1076"/>
          <ac:spMkLst>
            <pc:docMk/>
            <pc:sldMk cId="3904929904" sldId="432"/>
            <ac:spMk id="11" creationId="{75F4B987-5281-DDF8-A840-BD46DD0AF54D}"/>
          </ac:spMkLst>
        </pc:spChg>
        <pc:picChg chg="add mod">
          <ac:chgData name="Tegischer Lukas" userId="f78daebb-0565-485c-bd0e-1cd035e796ff" providerId="ADAL" clId="{3378398F-0DF0-4674-89FA-B85BC7716A24}" dt="2022-10-14T17:11:39.745" v="353" actId="1076"/>
          <ac:picMkLst>
            <pc:docMk/>
            <pc:sldMk cId="3904929904" sldId="432"/>
            <ac:picMk id="4" creationId="{9AEFAAEC-8FEB-F5F7-A184-D59C148126ED}"/>
          </ac:picMkLst>
        </pc:picChg>
      </pc:sldChg>
      <pc:sldChg chg="addSp delSp modSp add mod">
        <pc:chgData name="Tegischer Lukas" userId="f78daebb-0565-485c-bd0e-1cd035e796ff" providerId="ADAL" clId="{3378398F-0DF0-4674-89FA-B85BC7716A24}" dt="2022-10-14T17:12:46.049" v="405" actId="207"/>
        <pc:sldMkLst>
          <pc:docMk/>
          <pc:sldMk cId="1115461300" sldId="433"/>
        </pc:sldMkLst>
        <pc:spChg chg="mod">
          <ac:chgData name="Tegischer Lukas" userId="f78daebb-0565-485c-bd0e-1cd035e796ff" providerId="ADAL" clId="{3378398F-0DF0-4674-89FA-B85BC7716A24}" dt="2022-10-14T17:12:46.049" v="405" actId="207"/>
          <ac:spMkLst>
            <pc:docMk/>
            <pc:sldMk cId="1115461300" sldId="433"/>
            <ac:spMk id="2" creationId="{C850E575-02D5-C9EE-01E5-E25CAF192F89}"/>
          </ac:spMkLst>
        </pc:spChg>
        <pc:spChg chg="add mod">
          <ac:chgData name="Tegischer Lukas" userId="f78daebb-0565-485c-bd0e-1cd035e796ff" providerId="ADAL" clId="{3378398F-0DF0-4674-89FA-B85BC7716A24}" dt="2022-10-14T17:12:11.600" v="402" actId="20577"/>
          <ac:spMkLst>
            <pc:docMk/>
            <pc:sldMk cId="1115461300" sldId="433"/>
            <ac:spMk id="6" creationId="{DD24F809-5F25-6D81-BD63-9EF114ED66BC}"/>
          </ac:spMkLst>
        </pc:spChg>
        <pc:spChg chg="mod">
          <ac:chgData name="Tegischer Lukas" userId="f78daebb-0565-485c-bd0e-1cd035e796ff" providerId="ADAL" clId="{3378398F-0DF0-4674-89FA-B85BC7716A24}" dt="2022-10-14T17:12:14.953" v="403" actId="1076"/>
          <ac:spMkLst>
            <pc:docMk/>
            <pc:sldMk cId="1115461300" sldId="433"/>
            <ac:spMk id="11" creationId="{75F4B987-5281-DDF8-A840-BD46DD0AF54D}"/>
          </ac:spMkLst>
        </pc:spChg>
        <pc:picChg chg="del">
          <ac:chgData name="Tegischer Lukas" userId="f78daebb-0565-485c-bd0e-1cd035e796ff" providerId="ADAL" clId="{3378398F-0DF0-4674-89FA-B85BC7716A24}" dt="2022-10-14T17:11:55.842" v="395" actId="478"/>
          <ac:picMkLst>
            <pc:docMk/>
            <pc:sldMk cId="1115461300" sldId="433"/>
            <ac:picMk id="4" creationId="{9AEFAAEC-8FEB-F5F7-A184-D59C148126ED}"/>
          </ac:picMkLst>
        </pc:pic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A8DC5D7A-BEB1-4884-84C8-610E64ADC364}"/>
    <pc:docChg chg="custSel delSld modSld">
      <pc:chgData name="Tegischer Lukas" userId="f78daebb-0565-485c-bd0e-1cd035e796ff" providerId="ADAL" clId="{A8DC5D7A-BEB1-4884-84C8-610E64ADC364}" dt="2022-11-04T11:38:03.933" v="2" actId="47"/>
      <pc:docMkLst>
        <pc:docMk/>
      </pc:docMkLst>
      <pc:sldChg chg="delSp mod delAnim">
        <pc:chgData name="Tegischer Lukas" userId="f78daebb-0565-485c-bd0e-1cd035e796ff" providerId="ADAL" clId="{A8DC5D7A-BEB1-4884-84C8-610E64ADC364}" dt="2022-11-04T11:38:01.192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A8DC5D7A-BEB1-4884-84C8-610E64ADC364}" dt="2022-11-04T11:38:01.192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A8DC5D7A-BEB1-4884-84C8-610E64ADC364}" dt="2022-11-04T11:38:00.031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A8DC5D7A-BEB1-4884-84C8-610E64ADC364}" dt="2022-11-04T11:38:03.933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2595D682-C965-4940-BDCA-0B1357163CD5}"/>
    <pc:docChg chg="custSel addSld delSld modSld">
      <pc:chgData name="Tegischer Lukas" userId="f78daebb-0565-485c-bd0e-1cd035e796ff" providerId="ADAL" clId="{2595D682-C965-4940-BDCA-0B1357163CD5}" dt="2022-10-15T07:05:46.698" v="415" actId="47"/>
      <pc:docMkLst>
        <pc:docMk/>
      </pc:docMkLst>
      <pc:sldChg chg="modSp mod">
        <pc:chgData name="Tegischer Lukas" userId="f78daebb-0565-485c-bd0e-1cd035e796ff" providerId="ADAL" clId="{2595D682-C965-4940-BDCA-0B1357163CD5}" dt="2022-10-15T06:49:13.781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595D682-C965-4940-BDCA-0B1357163CD5}" dt="2022-10-15T06:49:13.781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2595D682-C965-4940-BDCA-0B1357163CD5}" dt="2022-10-15T06:58:33.387" v="240" actId="20577"/>
        <pc:sldMkLst>
          <pc:docMk/>
          <pc:sldMk cId="1318793251" sldId="410"/>
        </pc:sldMkLst>
        <pc:spChg chg="add mod">
          <ac:chgData name="Tegischer Lukas" userId="f78daebb-0565-485c-bd0e-1cd035e796ff" providerId="ADAL" clId="{2595D682-C965-4940-BDCA-0B1357163CD5}" dt="2022-10-15T06:51:51.683" v="139" actId="207"/>
          <ac:spMkLst>
            <pc:docMk/>
            <pc:sldMk cId="1318793251" sldId="410"/>
            <ac:spMk id="3" creationId="{DD7D45FB-A0E0-2D91-DA85-959DF127F889}"/>
          </ac:spMkLst>
        </pc:spChg>
        <pc:spChg chg="del">
          <ac:chgData name="Tegischer Lukas" userId="f78daebb-0565-485c-bd0e-1cd035e796ff" providerId="ADAL" clId="{2595D682-C965-4940-BDCA-0B1357163CD5}" dt="2022-10-15T06:51:28.966" v="118" actId="478"/>
          <ac:spMkLst>
            <pc:docMk/>
            <pc:sldMk cId="1318793251" sldId="41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2595D682-C965-4940-BDCA-0B1357163CD5}" dt="2022-10-15T06:52:55.839" v="186" actId="113"/>
          <ac:spMkLst>
            <pc:docMk/>
            <pc:sldMk cId="1318793251" sldId="410"/>
            <ac:spMk id="6" creationId="{7C52A252-92EA-2844-751C-407EB8F56091}"/>
          </ac:spMkLst>
        </pc:spChg>
        <pc:spChg chg="del">
          <ac:chgData name="Tegischer Lukas" userId="f78daebb-0565-485c-bd0e-1cd035e796ff" providerId="ADAL" clId="{2595D682-C965-4940-BDCA-0B1357163CD5}" dt="2022-10-15T06:51:30.417" v="119" actId="478"/>
          <ac:spMkLst>
            <pc:docMk/>
            <pc:sldMk cId="1318793251" sldId="410"/>
            <ac:spMk id="7" creationId="{03926B87-4EFF-7BDC-D5E1-56036986FE3C}"/>
          </ac:spMkLst>
        </pc:spChg>
        <pc:spChg chg="del">
          <ac:chgData name="Tegischer Lukas" userId="f78daebb-0565-485c-bd0e-1cd035e796ff" providerId="ADAL" clId="{2595D682-C965-4940-BDCA-0B1357163CD5}" dt="2022-10-15T06:51:30.417" v="119" actId="478"/>
          <ac:spMkLst>
            <pc:docMk/>
            <pc:sldMk cId="1318793251" sldId="410"/>
            <ac:spMk id="9" creationId="{3B0AE8D6-9410-0D63-D87C-4E0CBDE0349E}"/>
          </ac:spMkLst>
        </pc:spChg>
        <pc:spChg chg="add mod">
          <ac:chgData name="Tegischer Lukas" userId="f78daebb-0565-485c-bd0e-1cd035e796ff" providerId="ADAL" clId="{2595D682-C965-4940-BDCA-0B1357163CD5}" dt="2022-10-15T06:58:33.387" v="240" actId="20577"/>
          <ac:spMkLst>
            <pc:docMk/>
            <pc:sldMk cId="1318793251" sldId="410"/>
            <ac:spMk id="10" creationId="{C1D53602-EDEC-CAA8-1EA4-EE51922EEDDA}"/>
          </ac:spMkLst>
        </pc:spChg>
        <pc:spChg chg="add mod">
          <ac:chgData name="Tegischer Lukas" userId="f78daebb-0565-485c-bd0e-1cd035e796ff" providerId="ADAL" clId="{2595D682-C965-4940-BDCA-0B1357163CD5}" dt="2022-10-15T06:58:20.347" v="236" actId="207"/>
          <ac:spMkLst>
            <pc:docMk/>
            <pc:sldMk cId="1318793251" sldId="410"/>
            <ac:spMk id="13" creationId="{A0264D98-4673-3297-F11F-D5AFB29154A3}"/>
          </ac:spMkLst>
        </pc:spChg>
        <pc:picChg chg="add mod modCrop">
          <ac:chgData name="Tegischer Lukas" userId="f78daebb-0565-485c-bd0e-1cd035e796ff" providerId="ADAL" clId="{2595D682-C965-4940-BDCA-0B1357163CD5}" dt="2022-10-15T06:57:41.231" v="228" actId="1076"/>
          <ac:picMkLst>
            <pc:docMk/>
            <pc:sldMk cId="1318793251" sldId="410"/>
            <ac:picMk id="12" creationId="{89E34373-59AF-F10D-C43F-63DB05A95393}"/>
          </ac:picMkLst>
        </pc:picChg>
      </pc:sldChg>
      <pc:sldChg chg="addSp delSp modSp mod delAnim modAnim">
        <pc:chgData name="Tegischer Lukas" userId="f78daebb-0565-485c-bd0e-1cd035e796ff" providerId="ADAL" clId="{2595D682-C965-4940-BDCA-0B1357163CD5}" dt="2022-10-15T06:51:16.399" v="117"/>
        <pc:sldMkLst>
          <pc:docMk/>
          <pc:sldMk cId="514235757" sldId="428"/>
        </pc:sldMkLst>
        <pc:spChg chg="add mod">
          <ac:chgData name="Tegischer Lukas" userId="f78daebb-0565-485c-bd0e-1cd035e796ff" providerId="ADAL" clId="{2595D682-C965-4940-BDCA-0B1357163CD5}" dt="2022-10-15T06:49:45.429" v="75" actId="20577"/>
          <ac:spMkLst>
            <pc:docMk/>
            <pc:sldMk cId="514235757" sldId="428"/>
            <ac:spMk id="3" creationId="{CBF2AA71-75B1-FA3D-EDF3-D4C60243F084}"/>
          </ac:spMkLst>
        </pc:spChg>
        <pc:spChg chg="mod">
          <ac:chgData name="Tegischer Lukas" userId="f78daebb-0565-485c-bd0e-1cd035e796ff" providerId="ADAL" clId="{2595D682-C965-4940-BDCA-0B1357163CD5}" dt="2022-10-15T06:49:38.782" v="72" actId="1076"/>
          <ac:spMkLst>
            <pc:docMk/>
            <pc:sldMk cId="514235757" sldId="428"/>
            <ac:spMk id="4" creationId="{23994922-00A3-43FE-A1D2-DC3C43171571}"/>
          </ac:spMkLst>
        </pc:spChg>
        <pc:spChg chg="del">
          <ac:chgData name="Tegischer Lukas" userId="f78daebb-0565-485c-bd0e-1cd035e796ff" providerId="ADAL" clId="{2595D682-C965-4940-BDCA-0B1357163CD5}" dt="2022-10-15T06:49:27.241" v="69" actId="478"/>
          <ac:spMkLst>
            <pc:docMk/>
            <pc:sldMk cId="514235757" sldId="428"/>
            <ac:spMk id="5" creationId="{790A8C78-CD4E-58A7-5F3D-DA13AFFA2E14}"/>
          </ac:spMkLst>
        </pc:spChg>
        <pc:spChg chg="del">
          <ac:chgData name="Tegischer Lukas" userId="f78daebb-0565-485c-bd0e-1cd035e796ff" providerId="ADAL" clId="{2595D682-C965-4940-BDCA-0B1357163CD5}" dt="2022-10-15T06:49:28.469" v="70" actId="478"/>
          <ac:spMkLst>
            <pc:docMk/>
            <pc:sldMk cId="514235757" sldId="428"/>
            <ac:spMk id="7" creationId="{03926B87-4EFF-7BDC-D5E1-56036986FE3C}"/>
          </ac:spMkLst>
        </pc:spChg>
        <pc:spChg chg="add mod">
          <ac:chgData name="Tegischer Lukas" userId="f78daebb-0565-485c-bd0e-1cd035e796ff" providerId="ADAL" clId="{2595D682-C965-4940-BDCA-0B1357163CD5}" dt="2022-10-15T06:50:04.879" v="81" actId="20577"/>
          <ac:spMkLst>
            <pc:docMk/>
            <pc:sldMk cId="514235757" sldId="428"/>
            <ac:spMk id="8" creationId="{D9629931-EEA2-A7FF-692C-DF7FAB2CC697}"/>
          </ac:spMkLst>
        </pc:spChg>
        <pc:spChg chg="add mod">
          <ac:chgData name="Tegischer Lukas" userId="f78daebb-0565-485c-bd0e-1cd035e796ff" providerId="ADAL" clId="{2595D682-C965-4940-BDCA-0B1357163CD5}" dt="2022-10-15T06:51:07.833" v="114" actId="404"/>
          <ac:spMkLst>
            <pc:docMk/>
            <pc:sldMk cId="514235757" sldId="428"/>
            <ac:spMk id="10" creationId="{AC80FA3A-8D39-EF41-F20B-676BADCAB8FC}"/>
          </ac:spMkLst>
        </pc:spChg>
        <pc:picChg chg="add mod">
          <ac:chgData name="Tegischer Lukas" userId="f78daebb-0565-485c-bd0e-1cd035e796ff" providerId="ADAL" clId="{2595D682-C965-4940-BDCA-0B1357163CD5}" dt="2022-10-15T06:50:42.033" v="92"/>
          <ac:picMkLst>
            <pc:docMk/>
            <pc:sldMk cId="514235757" sldId="428"/>
            <ac:picMk id="11" creationId="{2FF2D2CA-7C1E-8400-8A27-498CB491E607}"/>
          </ac:picMkLst>
        </pc:picChg>
        <pc:picChg chg="add mod">
          <ac:chgData name="Tegischer Lukas" userId="f78daebb-0565-485c-bd0e-1cd035e796ff" providerId="ADAL" clId="{2595D682-C965-4940-BDCA-0B1357163CD5}" dt="2022-10-15T06:51:10.615" v="115" actId="1076"/>
          <ac:picMkLst>
            <pc:docMk/>
            <pc:sldMk cId="514235757" sldId="428"/>
            <ac:picMk id="12" creationId="{0CD1BA94-89E0-8573-D5CD-6E2AC35CC6B3}"/>
          </ac:picMkLst>
        </pc:picChg>
      </pc:sldChg>
      <pc:sldChg chg="addSp delSp modSp mod delAnim modAnim">
        <pc:chgData name="Tegischer Lukas" userId="f78daebb-0565-485c-bd0e-1cd035e796ff" providerId="ADAL" clId="{2595D682-C965-4940-BDCA-0B1357163CD5}" dt="2022-10-15T07:05:13.197" v="413"/>
        <pc:sldMkLst>
          <pc:docMk/>
          <pc:sldMk cId="2670194944" sldId="429"/>
        </pc:sldMkLst>
        <pc:spChg chg="del">
          <ac:chgData name="Tegischer Lukas" userId="f78daebb-0565-485c-bd0e-1cd035e796ff" providerId="ADAL" clId="{2595D682-C965-4940-BDCA-0B1357163CD5}" dt="2022-10-15T07:04:35.961" v="390" actId="478"/>
          <ac:spMkLst>
            <pc:docMk/>
            <pc:sldMk cId="2670194944" sldId="429"/>
            <ac:spMk id="3" creationId="{0F958A31-D423-1C08-7D92-DBE676470353}"/>
          </ac:spMkLst>
        </pc:spChg>
        <pc:spChg chg="mod">
          <ac:chgData name="Tegischer Lukas" userId="f78daebb-0565-485c-bd0e-1cd035e796ff" providerId="ADAL" clId="{2595D682-C965-4940-BDCA-0B1357163CD5}" dt="2022-10-15T07:04:33.630" v="389" actId="20577"/>
          <ac:spMkLst>
            <pc:docMk/>
            <pc:sldMk cId="2670194944" sldId="42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2595D682-C965-4940-BDCA-0B1357163CD5}" dt="2022-10-15T07:05:09.852" v="412" actId="20577"/>
          <ac:spMkLst>
            <pc:docMk/>
            <pc:sldMk cId="2670194944" sldId="429"/>
            <ac:spMk id="6" creationId="{7501FB25-6C2E-C620-66D6-1C76F838072F}"/>
          </ac:spMkLst>
        </pc:spChg>
        <pc:picChg chg="del">
          <ac:chgData name="Tegischer Lukas" userId="f78daebb-0565-485c-bd0e-1cd035e796ff" providerId="ADAL" clId="{2595D682-C965-4940-BDCA-0B1357163CD5}" dt="2022-10-15T07:04:36.572" v="391" actId="478"/>
          <ac:picMkLst>
            <pc:docMk/>
            <pc:sldMk cId="2670194944" sldId="429"/>
            <ac:picMk id="5" creationId="{8293AF9C-0FD7-BFCF-82C6-892B8BF39578}"/>
          </ac:picMkLst>
        </pc:picChg>
      </pc:sldChg>
      <pc:sldChg chg="del">
        <pc:chgData name="Tegischer Lukas" userId="f78daebb-0565-485c-bd0e-1cd035e796ff" providerId="ADAL" clId="{2595D682-C965-4940-BDCA-0B1357163CD5}" dt="2022-10-15T07:05:46.698" v="415" actId="47"/>
        <pc:sldMkLst>
          <pc:docMk/>
          <pc:sldMk cId="421885953" sldId="430"/>
        </pc:sldMkLst>
      </pc:sldChg>
      <pc:sldChg chg="del">
        <pc:chgData name="Tegischer Lukas" userId="f78daebb-0565-485c-bd0e-1cd035e796ff" providerId="ADAL" clId="{2595D682-C965-4940-BDCA-0B1357163CD5}" dt="2022-10-15T07:05:46.698" v="415" actId="47"/>
        <pc:sldMkLst>
          <pc:docMk/>
          <pc:sldMk cId="4284013726" sldId="431"/>
        </pc:sldMkLst>
      </pc:sldChg>
      <pc:sldChg chg="del">
        <pc:chgData name="Tegischer Lukas" userId="f78daebb-0565-485c-bd0e-1cd035e796ff" providerId="ADAL" clId="{2595D682-C965-4940-BDCA-0B1357163CD5}" dt="2022-10-15T07:05:46.698" v="415" actId="47"/>
        <pc:sldMkLst>
          <pc:docMk/>
          <pc:sldMk cId="3904929904" sldId="432"/>
        </pc:sldMkLst>
      </pc:sldChg>
      <pc:sldChg chg="del">
        <pc:chgData name="Tegischer Lukas" userId="f78daebb-0565-485c-bd0e-1cd035e796ff" providerId="ADAL" clId="{2595D682-C965-4940-BDCA-0B1357163CD5}" dt="2022-10-15T07:05:46.698" v="415" actId="47"/>
        <pc:sldMkLst>
          <pc:docMk/>
          <pc:sldMk cId="1115461300" sldId="433"/>
        </pc:sldMkLst>
      </pc:sldChg>
      <pc:sldChg chg="addSp delSp modSp add mod delAnim modAnim">
        <pc:chgData name="Tegischer Lukas" userId="f78daebb-0565-485c-bd0e-1cd035e796ff" providerId="ADAL" clId="{2595D682-C965-4940-BDCA-0B1357163CD5}" dt="2022-10-15T07:00:07.741" v="290"/>
        <pc:sldMkLst>
          <pc:docMk/>
          <pc:sldMk cId="2773651717" sldId="434"/>
        </pc:sldMkLst>
        <pc:spChg chg="del">
          <ac:chgData name="Tegischer Lukas" userId="f78daebb-0565-485c-bd0e-1cd035e796ff" providerId="ADAL" clId="{2595D682-C965-4940-BDCA-0B1357163CD5}" dt="2022-10-15T06:58:57.018" v="242" actId="478"/>
          <ac:spMkLst>
            <pc:docMk/>
            <pc:sldMk cId="2773651717" sldId="434"/>
            <ac:spMk id="3" creationId="{DD7D45FB-A0E0-2D91-DA85-959DF127F889}"/>
          </ac:spMkLst>
        </pc:spChg>
        <pc:spChg chg="add mod">
          <ac:chgData name="Tegischer Lukas" userId="f78daebb-0565-485c-bd0e-1cd035e796ff" providerId="ADAL" clId="{2595D682-C965-4940-BDCA-0B1357163CD5}" dt="2022-10-15T06:59:24.408" v="275" actId="207"/>
          <ac:spMkLst>
            <pc:docMk/>
            <pc:sldMk cId="2773651717" sldId="434"/>
            <ac:spMk id="4" creationId="{BC7DF34D-B3FB-7BBA-A555-3DAC7D7E4665}"/>
          </ac:spMkLst>
        </pc:spChg>
        <pc:spChg chg="del">
          <ac:chgData name="Tegischer Lukas" userId="f78daebb-0565-485c-bd0e-1cd035e796ff" providerId="ADAL" clId="{2595D682-C965-4940-BDCA-0B1357163CD5}" dt="2022-10-15T06:59:15.089" v="269" actId="478"/>
          <ac:spMkLst>
            <pc:docMk/>
            <pc:sldMk cId="2773651717" sldId="434"/>
            <ac:spMk id="6" creationId="{7C52A252-92EA-2844-751C-407EB8F56091}"/>
          </ac:spMkLst>
        </pc:spChg>
        <pc:spChg chg="add mod">
          <ac:chgData name="Tegischer Lukas" userId="f78daebb-0565-485c-bd0e-1cd035e796ff" providerId="ADAL" clId="{2595D682-C965-4940-BDCA-0B1357163CD5}" dt="2022-10-15T06:59:22.522" v="274" actId="207"/>
          <ac:spMkLst>
            <pc:docMk/>
            <pc:sldMk cId="2773651717" sldId="434"/>
            <ac:spMk id="7" creationId="{D11BC15E-FAFA-C983-EBFB-A2ACA2F5AEE0}"/>
          </ac:spMkLst>
        </pc:spChg>
        <pc:spChg chg="add mod">
          <ac:chgData name="Tegischer Lukas" userId="f78daebb-0565-485c-bd0e-1cd035e796ff" providerId="ADAL" clId="{2595D682-C965-4940-BDCA-0B1357163CD5}" dt="2022-10-15T06:59:40.287" v="284" actId="207"/>
          <ac:spMkLst>
            <pc:docMk/>
            <pc:sldMk cId="2773651717" sldId="434"/>
            <ac:spMk id="9" creationId="{97E6CDF4-D885-B2D7-9D4B-FAEFD8ECB806}"/>
          </ac:spMkLst>
        </pc:spChg>
        <pc:spChg chg="del">
          <ac:chgData name="Tegischer Lukas" userId="f78daebb-0565-485c-bd0e-1cd035e796ff" providerId="ADAL" clId="{2595D682-C965-4940-BDCA-0B1357163CD5}" dt="2022-10-15T06:59:26.527" v="277" actId="478"/>
          <ac:spMkLst>
            <pc:docMk/>
            <pc:sldMk cId="2773651717" sldId="434"/>
            <ac:spMk id="10" creationId="{C1D53602-EDEC-CAA8-1EA4-EE51922EEDDA}"/>
          </ac:spMkLst>
        </pc:spChg>
        <pc:spChg chg="del">
          <ac:chgData name="Tegischer Lukas" userId="f78daebb-0565-485c-bd0e-1cd035e796ff" providerId="ADAL" clId="{2595D682-C965-4940-BDCA-0B1357163CD5}" dt="2022-10-15T06:59:27.070" v="278" actId="478"/>
          <ac:spMkLst>
            <pc:docMk/>
            <pc:sldMk cId="2773651717" sldId="434"/>
            <ac:spMk id="13" creationId="{A0264D98-4673-3297-F11F-D5AFB29154A3}"/>
          </ac:spMkLst>
        </pc:spChg>
        <pc:spChg chg="add mod">
          <ac:chgData name="Tegischer Lukas" userId="f78daebb-0565-485c-bd0e-1cd035e796ff" providerId="ADAL" clId="{2595D682-C965-4940-BDCA-0B1357163CD5}" dt="2022-10-15T07:00:04.998" v="289" actId="1076"/>
          <ac:spMkLst>
            <pc:docMk/>
            <pc:sldMk cId="2773651717" sldId="434"/>
            <ac:spMk id="14" creationId="{79995A8C-421D-5011-D6D9-AA723651E1C3}"/>
          </ac:spMkLst>
        </pc:spChg>
        <pc:picChg chg="del">
          <ac:chgData name="Tegischer Lukas" userId="f78daebb-0565-485c-bd0e-1cd035e796ff" providerId="ADAL" clId="{2595D682-C965-4940-BDCA-0B1357163CD5}" dt="2022-10-15T06:59:25.676" v="276" actId="478"/>
          <ac:picMkLst>
            <pc:docMk/>
            <pc:sldMk cId="2773651717" sldId="434"/>
            <ac:picMk id="12" creationId="{89E34373-59AF-F10D-C43F-63DB05A95393}"/>
          </ac:picMkLst>
        </pc:picChg>
      </pc:sldChg>
      <pc:sldChg chg="addSp delSp modSp add mod modAnim">
        <pc:chgData name="Tegischer Lukas" userId="f78daebb-0565-485c-bd0e-1cd035e796ff" providerId="ADAL" clId="{2595D682-C965-4940-BDCA-0B1357163CD5}" dt="2022-10-15T07:05:25.502" v="414" actId="14100"/>
        <pc:sldMkLst>
          <pc:docMk/>
          <pc:sldMk cId="2487158219" sldId="435"/>
        </pc:sldMkLst>
        <pc:spChg chg="add mod">
          <ac:chgData name="Tegischer Lukas" userId="f78daebb-0565-485c-bd0e-1cd035e796ff" providerId="ADAL" clId="{2595D682-C965-4940-BDCA-0B1357163CD5}" dt="2022-10-15T07:00:37.654" v="302" actId="1076"/>
          <ac:spMkLst>
            <pc:docMk/>
            <pc:sldMk cId="2487158219" sldId="435"/>
            <ac:spMk id="3" creationId="{BCA75A43-173D-0915-2F6A-DCE0F8980F18}"/>
          </ac:spMkLst>
        </pc:spChg>
        <pc:spChg chg="del">
          <ac:chgData name="Tegischer Lukas" userId="f78daebb-0565-485c-bd0e-1cd035e796ff" providerId="ADAL" clId="{2595D682-C965-4940-BDCA-0B1357163CD5}" dt="2022-10-15T07:00:21.088" v="294" actId="478"/>
          <ac:spMkLst>
            <pc:docMk/>
            <pc:sldMk cId="2487158219" sldId="435"/>
            <ac:spMk id="4" creationId="{BC7DF34D-B3FB-7BBA-A555-3DAC7D7E4665}"/>
          </ac:spMkLst>
        </pc:spChg>
        <pc:spChg chg="add mod">
          <ac:chgData name="Tegischer Lukas" userId="f78daebb-0565-485c-bd0e-1cd035e796ff" providerId="ADAL" clId="{2595D682-C965-4940-BDCA-0B1357163CD5}" dt="2022-10-15T07:01:35.639" v="326" actId="1076"/>
          <ac:spMkLst>
            <pc:docMk/>
            <pc:sldMk cId="2487158219" sldId="435"/>
            <ac:spMk id="6" creationId="{89D1E6AE-A955-EC86-48E0-DB253CCD89B9}"/>
          </ac:spMkLst>
        </pc:spChg>
        <pc:spChg chg="del">
          <ac:chgData name="Tegischer Lukas" userId="f78daebb-0565-485c-bd0e-1cd035e796ff" providerId="ADAL" clId="{2595D682-C965-4940-BDCA-0B1357163CD5}" dt="2022-10-15T07:00:21.773" v="295" actId="478"/>
          <ac:spMkLst>
            <pc:docMk/>
            <pc:sldMk cId="2487158219" sldId="435"/>
            <ac:spMk id="7" creationId="{D11BC15E-FAFA-C983-EBFB-A2ACA2F5AEE0}"/>
          </ac:spMkLst>
        </pc:spChg>
        <pc:spChg chg="del">
          <ac:chgData name="Tegischer Lukas" userId="f78daebb-0565-485c-bd0e-1cd035e796ff" providerId="ADAL" clId="{2595D682-C965-4940-BDCA-0B1357163CD5}" dt="2022-10-15T07:00:20.540" v="293" actId="478"/>
          <ac:spMkLst>
            <pc:docMk/>
            <pc:sldMk cId="2487158219" sldId="435"/>
            <ac:spMk id="9" creationId="{97E6CDF4-D885-B2D7-9D4B-FAEFD8ECB806}"/>
          </ac:spMkLst>
        </pc:spChg>
        <pc:spChg chg="add mod">
          <ac:chgData name="Tegischer Lukas" userId="f78daebb-0565-485c-bd0e-1cd035e796ff" providerId="ADAL" clId="{2595D682-C965-4940-BDCA-0B1357163CD5}" dt="2022-10-15T07:01:40.327" v="328" actId="403"/>
          <ac:spMkLst>
            <pc:docMk/>
            <pc:sldMk cId="2487158219" sldId="435"/>
            <ac:spMk id="10" creationId="{9FFA0C23-96AE-2713-AB85-9D49960CA6E7}"/>
          </ac:spMkLst>
        </pc:spChg>
        <pc:spChg chg="add mod">
          <ac:chgData name="Tegischer Lukas" userId="f78daebb-0565-485c-bd0e-1cd035e796ff" providerId="ADAL" clId="{2595D682-C965-4940-BDCA-0B1357163CD5}" dt="2022-10-15T07:05:25.502" v="414" actId="14100"/>
          <ac:spMkLst>
            <pc:docMk/>
            <pc:sldMk cId="2487158219" sldId="435"/>
            <ac:spMk id="11" creationId="{43655DD8-98B6-44C0-1C8B-3618A8D1D861}"/>
          </ac:spMkLst>
        </pc:spChg>
        <pc:spChg chg="mod">
          <ac:chgData name="Tegischer Lukas" userId="f78daebb-0565-485c-bd0e-1cd035e796ff" providerId="ADAL" clId="{2595D682-C965-4940-BDCA-0B1357163CD5}" dt="2022-10-15T07:00:39.166" v="303" actId="1076"/>
          <ac:spMkLst>
            <pc:docMk/>
            <pc:sldMk cId="2487158219" sldId="435"/>
            <ac:spMk id="14" creationId="{79995A8C-421D-5011-D6D9-AA723651E1C3}"/>
          </ac:spMkLst>
        </pc:spChg>
        <pc:picChg chg="add mod">
          <ac:chgData name="Tegischer Lukas" userId="f78daebb-0565-485c-bd0e-1cd035e796ff" providerId="ADAL" clId="{2595D682-C965-4940-BDCA-0B1357163CD5}" dt="2022-10-15T07:01:33.486" v="325" actId="1076"/>
          <ac:picMkLst>
            <pc:docMk/>
            <pc:sldMk cId="2487158219" sldId="435"/>
            <ac:picMk id="2" creationId="{E43FFB8C-09E4-BA93-B1C7-DEDD760364DB}"/>
          </ac:picMkLst>
        </pc:picChg>
      </pc:sldChg>
      <pc:sldChg chg="addSp delSp modSp add mod delAnim modAnim">
        <pc:chgData name="Tegischer Lukas" userId="f78daebb-0565-485c-bd0e-1cd035e796ff" providerId="ADAL" clId="{2595D682-C965-4940-BDCA-0B1357163CD5}" dt="2022-10-15T07:03:11.951" v="351"/>
        <pc:sldMkLst>
          <pc:docMk/>
          <pc:sldMk cId="3860921457" sldId="436"/>
        </pc:sldMkLst>
        <pc:spChg chg="add mod">
          <ac:chgData name="Tegischer Lukas" userId="f78daebb-0565-485c-bd0e-1cd035e796ff" providerId="ADAL" clId="{2595D682-C965-4940-BDCA-0B1357163CD5}" dt="2022-10-15T07:02:39.323" v="344" actId="403"/>
          <ac:spMkLst>
            <pc:docMk/>
            <pc:sldMk cId="3860921457" sldId="436"/>
            <ac:spMk id="5" creationId="{57B6FC61-46ED-F594-9685-8620092F698F}"/>
          </ac:spMkLst>
        </pc:spChg>
        <pc:spChg chg="del">
          <ac:chgData name="Tegischer Lukas" userId="f78daebb-0565-485c-bd0e-1cd035e796ff" providerId="ADAL" clId="{2595D682-C965-4940-BDCA-0B1357163CD5}" dt="2022-10-15T07:02:25.267" v="336" actId="478"/>
          <ac:spMkLst>
            <pc:docMk/>
            <pc:sldMk cId="3860921457" sldId="436"/>
            <ac:spMk id="10" creationId="{9FFA0C23-96AE-2713-AB85-9D49960CA6E7}"/>
          </ac:spMkLst>
        </pc:spChg>
        <pc:spChg chg="del">
          <ac:chgData name="Tegischer Lukas" userId="f78daebb-0565-485c-bd0e-1cd035e796ff" providerId="ADAL" clId="{2595D682-C965-4940-BDCA-0B1357163CD5}" dt="2022-10-15T07:02:23.803" v="335" actId="478"/>
          <ac:spMkLst>
            <pc:docMk/>
            <pc:sldMk cId="3860921457" sldId="436"/>
            <ac:spMk id="11" creationId="{43655DD8-98B6-44C0-1C8B-3618A8D1D861}"/>
          </ac:spMkLst>
        </pc:spChg>
        <pc:cxnChg chg="add mod">
          <ac:chgData name="Tegischer Lukas" userId="f78daebb-0565-485c-bd0e-1cd035e796ff" providerId="ADAL" clId="{2595D682-C965-4940-BDCA-0B1357163CD5}" dt="2022-10-15T07:03:03.184" v="350" actId="693"/>
          <ac:cxnSpMkLst>
            <pc:docMk/>
            <pc:sldMk cId="3860921457" sldId="436"/>
            <ac:cxnSpMk id="8" creationId="{0DFD6296-34F1-EE61-49BA-95B62075A257}"/>
          </ac:cxnSpMkLst>
        </pc:cxnChg>
      </pc:sldChg>
      <pc:sldChg chg="addSp delSp modSp add mod modAnim">
        <pc:chgData name="Tegischer Lukas" userId="f78daebb-0565-485c-bd0e-1cd035e796ff" providerId="ADAL" clId="{2595D682-C965-4940-BDCA-0B1357163CD5}" dt="2022-10-15T07:04:17.704" v="376" actId="207"/>
        <pc:sldMkLst>
          <pc:docMk/>
          <pc:sldMk cId="4124021502" sldId="437"/>
        </pc:sldMkLst>
        <pc:spChg chg="del">
          <ac:chgData name="Tegischer Lukas" userId="f78daebb-0565-485c-bd0e-1cd035e796ff" providerId="ADAL" clId="{2595D682-C965-4940-BDCA-0B1357163CD5}" dt="2022-10-15T07:03:17.760" v="353" actId="478"/>
          <ac:spMkLst>
            <pc:docMk/>
            <pc:sldMk cId="4124021502" sldId="437"/>
            <ac:spMk id="5" creationId="{57B6FC61-46ED-F594-9685-8620092F698F}"/>
          </ac:spMkLst>
        </pc:spChg>
        <pc:spChg chg="add mod">
          <ac:chgData name="Tegischer Lukas" userId="f78daebb-0565-485c-bd0e-1cd035e796ff" providerId="ADAL" clId="{2595D682-C965-4940-BDCA-0B1357163CD5}" dt="2022-10-15T07:04:12.582" v="374" actId="1076"/>
          <ac:spMkLst>
            <pc:docMk/>
            <pc:sldMk cId="4124021502" sldId="437"/>
            <ac:spMk id="7" creationId="{C82AEAB8-64F4-6B97-56F5-6686145F3402}"/>
          </ac:spMkLst>
        </pc:spChg>
        <pc:spChg chg="add mod">
          <ac:chgData name="Tegischer Lukas" userId="f78daebb-0565-485c-bd0e-1cd035e796ff" providerId="ADAL" clId="{2595D682-C965-4940-BDCA-0B1357163CD5}" dt="2022-10-15T07:04:17.704" v="376" actId="207"/>
          <ac:spMkLst>
            <pc:docMk/>
            <pc:sldMk cId="4124021502" sldId="437"/>
            <ac:spMk id="10" creationId="{180C31EF-7A9B-3B64-945F-A6D088C69A0B}"/>
          </ac:spMkLst>
        </pc:sp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30201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55854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Stetige Zufallsvariable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Verteilungsfunktion - Beispiel</a:t>
            </a:r>
            <a:endParaRPr lang="de-AT" sz="24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5" y="328971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Verteilungsfunktion einer stetigen Zufallsvariable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BF2AA71-75B1-FA3D-EDF3-D4C60243F084}"/>
              </a:ext>
            </a:extLst>
          </p:cNvPr>
          <p:cNvSpPr txBox="1"/>
          <p:nvPr/>
        </p:nvSpPr>
        <p:spPr>
          <a:xfrm>
            <a:off x="495299" y="991285"/>
            <a:ext cx="111347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Verteilungsfunktion</a:t>
            </a:r>
            <a:r>
              <a:rPr lang="de-AT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 einer stetigen Zufallsvariable wird gleich definiert wie bei einer diskreten Zufallsvariable. Es gilt: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9629931-EEA2-A7FF-692C-DF7FAB2CC697}"/>
                  </a:ext>
                </a:extLst>
              </p:cNvPr>
              <p:cNvSpPr txBox="1"/>
              <p:nvPr/>
            </p:nvSpPr>
            <p:spPr>
              <a:xfrm>
                <a:off x="3048000" y="1435495"/>
                <a:ext cx="6096000" cy="7888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−∞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9629931-EEA2-A7FF-692C-DF7FAB2CC6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435495"/>
                <a:ext cx="6096000" cy="7888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A0513B0A-69B2-EC32-3D63-E9768C55B8B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42142"/>
          <a:stretch/>
        </p:blipFill>
        <p:spPr bwMode="auto">
          <a:xfrm>
            <a:off x="2354543" y="2531191"/>
            <a:ext cx="7482914" cy="33355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14235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87972166-DD69-8B2E-01B3-8021D087217C}"/>
                  </a:ext>
                </a:extLst>
              </p:cNvPr>
              <p:cNvSpPr txBox="1"/>
              <p:nvPr/>
            </p:nvSpPr>
            <p:spPr>
              <a:xfrm>
                <a:off x="161924" y="341025"/>
                <a:ext cx="10563225" cy="7134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200"/>
                  </a:spcAft>
                  <a:tabLst>
                    <a:tab pos="5759450" algn="r"/>
                  </a:tabLst>
                </a:pP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Gegeben ist eine Dichtefunktion einer stetigen Zufallsvariable X.</a:t>
                </a:r>
                <a:endParaRPr lang="de-AT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15000"/>
                  </a:lnSpc>
                  <a:buFont typeface="+mj-lt"/>
                  <a:buAutoNum type="alphaLcPeriod"/>
                  <a:tabLst>
                    <a:tab pos="5759450" algn="r"/>
                  </a:tabLst>
                </a:pP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Gib die Verteilungsfunktion </a:t>
                </a: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Dichtefunktion </a:t>
                </a: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an. </a:t>
                </a:r>
                <a:endParaRPr lang="de-AT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87972166-DD69-8B2E-01B3-8021D08721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24" y="341025"/>
                <a:ext cx="10563225" cy="713465"/>
              </a:xfrm>
              <a:prstGeom prst="rect">
                <a:avLst/>
              </a:prstGeom>
              <a:blipFill>
                <a:blip r:embed="rId3"/>
                <a:stretch>
                  <a:fillRect l="-520" t="-4274" b="-1282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97F59F63-413A-BB67-08BC-F6A148CB50C0}"/>
                  </a:ext>
                </a:extLst>
              </p:cNvPr>
              <p:cNvSpPr txBox="1"/>
              <p:nvPr/>
            </p:nvSpPr>
            <p:spPr>
              <a:xfrm>
                <a:off x="419100" y="1197618"/>
                <a:ext cx="6096000" cy="10749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&amp;0      ;    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&lt;5       </m:t>
                              </m:r>
                            </m:e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&amp;−0,02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DE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0,3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  ;  5≤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≤15</m:t>
                              </m:r>
                            </m:e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&amp;0        ;  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&gt;15      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97F59F63-413A-BB67-08BC-F6A148CB50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" y="1197618"/>
                <a:ext cx="6096000" cy="10749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Grafik 13">
            <a:extLst>
              <a:ext uri="{FF2B5EF4-FFF2-40B4-BE49-F238E27FC236}">
                <a16:creationId xmlns:a16="http://schemas.microsoft.com/office/drawing/2014/main" id="{4A649C78-6E51-B074-843E-8624B61B208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6953" b="51666"/>
          <a:stretch/>
        </p:blipFill>
        <p:spPr>
          <a:xfrm>
            <a:off x="419100" y="2415656"/>
            <a:ext cx="6744498" cy="2181887"/>
          </a:xfrm>
          <a:prstGeom prst="rect">
            <a:avLst/>
          </a:prstGeom>
        </p:spPr>
      </p:pic>
      <p:sp>
        <p:nvSpPr>
          <p:cNvPr id="15" name="Rechtwinkliges Dreieck 14">
            <a:extLst>
              <a:ext uri="{FF2B5EF4-FFF2-40B4-BE49-F238E27FC236}">
                <a16:creationId xmlns:a16="http://schemas.microsoft.com/office/drawing/2014/main" id="{14A60587-327E-D08B-AC03-A5857109C821}"/>
              </a:ext>
            </a:extLst>
          </p:cNvPr>
          <p:cNvSpPr/>
          <p:nvPr/>
        </p:nvSpPr>
        <p:spPr>
          <a:xfrm>
            <a:off x="3179233" y="2878667"/>
            <a:ext cx="3598334" cy="1439333"/>
          </a:xfrm>
          <a:prstGeom prst="rtTriangle">
            <a:avLst/>
          </a:prstGeom>
          <a:solidFill>
            <a:srgbClr val="FFC000">
              <a:alpha val="47059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8CF063C7-6580-06DB-C25D-D1C22D13F3A5}"/>
                  </a:ext>
                </a:extLst>
              </p:cNvPr>
              <p:cNvSpPr txBox="1"/>
              <p:nvPr/>
            </p:nvSpPr>
            <p:spPr>
              <a:xfrm>
                <a:off x="6515100" y="2415656"/>
                <a:ext cx="609600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de-DE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d>
                      <m:r>
                        <a:rPr lang="de-DE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de-AT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8CF063C7-6580-06DB-C25D-D1C22D13F3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5100" y="2415656"/>
                <a:ext cx="609600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879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87972166-DD69-8B2E-01B3-8021D087217C}"/>
              </a:ext>
            </a:extLst>
          </p:cNvPr>
          <p:cNvSpPr txBox="1"/>
          <p:nvPr/>
        </p:nvSpPr>
        <p:spPr>
          <a:xfrm>
            <a:off x="161924" y="341025"/>
            <a:ext cx="10563225" cy="1032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  <a:tabLst>
                <a:tab pos="5759450" algn="r"/>
              </a:tabLst>
            </a:pPr>
            <a:r>
              <a:rPr lang="de-A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Gegeben ist eine Dichtefunktion einer stetigen Zufallsvariable X.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buFont typeface="+mj-lt"/>
              <a:buAutoNum type="alphaLcPeriod" startAt="2"/>
              <a:tabLst>
                <a:tab pos="5759450" algn="r"/>
              </a:tabLst>
            </a:pP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Zeichne die Graphen der Dichtefunktion und Verteilungsfunktion in das Koordinatensystem. 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alphaLcPeriod" startAt="2"/>
              <a:tabLst>
                <a:tab pos="5759450" algn="r"/>
              </a:tabLst>
            </a:pP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A8DFE106-F675-CC58-B235-DE075EF2A0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396" b="36423"/>
          <a:stretch/>
        </p:blipFill>
        <p:spPr>
          <a:xfrm>
            <a:off x="1183480" y="1237588"/>
            <a:ext cx="9825040" cy="5010812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AA69B4F1-21E5-341D-E3B6-3F67BB31344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813" b="37658"/>
          <a:stretch/>
        </p:blipFill>
        <p:spPr>
          <a:xfrm>
            <a:off x="665162" y="1237588"/>
            <a:ext cx="10861676" cy="547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446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87972166-DD69-8B2E-01B3-8021D087217C}"/>
              </a:ext>
            </a:extLst>
          </p:cNvPr>
          <p:cNvSpPr txBox="1"/>
          <p:nvPr/>
        </p:nvSpPr>
        <p:spPr>
          <a:xfrm>
            <a:off x="161924" y="341025"/>
            <a:ext cx="10563225" cy="7141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  <a:tabLst>
                <a:tab pos="5759450" algn="r"/>
              </a:tabLst>
            </a:pPr>
            <a:r>
              <a:rPr lang="de-A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Gegeben ist eine Dichtefunktion einer stetigen Zufallsvariable X.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 startAt="3"/>
              <a:tabLst>
                <a:tab pos="5759450" algn="r"/>
              </a:tabLst>
            </a:pP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 den gesuchten Wert, markiere ihn in deiner Graphik und interpretiere die Bedeutung.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B8156854-C2CB-8FA1-46F5-730C0E6D4CC9}"/>
                  </a:ext>
                </a:extLst>
              </p:cNvPr>
              <p:cNvSpPr txBox="1"/>
              <p:nvPr/>
            </p:nvSpPr>
            <p:spPr>
              <a:xfrm>
                <a:off x="8902700" y="1241888"/>
                <a:ext cx="6096000" cy="5318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5759450" algn="r"/>
                  </a:tabLst>
                </a:pPr>
                <a14:m>
                  <m:oMath xmlns:m="http://schemas.openxmlformats.org/officeDocument/2006/math">
                    <m:r>
                      <a:rPr lang="de-AT" sz="2800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lang="de-AT" sz="2800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(12)</m:t>
                    </m:r>
                  </m:oMath>
                </a14:m>
                <a:r>
                  <a:rPr lang="de-AT" sz="28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800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B8156854-C2CB-8FA1-46F5-730C0E6D4C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2700" y="1241888"/>
                <a:ext cx="6096000" cy="53181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3072FAC3-8321-23E8-54FF-64CB3C09424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813" b="37658"/>
          <a:stretch/>
        </p:blipFill>
        <p:spPr>
          <a:xfrm>
            <a:off x="385762" y="1241888"/>
            <a:ext cx="7084785" cy="3571412"/>
          </a:xfrm>
          <a:prstGeom prst="rect">
            <a:avLst/>
          </a:prstGeom>
        </p:spPr>
      </p:pic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10B07B7A-2D0B-C273-F462-ED897747691D}"/>
              </a:ext>
            </a:extLst>
          </p:cNvPr>
          <p:cNvCxnSpPr/>
          <p:nvPr/>
        </p:nvCxnSpPr>
        <p:spPr>
          <a:xfrm flipH="1">
            <a:off x="1222513" y="1868557"/>
            <a:ext cx="3349487" cy="0"/>
          </a:xfrm>
          <a:prstGeom prst="line">
            <a:avLst/>
          </a:prstGeom>
          <a:ln w="571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winkliges Dreieck 7">
            <a:extLst>
              <a:ext uri="{FF2B5EF4-FFF2-40B4-BE49-F238E27FC236}">
                <a16:creationId xmlns:a16="http://schemas.microsoft.com/office/drawing/2014/main" id="{C0907B2C-0A00-7F0C-5CC7-818D9E852F61}"/>
              </a:ext>
            </a:extLst>
          </p:cNvPr>
          <p:cNvSpPr/>
          <p:nvPr/>
        </p:nvSpPr>
        <p:spPr>
          <a:xfrm>
            <a:off x="2613991" y="3854457"/>
            <a:ext cx="1958009" cy="434966"/>
          </a:xfrm>
          <a:prstGeom prst="rtTriangle">
            <a:avLst/>
          </a:prstGeom>
          <a:solidFill>
            <a:srgbClr val="0F6FC6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7E3AF08E-AC3F-5EEC-5A27-6D7ACC5C190D}"/>
              </a:ext>
            </a:extLst>
          </p:cNvPr>
          <p:cNvSpPr/>
          <p:nvPr/>
        </p:nvSpPr>
        <p:spPr>
          <a:xfrm>
            <a:off x="2606675" y="4289422"/>
            <a:ext cx="1965325" cy="139701"/>
          </a:xfrm>
          <a:prstGeom prst="rect">
            <a:avLst/>
          </a:prstGeom>
          <a:solidFill>
            <a:srgbClr val="0F6FC6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B853C7FB-692A-C613-0002-C2899B1FDB55}"/>
                  </a:ext>
                </a:extLst>
              </p:cNvPr>
              <p:cNvSpPr txBox="1"/>
              <p:nvPr/>
            </p:nvSpPr>
            <p:spPr>
              <a:xfrm>
                <a:off x="6096000" y="1914918"/>
                <a:ext cx="7507704" cy="97661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de-AT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de-AT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AT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AT" sz="18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&amp;0      ;    </m:t>
                              </m:r>
                              <m:r>
                                <a:rPr lang="de-AT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18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&lt;5       </m:t>
                              </m:r>
                            </m:e>
                            <m:e>
                              <m:r>
                                <a:rPr lang="de-AT" sz="18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&amp;−0,02</m:t>
                              </m:r>
                              <m:r>
                                <a:rPr lang="de-AT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18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DE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0,3</m:t>
                              </m:r>
                              <m:r>
                                <a:rPr lang="de-AT" sz="18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  ;  5≤</m:t>
                              </m:r>
                              <m:r>
                                <a:rPr lang="de-AT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18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≤15</m:t>
                              </m:r>
                            </m:e>
                            <m:e>
                              <m:r>
                                <a:rPr lang="de-AT" sz="18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&amp;0        ;  </m:t>
                              </m:r>
                              <m:r>
                                <a:rPr lang="de-AT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18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&gt;15      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B853C7FB-692A-C613-0002-C2899B1FDB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914918"/>
                <a:ext cx="7507704" cy="97661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5896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134</Words>
  <Application>Microsoft Office PowerPoint</Application>
  <PresentationFormat>Breitbild</PresentationFormat>
  <Paragraphs>17</Paragraphs>
  <Slides>5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Stetige Zufallsvariable Verteilungsfunktion - Beispiel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2022-11-04T11:38:04Z</dcterms:modified>
</cp:coreProperties>
</file>