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9"/>
  </p:notesMasterIdLst>
  <p:sldIdLst>
    <p:sldId id="256" r:id="rId2"/>
    <p:sldId id="343" r:id="rId3"/>
    <p:sldId id="300" r:id="rId4"/>
    <p:sldId id="344" r:id="rId5"/>
    <p:sldId id="345" r:id="rId6"/>
    <p:sldId id="346" r:id="rId7"/>
    <p:sldId id="347" r:id="rId8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ittlere Formatvorlage 2 - Akz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0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egischer Lukas" userId="f78daebb-0565-485c-bd0e-1cd035e796ff" providerId="ADAL" clId="{68BA2EB2-21A4-4C39-8113-FC77CFA21940}"/>
    <pc:docChg chg="undo custSel addSld delSld modSld sldOrd">
      <pc:chgData name="Tegischer Lukas" userId="f78daebb-0565-485c-bd0e-1cd035e796ff" providerId="ADAL" clId="{68BA2EB2-21A4-4C39-8113-FC77CFA21940}" dt="2020-05-25T18:55:47.324" v="832"/>
      <pc:docMkLst>
        <pc:docMk/>
      </pc:docMkLst>
      <pc:sldChg chg="modSp">
        <pc:chgData name="Tegischer Lukas" userId="f78daebb-0565-485c-bd0e-1cd035e796ff" providerId="ADAL" clId="{68BA2EB2-21A4-4C39-8113-FC77CFA21940}" dt="2020-05-25T18:25:26.083" v="831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8BA2EB2-21A4-4C39-8113-FC77CFA21940}" dt="2020-05-25T18:25:26.083" v="831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68BA2EB2-21A4-4C39-8113-FC77CFA21940}" dt="2020-05-25T15:15:02.703" v="724" actId="478"/>
        <pc:sldMkLst>
          <pc:docMk/>
          <pc:sldMk cId="4068653008" sldId="278"/>
        </pc:sldMkLst>
        <pc:spChg chg="mod">
          <ac:chgData name="Tegischer Lukas" userId="f78daebb-0565-485c-bd0e-1cd035e796ff" providerId="ADAL" clId="{68BA2EB2-21A4-4C39-8113-FC77CFA21940}" dt="2020-05-23T08:38:12.398" v="146" actId="20577"/>
          <ac:spMkLst>
            <pc:docMk/>
            <pc:sldMk cId="4068653008" sldId="278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06.365" v="712" actId="478"/>
          <ac:spMkLst>
            <pc:docMk/>
            <pc:sldMk cId="4068653008" sldId="278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38:38.330" v="158" actId="207"/>
          <ac:spMkLst>
            <pc:docMk/>
            <pc:sldMk cId="4068653008" sldId="278"/>
            <ac:spMk id="4" creationId="{F7F136DA-982B-4DD2-9FB3-0B1DFE21D11A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5" creationId="{60E8481B-E104-4BB1-9EC9-3D090B70F1B4}"/>
          </ac:spMkLst>
        </pc:spChg>
        <pc:spChg chg="add mod">
          <ac:chgData name="Tegischer Lukas" userId="f78daebb-0565-485c-bd0e-1cd035e796ff" providerId="ADAL" clId="{68BA2EB2-21A4-4C39-8113-FC77CFA21940}" dt="2020-05-23T08:39:07.465" v="170" actId="403"/>
          <ac:spMkLst>
            <pc:docMk/>
            <pc:sldMk cId="4068653008" sldId="278"/>
            <ac:spMk id="6" creationId="{D0B9EB14-38CF-41AE-BFB4-2C549F5A4A18}"/>
          </ac:spMkLst>
        </pc:spChg>
        <pc:spChg chg="add del mod">
          <ac:chgData name="Tegischer Lukas" userId="f78daebb-0565-485c-bd0e-1cd035e796ff" providerId="ADAL" clId="{68BA2EB2-21A4-4C39-8113-FC77CFA21940}" dt="2020-05-25T15:15:02.703" v="724" actId="478"/>
          <ac:spMkLst>
            <pc:docMk/>
            <pc:sldMk cId="4068653008" sldId="278"/>
            <ac:spMk id="7" creationId="{52531FF6-0482-40F0-AC36-917732D5B342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7" creationId="{EAE9256D-B5DF-4E53-8848-325C0E6E44BB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9" creationId="{39C13C33-4110-4B53-865F-3135381995BB}"/>
          </ac:spMkLst>
        </pc:spChg>
        <pc:spChg chg="del">
          <ac:chgData name="Tegischer Lukas" userId="f78daebb-0565-485c-bd0e-1cd035e796ff" providerId="ADAL" clId="{68BA2EB2-21A4-4C39-8113-FC77CFA21940}" dt="2020-05-23T08:38:15.251" v="148" actId="478"/>
          <ac:spMkLst>
            <pc:docMk/>
            <pc:sldMk cId="4068653008" sldId="278"/>
            <ac:spMk id="10" creationId="{6A933B48-8856-4333-8B0E-C52E98CD85A9}"/>
          </ac:spMkLst>
        </pc:spChg>
        <pc:spChg chg="add mod">
          <ac:chgData name="Tegischer Lukas" userId="f78daebb-0565-485c-bd0e-1cd035e796ff" providerId="ADAL" clId="{68BA2EB2-21A4-4C39-8113-FC77CFA21940}" dt="2020-05-23T08:39:45.423" v="180" actId="1076"/>
          <ac:spMkLst>
            <pc:docMk/>
            <pc:sldMk cId="4068653008" sldId="278"/>
            <ac:spMk id="11" creationId="{EB8611C7-EDBE-4D99-A00D-C2DB59BDBFC3}"/>
          </ac:spMkLst>
        </pc:spChg>
        <pc:spChg chg="add mod">
          <ac:chgData name="Tegischer Lukas" userId="f78daebb-0565-485c-bd0e-1cd035e796ff" providerId="ADAL" clId="{68BA2EB2-21A4-4C39-8113-FC77CFA21940}" dt="2020-05-23T08:39:11.073" v="171" actId="20577"/>
          <ac:spMkLst>
            <pc:docMk/>
            <pc:sldMk cId="4068653008" sldId="278"/>
            <ac:spMk id="12" creationId="{601A9FA8-ACDA-4F1D-B47F-60C54ABDBAF9}"/>
          </ac:spMkLst>
        </pc:spChg>
        <pc:picChg chg="del">
          <ac:chgData name="Tegischer Lukas" userId="f78daebb-0565-485c-bd0e-1cd035e796ff" providerId="ADAL" clId="{68BA2EB2-21A4-4C39-8113-FC77CFA21940}" dt="2020-05-23T08:38:13.757" v="147" actId="478"/>
          <ac:picMkLst>
            <pc:docMk/>
            <pc:sldMk cId="4068653008" sldId="278"/>
            <ac:picMk id="8" creationId="{E7E8DFF7-EE0A-45CF-B66B-55B4756DF225}"/>
          </ac:picMkLst>
        </pc:picChg>
      </pc:sldChg>
      <pc:sldChg chg="addSp delSp modSp ord">
        <pc:chgData name="Tegischer Lukas" userId="f78daebb-0565-485c-bd0e-1cd035e796ff" providerId="ADAL" clId="{68BA2EB2-21A4-4C39-8113-FC77CFA21940}" dt="2020-05-25T15:20:15.132" v="828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68BA2EB2-21A4-4C39-8113-FC77CFA21940}" dt="2020-05-25T15:20:15.132" v="828" actId="20577"/>
          <ac:spMkLst>
            <pc:docMk/>
            <pc:sldMk cId="3932101437" sldId="291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68BA2EB2-21A4-4C39-8113-FC77CFA21940}" dt="2020-05-25T15:19:30.966" v="790" actId="478"/>
          <ac:spMkLst>
            <pc:docMk/>
            <pc:sldMk cId="3932101437" sldId="291"/>
            <ac:spMk id="3" creationId="{7F6B21D6-1E80-4453-8E7D-7069E055C375}"/>
          </ac:spMkLst>
        </pc:spChg>
        <pc:spChg chg="add del mod">
          <ac:chgData name="Tegischer Lukas" userId="f78daebb-0565-485c-bd0e-1cd035e796ff" providerId="ADAL" clId="{68BA2EB2-21A4-4C39-8113-FC77CFA21940}" dt="2020-05-25T15:19:37.908" v="792" actId="478"/>
          <ac:spMkLst>
            <pc:docMk/>
            <pc:sldMk cId="3932101437" sldId="291"/>
            <ac:spMk id="6" creationId="{A59499F7-B534-48B6-9EB0-251AB63B6C0A}"/>
          </ac:spMkLst>
        </pc:spChg>
      </pc:sldChg>
      <pc:sldChg chg="del">
        <pc:chgData name="Tegischer Lukas" userId="f78daebb-0565-485c-bd0e-1cd035e796ff" providerId="ADAL" clId="{68BA2EB2-21A4-4C39-8113-FC77CFA21940}" dt="2020-05-23T08:45:41.104" v="362" actId="2696"/>
        <pc:sldMkLst>
          <pc:docMk/>
          <pc:sldMk cId="3227496293" sldId="292"/>
        </pc:sldMkLst>
      </pc:sldChg>
      <pc:sldChg chg="modSp ord modTransition">
        <pc:chgData name="Tegischer Lukas" userId="f78daebb-0565-485c-bd0e-1cd035e796ff" providerId="ADAL" clId="{68BA2EB2-21A4-4C39-8113-FC77CFA21940}" dt="2020-05-23T11:03:00.041" v="711"/>
        <pc:sldMkLst>
          <pc:docMk/>
          <pc:sldMk cId="3291215939" sldId="293"/>
        </pc:sldMkLst>
        <pc:spChg chg="mod">
          <ac:chgData name="Tegischer Lukas" userId="f78daebb-0565-485c-bd0e-1cd035e796ff" providerId="ADAL" clId="{68BA2EB2-21A4-4C39-8113-FC77CFA21940}" dt="2020-05-23T09:02:44.278" v="604" actId="20577"/>
          <ac:spMkLst>
            <pc:docMk/>
            <pc:sldMk cId="3291215939" sldId="293"/>
            <ac:spMk id="13" creationId="{7258A0A6-6712-4D8F-8C14-E702DF4F3BD8}"/>
          </ac:spMkLst>
        </pc:spChg>
      </pc:sldChg>
      <pc:sldChg chg="addSp delSp modSp add modTransition delAnim modAnim">
        <pc:chgData name="Tegischer Lukas" userId="f78daebb-0565-485c-bd0e-1cd035e796ff" providerId="ADAL" clId="{68BA2EB2-21A4-4C39-8113-FC77CFA21940}" dt="2020-05-25T18:55:47.324" v="832"/>
        <pc:sldMkLst>
          <pc:docMk/>
          <pc:sldMk cId="3281699856" sldId="294"/>
        </pc:sldMkLst>
        <pc:spChg chg="mod">
          <ac:chgData name="Tegischer Lukas" userId="f78daebb-0565-485c-bd0e-1cd035e796ff" providerId="ADAL" clId="{68BA2EB2-21A4-4C39-8113-FC77CFA21940}" dt="2020-05-23T08:41:59.390" v="259" actId="1076"/>
          <ac:spMkLst>
            <pc:docMk/>
            <pc:sldMk cId="3281699856" sldId="294"/>
            <ac:spMk id="2" creationId="{00000000-0000-0000-0000-000000000000}"/>
          </ac:spMkLst>
        </pc:spChg>
        <pc:spChg chg="del mod">
          <ac:chgData name="Tegischer Lukas" userId="f78daebb-0565-485c-bd0e-1cd035e796ff" providerId="ADAL" clId="{68BA2EB2-21A4-4C39-8113-FC77CFA21940}" dt="2020-05-25T14:24:08.381" v="713" actId="478"/>
          <ac:spMkLst>
            <pc:docMk/>
            <pc:sldMk cId="3281699856" sldId="294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40:43.344" v="218" actId="478"/>
          <ac:spMkLst>
            <pc:docMk/>
            <pc:sldMk cId="3281699856" sldId="294"/>
            <ac:spMk id="4" creationId="{F7F136DA-982B-4DD2-9FB3-0B1DFE21D11A}"/>
          </ac:spMkLst>
        </pc:spChg>
        <pc:spChg chg="add mod">
          <ac:chgData name="Tegischer Lukas" userId="f78daebb-0565-485c-bd0e-1cd035e796ff" providerId="ADAL" clId="{68BA2EB2-21A4-4C39-8113-FC77CFA21940}" dt="2020-05-23T08:41:53.630" v="258" actId="1076"/>
          <ac:spMkLst>
            <pc:docMk/>
            <pc:sldMk cId="3281699856" sldId="294"/>
            <ac:spMk id="5" creationId="{CCD91B24-F30C-458A-BA82-542B70E6F928}"/>
          </ac:spMkLst>
        </pc:spChg>
        <pc:spChg chg="add del mod">
          <ac:chgData name="Tegischer Lukas" userId="f78daebb-0565-485c-bd0e-1cd035e796ff" providerId="ADAL" clId="{68BA2EB2-21A4-4C39-8113-FC77CFA21940}" dt="2020-05-25T15:20:09.532" v="827" actId="478"/>
          <ac:spMkLst>
            <pc:docMk/>
            <pc:sldMk cId="3281699856" sldId="294"/>
            <ac:spMk id="6" creationId="{C28C150E-767E-4540-A6B9-4EF78BEFD013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6" creationId="{D0B9EB14-38CF-41AE-BFB4-2C549F5A4A18}"/>
          </ac:spMkLst>
        </pc:spChg>
        <pc:spChg chg="add del mod">
          <ac:chgData name="Tegischer Lukas" userId="f78daebb-0565-485c-bd0e-1cd035e796ff" providerId="ADAL" clId="{68BA2EB2-21A4-4C39-8113-FC77CFA21940}" dt="2020-05-23T08:43:26.895" v="326" actId="478"/>
          <ac:spMkLst>
            <pc:docMk/>
            <pc:sldMk cId="3281699856" sldId="294"/>
            <ac:spMk id="7" creationId="{89201129-67C7-452E-80F0-68B4CA5FAC72}"/>
          </ac:spMkLst>
        </pc:spChg>
        <pc:spChg chg="add del mod">
          <ac:chgData name="Tegischer Lukas" userId="f78daebb-0565-485c-bd0e-1cd035e796ff" providerId="ADAL" clId="{68BA2EB2-21A4-4C39-8113-FC77CFA21940}" dt="2020-05-23T08:42:14.047" v="263" actId="478"/>
          <ac:spMkLst>
            <pc:docMk/>
            <pc:sldMk cId="3281699856" sldId="294"/>
            <ac:spMk id="8" creationId="{D55F4CBC-286D-4CC2-B59A-FC45321C5D16}"/>
          </ac:spMkLst>
        </pc:spChg>
        <pc:spChg chg="add mod">
          <ac:chgData name="Tegischer Lukas" userId="f78daebb-0565-485c-bd0e-1cd035e796ff" providerId="ADAL" clId="{68BA2EB2-21A4-4C39-8113-FC77CFA21940}" dt="2020-05-23T08:43:28.566" v="327" actId="1076"/>
          <ac:spMkLst>
            <pc:docMk/>
            <pc:sldMk cId="3281699856" sldId="294"/>
            <ac:spMk id="9" creationId="{B98BF272-E1AF-4510-8C00-89ACF6CDAA25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11" creationId="{EB8611C7-EDBE-4D99-A00D-C2DB59BDBFC3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12" creationId="{601A9FA8-ACDA-4F1D-B47F-60C54ABDBAF9}"/>
          </ac:spMkLst>
        </pc:spChg>
        <pc:picChg chg="add mod">
          <ac:chgData name="Tegischer Lukas" userId="f78daebb-0565-485c-bd0e-1cd035e796ff" providerId="ADAL" clId="{68BA2EB2-21A4-4C39-8113-FC77CFA21940}" dt="2020-05-23T08:43:30.231" v="328" actId="1076"/>
          <ac:picMkLst>
            <pc:docMk/>
            <pc:sldMk cId="3281699856" sldId="294"/>
            <ac:picMk id="13" creationId="{2E50D97D-7922-437D-B01F-035131D1C240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3281699856" sldId="294"/>
            <ac:inkMk id="3" creationId="{6FA746E1-8FD2-4516-99C7-19A992F7DA51}"/>
          </ac:inkMkLst>
        </pc:inkChg>
      </pc:sldChg>
      <pc:sldChg chg="addSp delSp modSp add modTransition delAnim modAnim">
        <pc:chgData name="Tegischer Lukas" userId="f78daebb-0565-485c-bd0e-1cd035e796ff" providerId="ADAL" clId="{68BA2EB2-21A4-4C39-8113-FC77CFA21940}" dt="2020-05-25T18:55:47.324" v="832"/>
        <pc:sldMkLst>
          <pc:docMk/>
          <pc:sldMk cId="1380146374" sldId="295"/>
        </pc:sldMkLst>
        <pc:spChg chg="del mod">
          <ac:chgData name="Tegischer Lukas" userId="f78daebb-0565-485c-bd0e-1cd035e796ff" providerId="ADAL" clId="{68BA2EB2-21A4-4C39-8113-FC77CFA21940}" dt="2020-05-25T14:24:12.222" v="717" actId="478"/>
          <ac:spMkLst>
            <pc:docMk/>
            <pc:sldMk cId="1380146374" sldId="295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44:42.415" v="351" actId="1076"/>
          <ac:spMkLst>
            <pc:docMk/>
            <pc:sldMk cId="1380146374" sldId="295"/>
            <ac:spMk id="4" creationId="{C78E8904-913A-4BC3-B9E9-F5318EE3EEA4}"/>
          </ac:spMkLst>
        </pc:spChg>
        <pc:spChg chg="add del mod">
          <ac:chgData name="Tegischer Lukas" userId="f78daebb-0565-485c-bd0e-1cd035e796ff" providerId="ADAL" clId="{68BA2EB2-21A4-4C39-8113-FC77CFA21940}" dt="2020-05-25T15:15:10.158" v="725" actId="478"/>
          <ac:spMkLst>
            <pc:docMk/>
            <pc:sldMk cId="1380146374" sldId="295"/>
            <ac:spMk id="8" creationId="{353A5B8F-EBC4-4B02-8CB1-ED22FB7A2AF5}"/>
          </ac:spMkLst>
        </pc:spChg>
        <pc:spChg chg="del">
          <ac:chgData name="Tegischer Lukas" userId="f78daebb-0565-485c-bd0e-1cd035e796ff" providerId="ADAL" clId="{68BA2EB2-21A4-4C39-8113-FC77CFA21940}" dt="2020-05-23T08:43:42.860" v="330" actId="478"/>
          <ac:spMkLst>
            <pc:docMk/>
            <pc:sldMk cId="1380146374" sldId="295"/>
            <ac:spMk id="9" creationId="{B98BF272-E1AF-4510-8C00-89ACF6CDAA25}"/>
          </ac:spMkLst>
        </pc:spChg>
        <pc:spChg chg="add mod">
          <ac:chgData name="Tegischer Lukas" userId="f78daebb-0565-485c-bd0e-1cd035e796ff" providerId="ADAL" clId="{68BA2EB2-21A4-4C39-8113-FC77CFA21940}" dt="2020-05-23T08:44:49.174" v="353" actId="1076"/>
          <ac:spMkLst>
            <pc:docMk/>
            <pc:sldMk cId="1380146374" sldId="295"/>
            <ac:spMk id="10" creationId="{6173E60B-18CE-4D83-B51E-7531A5849C30}"/>
          </ac:spMkLst>
        </pc:spChg>
        <pc:picChg chg="add mod">
          <ac:chgData name="Tegischer Lukas" userId="f78daebb-0565-485c-bd0e-1cd035e796ff" providerId="ADAL" clId="{68BA2EB2-21A4-4C39-8113-FC77CFA21940}" dt="2020-05-23T08:45:00.576" v="355" actId="1582"/>
          <ac:picMkLst>
            <pc:docMk/>
            <pc:sldMk cId="1380146374" sldId="295"/>
            <ac:picMk id="11" creationId="{59FE26C9-FD65-4FE8-A531-DF17BD3E2EFC}"/>
          </ac:picMkLst>
        </pc:picChg>
        <pc:picChg chg="add mod">
          <ac:chgData name="Tegischer Lukas" userId="f78daebb-0565-485c-bd0e-1cd035e796ff" providerId="ADAL" clId="{68BA2EB2-21A4-4C39-8113-FC77CFA21940}" dt="2020-05-23T08:45:04.529" v="356" actId="1582"/>
          <ac:picMkLst>
            <pc:docMk/>
            <pc:sldMk cId="1380146374" sldId="295"/>
            <ac:picMk id="12" creationId="{D7F69E96-C00D-4B9A-A0C4-7DC2AFACB55E}"/>
          </ac:picMkLst>
        </pc:picChg>
        <pc:picChg chg="del">
          <ac:chgData name="Tegischer Lukas" userId="f78daebb-0565-485c-bd0e-1cd035e796ff" providerId="ADAL" clId="{68BA2EB2-21A4-4C39-8113-FC77CFA21940}" dt="2020-05-23T08:43:43.213" v="331" actId="478"/>
          <ac:picMkLst>
            <pc:docMk/>
            <pc:sldMk cId="1380146374" sldId="295"/>
            <ac:picMk id="13" creationId="{2E50D97D-7922-437D-B01F-035131D1C240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1380146374" sldId="295"/>
            <ac:inkMk id="3" creationId="{9A2B26CE-6404-4C48-A9AD-901C4ACC7C25}"/>
          </ac:inkMkLst>
        </pc:inkChg>
      </pc:sldChg>
      <pc:sldChg chg="addSp delSp modSp add del modTransition delAnim modAnim">
        <pc:chgData name="Tegischer Lukas" userId="f78daebb-0565-485c-bd0e-1cd035e796ff" providerId="ADAL" clId="{68BA2EB2-21A4-4C39-8113-FC77CFA21940}" dt="2020-05-25T15:19:22.909" v="784" actId="2696"/>
        <pc:sldMkLst>
          <pc:docMk/>
          <pc:sldMk cId="315563444" sldId="296"/>
        </pc:sldMkLst>
        <pc:spChg chg="add del mod">
          <ac:chgData name="Tegischer Lukas" userId="f78daebb-0565-485c-bd0e-1cd035e796ff" providerId="ADAL" clId="{68BA2EB2-21A4-4C39-8113-FC77CFA21940}" dt="2020-05-23T08:46:47.261" v="396" actId="1076"/>
          <ac:spMkLst>
            <pc:docMk/>
            <pc:sldMk cId="315563444" sldId="296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14.838" v="718" actId="478"/>
          <ac:spMkLst>
            <pc:docMk/>
            <pc:sldMk cId="315563444" sldId="296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46:42.316" v="395" actId="478"/>
          <ac:spMkLst>
            <pc:docMk/>
            <pc:sldMk cId="315563444" sldId="296"/>
            <ac:spMk id="4" creationId="{C78E8904-913A-4BC3-B9E9-F5318EE3EEA4}"/>
          </ac:spMkLst>
        </pc:spChg>
        <pc:spChg chg="add mod">
          <ac:chgData name="Tegischer Lukas" userId="f78daebb-0565-485c-bd0e-1cd035e796ff" providerId="ADAL" clId="{68BA2EB2-21A4-4C39-8113-FC77CFA21940}" dt="2020-05-25T14:24:14.838" v="718" actId="478"/>
          <ac:spMkLst>
            <pc:docMk/>
            <pc:sldMk cId="315563444" sldId="296"/>
            <ac:spMk id="5" creationId="{B86AA291-FF07-43C9-AD5D-3A4CC624740F}"/>
          </ac:spMkLst>
        </pc:spChg>
        <pc:spChg chg="del">
          <ac:chgData name="Tegischer Lukas" userId="f78daebb-0565-485c-bd0e-1cd035e796ff" providerId="ADAL" clId="{68BA2EB2-21A4-4C39-8113-FC77CFA21940}" dt="2020-05-23T08:46:39.474" v="393" actId="478"/>
          <ac:spMkLst>
            <pc:docMk/>
            <pc:sldMk cId="315563444" sldId="296"/>
            <ac:spMk id="5" creationId="{CCD91B24-F30C-458A-BA82-542B70E6F928}"/>
          </ac:spMkLst>
        </pc:spChg>
        <pc:spChg chg="add mod">
          <ac:chgData name="Tegischer Lukas" userId="f78daebb-0565-485c-bd0e-1cd035e796ff" providerId="ADAL" clId="{68BA2EB2-21A4-4C39-8113-FC77CFA21940}" dt="2020-05-23T08:52:02.511" v="430" actId="1076"/>
          <ac:spMkLst>
            <pc:docMk/>
            <pc:sldMk cId="315563444" sldId="296"/>
            <ac:spMk id="6" creationId="{8F629F64-2CB1-4D75-A76D-C9C6EFD83E66}"/>
          </ac:spMkLst>
        </pc:spChg>
        <pc:spChg chg="del">
          <ac:chgData name="Tegischer Lukas" userId="f78daebb-0565-485c-bd0e-1cd035e796ff" providerId="ADAL" clId="{68BA2EB2-21A4-4C39-8113-FC77CFA21940}" dt="2020-05-23T08:46:40.421" v="394" actId="478"/>
          <ac:spMkLst>
            <pc:docMk/>
            <pc:sldMk cId="315563444" sldId="296"/>
            <ac:spMk id="7" creationId="{89201129-67C7-452E-80F0-68B4CA5FAC72}"/>
          </ac:spMkLst>
        </pc:spChg>
        <pc:spChg chg="del">
          <ac:chgData name="Tegischer Lukas" userId="f78daebb-0565-485c-bd0e-1cd035e796ff" providerId="ADAL" clId="{68BA2EB2-21A4-4C39-8113-FC77CFA21940}" dt="2020-05-23T08:46:42.316" v="395" actId="478"/>
          <ac:spMkLst>
            <pc:docMk/>
            <pc:sldMk cId="315563444" sldId="296"/>
            <ac:spMk id="10" creationId="{6173E60B-18CE-4D83-B51E-7531A5849C30}"/>
          </ac:spMkLst>
        </pc:spChg>
        <pc:picChg chg="add mod modCrop">
          <ac:chgData name="Tegischer Lukas" userId="f78daebb-0565-485c-bd0e-1cd035e796ff" providerId="ADAL" clId="{68BA2EB2-21A4-4C39-8113-FC77CFA21940}" dt="2020-05-23T08:51:28.879" v="426" actId="14100"/>
          <ac:picMkLst>
            <pc:docMk/>
            <pc:sldMk cId="315563444" sldId="296"/>
            <ac:picMk id="8" creationId="{B7D11813-F516-404F-9469-62A7B8C086D8}"/>
          </ac:picMkLst>
        </pc:picChg>
        <pc:picChg chg="del">
          <ac:chgData name="Tegischer Lukas" userId="f78daebb-0565-485c-bd0e-1cd035e796ff" providerId="ADAL" clId="{68BA2EB2-21A4-4C39-8113-FC77CFA21940}" dt="2020-05-23T08:46:42.316" v="395" actId="478"/>
          <ac:picMkLst>
            <pc:docMk/>
            <pc:sldMk cId="315563444" sldId="296"/>
            <ac:picMk id="11" creationId="{59FE26C9-FD65-4FE8-A531-DF17BD3E2EFC}"/>
          </ac:picMkLst>
        </pc:picChg>
        <pc:picChg chg="del">
          <ac:chgData name="Tegischer Lukas" userId="f78daebb-0565-485c-bd0e-1cd035e796ff" providerId="ADAL" clId="{68BA2EB2-21A4-4C39-8113-FC77CFA21940}" dt="2020-05-23T08:46:42.316" v="395" actId="478"/>
          <ac:picMkLst>
            <pc:docMk/>
            <pc:sldMk cId="315563444" sldId="296"/>
            <ac:picMk id="12" creationId="{D7F69E96-C00D-4B9A-A0C4-7DC2AFACB55E}"/>
          </ac:picMkLst>
        </pc:picChg>
        <pc:picChg chg="add del mod">
          <ac:chgData name="Tegischer Lukas" userId="f78daebb-0565-485c-bd0e-1cd035e796ff" providerId="ADAL" clId="{68BA2EB2-21A4-4C39-8113-FC77CFA21940}" dt="2020-05-23T08:48:10.846" v="411" actId="478"/>
          <ac:picMkLst>
            <pc:docMk/>
            <pc:sldMk cId="315563444" sldId="296"/>
            <ac:picMk id="13" creationId="{DEB172C8-25AF-4202-842B-8A8D706C7183}"/>
          </ac:picMkLst>
        </pc:picChg>
      </pc:sldChg>
      <pc:sldChg chg="addSp delSp modSp add del modTransition modAnim">
        <pc:chgData name="Tegischer Lukas" userId="f78daebb-0565-485c-bd0e-1cd035e796ff" providerId="ADAL" clId="{68BA2EB2-21A4-4C39-8113-FC77CFA21940}" dt="2020-05-25T15:19:22.998" v="785" actId="2696"/>
        <pc:sldMkLst>
          <pc:docMk/>
          <pc:sldMk cId="841029462" sldId="297"/>
        </pc:sldMkLst>
        <pc:spChg chg="del">
          <ac:chgData name="Tegischer Lukas" userId="f78daebb-0565-485c-bd0e-1cd035e796ff" providerId="ADAL" clId="{68BA2EB2-21A4-4C39-8113-FC77CFA21940}" dt="2020-05-25T14:24:16.944" v="719" actId="478"/>
          <ac:spMkLst>
            <pc:docMk/>
            <pc:sldMk cId="841029462" sldId="297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5T14:24:16.944" v="719" actId="478"/>
          <ac:spMkLst>
            <pc:docMk/>
            <pc:sldMk cId="841029462" sldId="297"/>
            <ac:spMk id="5" creationId="{412A3A3D-0F99-42CF-A3D0-DF0820FFA0CB}"/>
          </ac:spMkLst>
        </pc:spChg>
        <pc:spChg chg="mod">
          <ac:chgData name="Tegischer Lukas" userId="f78daebb-0565-485c-bd0e-1cd035e796ff" providerId="ADAL" clId="{68BA2EB2-21A4-4C39-8113-FC77CFA21940}" dt="2020-05-23T08:53:25.135" v="456" actId="1076"/>
          <ac:spMkLst>
            <pc:docMk/>
            <pc:sldMk cId="841029462" sldId="297"/>
            <ac:spMk id="6" creationId="{8F629F64-2CB1-4D75-A76D-C9C6EFD83E66}"/>
          </ac:spMkLst>
        </pc:spChg>
        <pc:picChg chg="mod">
          <ac:chgData name="Tegischer Lukas" userId="f78daebb-0565-485c-bd0e-1cd035e796ff" providerId="ADAL" clId="{68BA2EB2-21A4-4C39-8113-FC77CFA21940}" dt="2020-05-23T08:53:19.518" v="455" actId="1076"/>
          <ac:picMkLst>
            <pc:docMk/>
            <pc:sldMk cId="841029462" sldId="297"/>
            <ac:picMk id="8" creationId="{B7D11813-F516-404F-9469-62A7B8C086D8}"/>
          </ac:picMkLst>
        </pc:picChg>
      </pc:sldChg>
      <pc:sldChg chg="addSp delSp modSp add del modTransition delAnim modAnim">
        <pc:chgData name="Tegischer Lukas" userId="f78daebb-0565-485c-bd0e-1cd035e796ff" providerId="ADAL" clId="{68BA2EB2-21A4-4C39-8113-FC77CFA21940}" dt="2020-05-25T15:19:23.072" v="786" actId="2696"/>
        <pc:sldMkLst>
          <pc:docMk/>
          <pc:sldMk cId="2686993821" sldId="298"/>
        </pc:sldMkLst>
        <pc:spChg chg="mod">
          <ac:chgData name="Tegischer Lukas" userId="f78daebb-0565-485c-bd0e-1cd035e796ff" providerId="ADAL" clId="{68BA2EB2-21A4-4C39-8113-FC77CFA21940}" dt="2020-05-23T08:58:39.048" v="517" actId="1076"/>
          <ac:spMkLst>
            <pc:docMk/>
            <pc:sldMk cId="2686993821" sldId="298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20.272" v="720" actId="478"/>
          <ac:spMkLst>
            <pc:docMk/>
            <pc:sldMk cId="2686993821" sldId="298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58:41.799" v="518" actId="1076"/>
          <ac:spMkLst>
            <pc:docMk/>
            <pc:sldMk cId="2686993821" sldId="298"/>
            <ac:spMk id="4" creationId="{FBD1BA6D-8192-4C59-A206-DAD2BA6ECFE7}"/>
          </ac:spMkLst>
        </pc:spChg>
        <pc:spChg chg="del">
          <ac:chgData name="Tegischer Lukas" userId="f78daebb-0565-485c-bd0e-1cd035e796ff" providerId="ADAL" clId="{68BA2EB2-21A4-4C39-8113-FC77CFA21940}" dt="2020-05-23T08:53:53.763" v="462" actId="478"/>
          <ac:spMkLst>
            <pc:docMk/>
            <pc:sldMk cId="2686993821" sldId="298"/>
            <ac:spMk id="6" creationId="{8F629F64-2CB1-4D75-A76D-C9C6EFD83E66}"/>
          </ac:spMkLst>
        </pc:spChg>
        <pc:spChg chg="add mod">
          <ac:chgData name="Tegischer Lukas" userId="f78daebb-0565-485c-bd0e-1cd035e796ff" providerId="ADAL" clId="{68BA2EB2-21A4-4C39-8113-FC77CFA21940}" dt="2020-05-25T14:24:20.272" v="720" actId="478"/>
          <ac:spMkLst>
            <pc:docMk/>
            <pc:sldMk cId="2686993821" sldId="298"/>
            <ac:spMk id="7" creationId="{F6B844C5-915A-4EC1-B665-0075CB7B2E5E}"/>
          </ac:spMkLst>
        </pc:spChg>
        <pc:picChg chg="add mod modCrop">
          <ac:chgData name="Tegischer Lukas" userId="f78daebb-0565-485c-bd0e-1cd035e796ff" providerId="ADAL" clId="{68BA2EB2-21A4-4C39-8113-FC77CFA21940}" dt="2020-05-23T08:58:45.303" v="519" actId="1076"/>
          <ac:picMkLst>
            <pc:docMk/>
            <pc:sldMk cId="2686993821" sldId="298"/>
            <ac:picMk id="5" creationId="{070FED0E-4E1F-41DA-9B8B-C703A8516D2B}"/>
          </ac:picMkLst>
        </pc:picChg>
        <pc:picChg chg="del">
          <ac:chgData name="Tegischer Lukas" userId="f78daebb-0565-485c-bd0e-1cd035e796ff" providerId="ADAL" clId="{68BA2EB2-21A4-4C39-8113-FC77CFA21940}" dt="2020-05-23T08:53:54.350" v="463" actId="478"/>
          <ac:picMkLst>
            <pc:docMk/>
            <pc:sldMk cId="2686993821" sldId="298"/>
            <ac:picMk id="8" creationId="{B7D11813-F516-404F-9469-62A7B8C086D8}"/>
          </ac:picMkLst>
        </pc:picChg>
      </pc:sldChg>
      <pc:sldChg chg="addSp delSp modSp add del modTransition modAnim">
        <pc:chgData name="Tegischer Lukas" userId="f78daebb-0565-485c-bd0e-1cd035e796ff" providerId="ADAL" clId="{68BA2EB2-21A4-4C39-8113-FC77CFA21940}" dt="2020-05-25T15:19:23.104" v="787" actId="2696"/>
        <pc:sldMkLst>
          <pc:docMk/>
          <pc:sldMk cId="3685411948" sldId="299"/>
        </pc:sldMkLst>
        <pc:spChg chg="del">
          <ac:chgData name="Tegischer Lukas" userId="f78daebb-0565-485c-bd0e-1cd035e796ff" providerId="ADAL" clId="{68BA2EB2-21A4-4C39-8113-FC77CFA21940}" dt="2020-05-25T14:24:24.332" v="721" actId="478"/>
          <ac:spMkLst>
            <pc:docMk/>
            <pc:sldMk cId="3685411948" sldId="299"/>
            <ac:spMk id="3" creationId="{00000000-0000-0000-0000-000000000000}"/>
          </ac:spMkLst>
        </pc:spChg>
        <pc:spChg chg="mod">
          <ac:chgData name="Tegischer Lukas" userId="f78daebb-0565-485c-bd0e-1cd035e796ff" providerId="ADAL" clId="{68BA2EB2-21A4-4C39-8113-FC77CFA21940}" dt="2020-05-23T08:59:07.042" v="523" actId="14100"/>
          <ac:spMkLst>
            <pc:docMk/>
            <pc:sldMk cId="3685411948" sldId="299"/>
            <ac:spMk id="4" creationId="{FBD1BA6D-8192-4C59-A206-DAD2BA6ECFE7}"/>
          </ac:spMkLst>
        </pc:spChg>
        <pc:spChg chg="add mod">
          <ac:chgData name="Tegischer Lukas" userId="f78daebb-0565-485c-bd0e-1cd035e796ff" providerId="ADAL" clId="{68BA2EB2-21A4-4C39-8113-FC77CFA21940}" dt="2020-05-25T14:24:24.332" v="721" actId="478"/>
          <ac:spMkLst>
            <pc:docMk/>
            <pc:sldMk cId="3685411948" sldId="299"/>
            <ac:spMk id="6" creationId="{B1903CC3-4FE7-4CAE-AA35-D0200A03D302}"/>
          </ac:spMkLst>
        </pc:spChg>
        <pc:picChg chg="del">
          <ac:chgData name="Tegischer Lukas" userId="f78daebb-0565-485c-bd0e-1cd035e796ff" providerId="ADAL" clId="{68BA2EB2-21A4-4C39-8113-FC77CFA21940}" dt="2020-05-23T08:59:03.312" v="522" actId="478"/>
          <ac:picMkLst>
            <pc:docMk/>
            <pc:sldMk cId="3685411948" sldId="299"/>
            <ac:picMk id="5" creationId="{070FED0E-4E1F-41DA-9B8B-C703A8516D2B}"/>
          </ac:picMkLst>
        </pc:picChg>
        <pc:picChg chg="add mod">
          <ac:chgData name="Tegischer Lukas" userId="f78daebb-0565-485c-bd0e-1cd035e796ff" providerId="ADAL" clId="{68BA2EB2-21A4-4C39-8113-FC77CFA21940}" dt="2020-05-23T08:59:18.519" v="527" actId="1076"/>
          <ac:picMkLst>
            <pc:docMk/>
            <pc:sldMk cId="3685411948" sldId="299"/>
            <ac:picMk id="7" creationId="{64B0BD06-692B-42DB-B9CC-51CF1B75BF70}"/>
          </ac:picMkLst>
        </pc:picChg>
      </pc:sldChg>
      <pc:sldChg chg="addSp delSp modSp add del modTransition delAnim modAnim">
        <pc:chgData name="Tegischer Lukas" userId="f78daebb-0565-485c-bd0e-1cd035e796ff" providerId="ADAL" clId="{68BA2EB2-21A4-4C39-8113-FC77CFA21940}" dt="2020-05-25T15:19:23.201" v="788" actId="2696"/>
        <pc:sldMkLst>
          <pc:docMk/>
          <pc:sldMk cId="4028912337" sldId="300"/>
        </pc:sldMkLst>
        <pc:spChg chg="del">
          <ac:chgData name="Tegischer Lukas" userId="f78daebb-0565-485c-bd0e-1cd035e796ff" providerId="ADAL" clId="{68BA2EB2-21A4-4C39-8113-FC77CFA21940}" dt="2020-05-25T14:24:26.732" v="722" actId="478"/>
          <ac:spMkLst>
            <pc:docMk/>
            <pc:sldMk cId="4028912337" sldId="300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59:42.355" v="530" actId="478"/>
          <ac:spMkLst>
            <pc:docMk/>
            <pc:sldMk cId="4028912337" sldId="300"/>
            <ac:spMk id="4" creationId="{FBD1BA6D-8192-4C59-A206-DAD2BA6ECFE7}"/>
          </ac:spMkLst>
        </pc:spChg>
        <pc:spChg chg="add mod">
          <ac:chgData name="Tegischer Lukas" userId="f78daebb-0565-485c-bd0e-1cd035e796ff" providerId="ADAL" clId="{68BA2EB2-21A4-4C39-8113-FC77CFA21940}" dt="2020-05-23T09:01:17.886" v="565" actId="207"/>
          <ac:spMkLst>
            <pc:docMk/>
            <pc:sldMk cId="4028912337" sldId="300"/>
            <ac:spMk id="5" creationId="{E9BCF70E-8F1C-4A59-9562-9EBD02FA3C72}"/>
          </ac:spMkLst>
        </pc:spChg>
        <pc:spChg chg="add mod">
          <ac:chgData name="Tegischer Lukas" userId="f78daebb-0565-485c-bd0e-1cd035e796ff" providerId="ADAL" clId="{68BA2EB2-21A4-4C39-8113-FC77CFA21940}" dt="2020-05-25T14:24:26.732" v="722" actId="478"/>
          <ac:spMkLst>
            <pc:docMk/>
            <pc:sldMk cId="4028912337" sldId="300"/>
            <ac:spMk id="6" creationId="{3EF6E74A-5FDD-4217-BF5A-C492A7FAA814}"/>
          </ac:spMkLst>
        </pc:spChg>
        <pc:picChg chg="del">
          <ac:chgData name="Tegischer Lukas" userId="f78daebb-0565-485c-bd0e-1cd035e796ff" providerId="ADAL" clId="{68BA2EB2-21A4-4C39-8113-FC77CFA21940}" dt="2020-05-23T08:59:51.423" v="532" actId="478"/>
          <ac:picMkLst>
            <pc:docMk/>
            <pc:sldMk cId="4028912337" sldId="300"/>
            <ac:picMk id="7" creationId="{64B0BD06-692B-42DB-B9CC-51CF1B75BF70}"/>
          </ac:picMkLst>
        </pc:picChg>
        <pc:picChg chg="add mod">
          <ac:chgData name="Tegischer Lukas" userId="f78daebb-0565-485c-bd0e-1cd035e796ff" providerId="ADAL" clId="{68BA2EB2-21A4-4C39-8113-FC77CFA21940}" dt="2020-05-23T09:00:56.591" v="561" actId="1076"/>
          <ac:picMkLst>
            <pc:docMk/>
            <pc:sldMk cId="4028912337" sldId="300"/>
            <ac:picMk id="8" creationId="{894C1F0B-C1B6-48D8-BC0A-C1CC2910BB75}"/>
          </ac:picMkLst>
        </pc:picChg>
        <pc:picChg chg="add mod">
          <ac:chgData name="Tegischer Lukas" userId="f78daebb-0565-485c-bd0e-1cd035e796ff" providerId="ADAL" clId="{68BA2EB2-21A4-4C39-8113-FC77CFA21940}" dt="2020-05-23T09:00:56.591" v="561" actId="1076"/>
          <ac:picMkLst>
            <pc:docMk/>
            <pc:sldMk cId="4028912337" sldId="300"/>
            <ac:picMk id="9" creationId="{79689970-ED8B-4690-9B06-0EB0F6747E2C}"/>
          </ac:picMkLst>
        </pc:picChg>
      </pc:sldChg>
      <pc:sldChg chg="addSp delSp modSp add del modTransition delAnim">
        <pc:chgData name="Tegischer Lukas" userId="f78daebb-0565-485c-bd0e-1cd035e796ff" providerId="ADAL" clId="{68BA2EB2-21A4-4C39-8113-FC77CFA21940}" dt="2020-05-25T15:19:23.247" v="789" actId="2696"/>
        <pc:sldMkLst>
          <pc:docMk/>
          <pc:sldMk cId="3816203970" sldId="301"/>
        </pc:sldMkLst>
        <pc:spChg chg="del">
          <ac:chgData name="Tegischer Lukas" userId="f78daebb-0565-485c-bd0e-1cd035e796ff" providerId="ADAL" clId="{68BA2EB2-21A4-4C39-8113-FC77CFA21940}" dt="2020-05-25T14:24:29.561" v="723" actId="478"/>
          <ac:spMkLst>
            <pc:docMk/>
            <pc:sldMk cId="3816203970" sldId="301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9:02:06.637" v="579" actId="5793"/>
          <ac:spMkLst>
            <pc:docMk/>
            <pc:sldMk cId="3816203970" sldId="301"/>
            <ac:spMk id="4" creationId="{2E9D5C20-0B6A-4463-A844-9184CF0EAA5A}"/>
          </ac:spMkLst>
        </pc:spChg>
        <pc:spChg chg="del">
          <ac:chgData name="Tegischer Lukas" userId="f78daebb-0565-485c-bd0e-1cd035e796ff" providerId="ADAL" clId="{68BA2EB2-21A4-4C39-8113-FC77CFA21940}" dt="2020-05-23T09:01:44.647" v="569" actId="478"/>
          <ac:spMkLst>
            <pc:docMk/>
            <pc:sldMk cId="3816203970" sldId="301"/>
            <ac:spMk id="5" creationId="{E9BCF70E-8F1C-4A59-9562-9EBD02FA3C72}"/>
          </ac:spMkLst>
        </pc:spChg>
        <pc:spChg chg="add mod">
          <ac:chgData name="Tegischer Lukas" userId="f78daebb-0565-485c-bd0e-1cd035e796ff" providerId="ADAL" clId="{68BA2EB2-21A4-4C39-8113-FC77CFA21940}" dt="2020-05-25T14:24:29.561" v="723" actId="478"/>
          <ac:spMkLst>
            <pc:docMk/>
            <pc:sldMk cId="3816203970" sldId="301"/>
            <ac:spMk id="6" creationId="{7A0B2243-2B7A-4474-9EC2-AA0540D10E58}"/>
          </ac:spMkLst>
        </pc:spChg>
        <pc:picChg chg="del">
          <ac:chgData name="Tegischer Lukas" userId="f78daebb-0565-485c-bd0e-1cd035e796ff" providerId="ADAL" clId="{68BA2EB2-21A4-4C39-8113-FC77CFA21940}" dt="2020-05-23T09:01:42.746" v="568" actId="478"/>
          <ac:picMkLst>
            <pc:docMk/>
            <pc:sldMk cId="3816203970" sldId="301"/>
            <ac:picMk id="8" creationId="{894C1F0B-C1B6-48D8-BC0A-C1CC2910BB75}"/>
          </ac:picMkLst>
        </pc:picChg>
        <pc:picChg chg="del">
          <ac:chgData name="Tegischer Lukas" userId="f78daebb-0565-485c-bd0e-1cd035e796ff" providerId="ADAL" clId="{68BA2EB2-21A4-4C39-8113-FC77CFA21940}" dt="2020-05-23T09:01:42.746" v="568" actId="478"/>
          <ac:picMkLst>
            <pc:docMk/>
            <pc:sldMk cId="3816203970" sldId="301"/>
            <ac:picMk id="9" creationId="{79689970-ED8B-4690-9B06-0EB0F6747E2C}"/>
          </ac:picMkLst>
        </pc:picChg>
      </pc:sldChg>
      <pc:sldChg chg="add del">
        <pc:chgData name="Tegischer Lukas" userId="f78daebb-0565-485c-bd0e-1cd035e796ff" providerId="ADAL" clId="{68BA2EB2-21A4-4C39-8113-FC77CFA21940}" dt="2020-05-25T15:19:18.593" v="783" actId="2696"/>
        <pc:sldMkLst>
          <pc:docMk/>
          <pc:sldMk cId="806794822" sldId="302"/>
        </pc:sldMkLst>
      </pc:sldChg>
      <pc:sldChg chg="addSp delSp modSp add modAnim">
        <pc:chgData name="Tegischer Lukas" userId="f78daebb-0565-485c-bd0e-1cd035e796ff" providerId="ADAL" clId="{68BA2EB2-21A4-4C39-8113-FC77CFA21940}" dt="2020-05-25T18:55:47.324" v="832"/>
        <pc:sldMkLst>
          <pc:docMk/>
          <pc:sldMk cId="2356922128" sldId="303"/>
        </pc:sldMkLst>
        <pc:spChg chg="del">
          <ac:chgData name="Tegischer Lukas" userId="f78daebb-0565-485c-bd0e-1cd035e796ff" providerId="ADAL" clId="{68BA2EB2-21A4-4C39-8113-FC77CFA21940}" dt="2020-05-25T15:15:48.892" v="728" actId="478"/>
          <ac:spMkLst>
            <pc:docMk/>
            <pc:sldMk cId="2356922128" sldId="303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68BA2EB2-21A4-4C39-8113-FC77CFA21940}" dt="2020-05-25T15:15:51.669" v="729" actId="478"/>
          <ac:spMkLst>
            <pc:docMk/>
            <pc:sldMk cId="2356922128" sldId="303"/>
            <ac:spMk id="4" creationId="{0353BA6F-2F1F-4FB0-9B35-B69B51B81C37}"/>
          </ac:spMkLst>
        </pc:spChg>
        <pc:spChg chg="del">
          <ac:chgData name="Tegischer Lukas" userId="f78daebb-0565-485c-bd0e-1cd035e796ff" providerId="ADAL" clId="{68BA2EB2-21A4-4C39-8113-FC77CFA21940}" dt="2020-05-25T15:15:53.728" v="730" actId="478"/>
          <ac:spMkLst>
            <pc:docMk/>
            <pc:sldMk cId="2356922128" sldId="303"/>
            <ac:spMk id="5" creationId="{1C8F4660-A0BC-49DA-AD39-FF1E3DA54AC9}"/>
          </ac:spMkLst>
        </pc:spChg>
        <pc:spChg chg="mod">
          <ac:chgData name="Tegischer Lukas" userId="f78daebb-0565-485c-bd0e-1cd035e796ff" providerId="ADAL" clId="{68BA2EB2-21A4-4C39-8113-FC77CFA21940}" dt="2020-05-25T15:18:19.404" v="759" actId="1076"/>
          <ac:spMkLst>
            <pc:docMk/>
            <pc:sldMk cId="2356922128" sldId="303"/>
            <ac:spMk id="7" creationId="{2C109DED-3366-4F58-B9A7-68189A3789F8}"/>
          </ac:spMkLst>
        </pc:spChg>
        <pc:spChg chg="add mod">
          <ac:chgData name="Tegischer Lukas" userId="f78daebb-0565-485c-bd0e-1cd035e796ff" providerId="ADAL" clId="{68BA2EB2-21A4-4C39-8113-FC77CFA21940}" dt="2020-05-25T15:19:06.702" v="781" actId="1076"/>
          <ac:spMkLst>
            <pc:docMk/>
            <pc:sldMk cId="2356922128" sldId="303"/>
            <ac:spMk id="10" creationId="{D669530C-CDC0-41AB-94C3-144A01E58A2A}"/>
          </ac:spMkLst>
        </pc:spChg>
        <pc:graphicFrameChg chg="mod modGraphic">
          <ac:chgData name="Tegischer Lukas" userId="f78daebb-0565-485c-bd0e-1cd035e796ff" providerId="ADAL" clId="{68BA2EB2-21A4-4C39-8113-FC77CFA21940}" dt="2020-05-25T15:19:09.292" v="782" actId="1076"/>
          <ac:graphicFrameMkLst>
            <pc:docMk/>
            <pc:sldMk cId="2356922128" sldId="303"/>
            <ac:graphicFrameMk id="8" creationId="{B82F0515-9F91-4374-9560-C75508BDE8C2}"/>
          </ac:graphicFrameMkLst>
        </pc:graphicFrameChg>
        <pc:picChg chg="add mod">
          <ac:chgData name="Tegischer Lukas" userId="f78daebb-0565-485c-bd0e-1cd035e796ff" providerId="ADAL" clId="{68BA2EB2-21A4-4C39-8113-FC77CFA21940}" dt="2020-05-25T15:17:31.466" v="739" actId="1076"/>
          <ac:picMkLst>
            <pc:docMk/>
            <pc:sldMk cId="2356922128" sldId="303"/>
            <ac:picMk id="6" creationId="{FFD99D12-EF02-4FA0-B07A-EED52AE08B8E}"/>
          </ac:picMkLst>
        </pc:picChg>
        <pc:picChg chg="del mod">
          <ac:chgData name="Tegischer Lukas" userId="f78daebb-0565-485c-bd0e-1cd035e796ff" providerId="ADAL" clId="{68BA2EB2-21A4-4C39-8113-FC77CFA21940}" dt="2020-05-25T15:16:10.976" v="736" actId="478"/>
          <ac:picMkLst>
            <pc:docMk/>
            <pc:sldMk cId="2356922128" sldId="303"/>
            <ac:picMk id="13" creationId="{CAADFF0F-7FEF-43C9-901F-906EEC3EE2FF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2356922128" sldId="303"/>
            <ac:inkMk id="2" creationId="{BC3DC569-AFE6-4768-AABA-A3A7EE270FE1}"/>
          </ac:inkMkLst>
        </pc:inkChg>
      </pc:sldChg>
      <pc:sldChg chg="addSp delSp modSp add modAnim">
        <pc:chgData name="Tegischer Lukas" userId="f78daebb-0565-485c-bd0e-1cd035e796ff" providerId="ADAL" clId="{68BA2EB2-21A4-4C39-8113-FC77CFA21940}" dt="2020-05-25T15:20:22.719" v="830"/>
        <pc:sldMkLst>
          <pc:docMk/>
          <pc:sldMk cId="3943016609" sldId="304"/>
        </pc:sldMkLst>
        <pc:spChg chg="mod">
          <ac:chgData name="Tegischer Lukas" userId="f78daebb-0565-485c-bd0e-1cd035e796ff" providerId="ADAL" clId="{68BA2EB2-21A4-4C39-8113-FC77CFA21940}" dt="2020-05-25T15:18:59.235" v="777" actId="1076"/>
          <ac:spMkLst>
            <pc:docMk/>
            <pc:sldMk cId="3943016609" sldId="304"/>
            <ac:spMk id="7" creationId="{2C109DED-3366-4F58-B9A7-68189A3789F8}"/>
          </ac:spMkLst>
        </pc:spChg>
        <pc:spChg chg="mod">
          <ac:chgData name="Tegischer Lukas" userId="f78daebb-0565-485c-bd0e-1cd035e796ff" providerId="ADAL" clId="{68BA2EB2-21A4-4C39-8113-FC77CFA21940}" dt="2020-05-25T15:19:01.856" v="779" actId="403"/>
          <ac:spMkLst>
            <pc:docMk/>
            <pc:sldMk cId="3943016609" sldId="304"/>
            <ac:spMk id="10" creationId="{D669530C-CDC0-41AB-94C3-144A01E58A2A}"/>
          </ac:spMkLst>
        </pc:spChg>
        <pc:picChg chg="del">
          <ac:chgData name="Tegischer Lukas" userId="f78daebb-0565-485c-bd0e-1cd035e796ff" providerId="ADAL" clId="{68BA2EB2-21A4-4C39-8113-FC77CFA21940}" dt="2020-05-25T15:18:33.823" v="767" actId="478"/>
          <ac:picMkLst>
            <pc:docMk/>
            <pc:sldMk cId="3943016609" sldId="304"/>
            <ac:picMk id="6" creationId="{FFD99D12-EF02-4FA0-B07A-EED52AE08B8E}"/>
          </ac:picMkLst>
        </pc:picChg>
        <pc:picChg chg="add mod">
          <ac:chgData name="Tegischer Lukas" userId="f78daebb-0565-485c-bd0e-1cd035e796ff" providerId="ADAL" clId="{68BA2EB2-21A4-4C39-8113-FC77CFA21940}" dt="2020-05-25T15:18:55.098" v="776" actId="1076"/>
          <ac:picMkLst>
            <pc:docMk/>
            <pc:sldMk cId="3943016609" sldId="304"/>
            <ac:picMk id="9" creationId="{173CFBA2-68E8-4812-89E3-4A047F013E6E}"/>
          </ac:picMkLst>
        </pc:picChg>
      </pc:sldChg>
    </pc:docChg>
  </pc:docChgLst>
  <pc:docChgLst>
    <pc:chgData name="Tegischer Lukas" userId="f78daebb-0565-485c-bd0e-1cd035e796ff" providerId="ADAL" clId="{1BD77E5D-AD63-42E5-92C4-823CC3F66884}"/>
    <pc:docChg chg="undo custSel addSld delSld modSld sldOrd">
      <pc:chgData name="Tegischer Lukas" userId="f78daebb-0565-485c-bd0e-1cd035e796ff" providerId="ADAL" clId="{1BD77E5D-AD63-42E5-92C4-823CC3F66884}" dt="2021-03-11T20:47:10.860" v="1006"/>
      <pc:docMkLst>
        <pc:docMk/>
      </pc:docMkLst>
      <pc:sldChg chg="modSp mod">
        <pc:chgData name="Tegischer Lukas" userId="f78daebb-0565-485c-bd0e-1cd035e796ff" providerId="ADAL" clId="{1BD77E5D-AD63-42E5-92C4-823CC3F66884}" dt="2021-03-10T08:08:42.555" v="775" actId="207"/>
        <pc:sldMkLst>
          <pc:docMk/>
          <pc:sldMk cId="336392357" sldId="256"/>
        </pc:sldMkLst>
        <pc:spChg chg="mod">
          <ac:chgData name="Tegischer Lukas" userId="f78daebb-0565-485c-bd0e-1cd035e796ff" providerId="ADAL" clId="{1BD77E5D-AD63-42E5-92C4-823CC3F66884}" dt="2021-03-10T08:08:42.555" v="775" actId="20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add del mod">
        <pc:chgData name="Tegischer Lukas" userId="f78daebb-0565-485c-bd0e-1cd035e796ff" providerId="ADAL" clId="{1BD77E5D-AD63-42E5-92C4-823CC3F66884}" dt="2021-03-11T20:47:10.860" v="1006"/>
        <pc:sldMkLst>
          <pc:docMk/>
          <pc:sldMk cId="3932101437" sldId="291"/>
        </pc:sldMkLst>
        <pc:picChg chg="add mod">
          <ac:chgData name="Tegischer Lukas" userId="f78daebb-0565-485c-bd0e-1cd035e796ff" providerId="ADAL" clId="{1BD77E5D-AD63-42E5-92C4-823CC3F66884}" dt="2021-03-10T08:19:29.956" v="1004" actId="1076"/>
          <ac:picMkLst>
            <pc:docMk/>
            <pc:sldMk cId="3932101437" sldId="291"/>
            <ac:picMk id="3" creationId="{6152F17B-146B-4254-A97C-45BD933267C5}"/>
          </ac:picMkLst>
        </pc:picChg>
        <pc:picChg chg="add del mod">
          <ac:chgData name="Tegischer Lukas" userId="f78daebb-0565-485c-bd0e-1cd035e796ff" providerId="ADAL" clId="{1BD77E5D-AD63-42E5-92C4-823CC3F66884}" dt="2021-03-10T08:18:11.970" v="985" actId="478"/>
          <ac:picMkLst>
            <pc:docMk/>
            <pc:sldMk cId="3932101437" sldId="291"/>
            <ac:picMk id="5" creationId="{AC6E5C13-8C05-4175-9470-A6BBDD3E484F}"/>
          </ac:picMkLst>
        </pc:picChg>
        <pc:picChg chg="mod">
          <ac:chgData name="Tegischer Lukas" userId="f78daebb-0565-485c-bd0e-1cd035e796ff" providerId="ADAL" clId="{1BD77E5D-AD63-42E5-92C4-823CC3F66884}" dt="2021-03-10T08:19:13.298" v="1001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Sp delSp modSp mod delAnim modAnim">
        <pc:chgData name="Tegischer Lukas" userId="f78daebb-0565-485c-bd0e-1cd035e796ff" providerId="ADAL" clId="{1BD77E5D-AD63-42E5-92C4-823CC3F66884}" dt="2021-03-10T08:00:52.940" v="425" actId="1076"/>
        <pc:sldMkLst>
          <pc:docMk/>
          <pc:sldMk cId="442268101" sldId="295"/>
        </pc:sldMkLst>
        <pc:spChg chg="mod">
          <ac:chgData name="Tegischer Lukas" userId="f78daebb-0565-485c-bd0e-1cd035e796ff" providerId="ADAL" clId="{1BD77E5D-AD63-42E5-92C4-823CC3F66884}" dt="2021-03-10T07:50:38.306" v="36" actId="20577"/>
          <ac:spMkLst>
            <pc:docMk/>
            <pc:sldMk cId="442268101" sldId="29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7:52:33.052" v="65" actId="20577"/>
          <ac:spMkLst>
            <pc:docMk/>
            <pc:sldMk cId="442268101" sldId="295"/>
            <ac:spMk id="3" creationId="{4A8AA135-F544-4145-B15A-FC69958C00FE}"/>
          </ac:spMkLst>
        </pc:spChg>
        <pc:spChg chg="del">
          <ac:chgData name="Tegischer Lukas" userId="f78daebb-0565-485c-bd0e-1cd035e796ff" providerId="ADAL" clId="{1BD77E5D-AD63-42E5-92C4-823CC3F66884}" dt="2021-03-10T07:49:44.956" v="32" actId="478"/>
          <ac:spMkLst>
            <pc:docMk/>
            <pc:sldMk cId="442268101" sldId="295"/>
            <ac:spMk id="4" creationId="{5BDE7C48-6866-4EEF-B439-BA2A7ADBB325}"/>
          </ac:spMkLst>
        </pc:spChg>
        <pc:spChg chg="add del">
          <ac:chgData name="Tegischer Lukas" userId="f78daebb-0565-485c-bd0e-1cd035e796ff" providerId="ADAL" clId="{1BD77E5D-AD63-42E5-92C4-823CC3F66884}" dt="2021-03-10T07:51:22.354" v="46"/>
          <ac:spMkLst>
            <pc:docMk/>
            <pc:sldMk cId="442268101" sldId="295"/>
            <ac:spMk id="5" creationId="{F3C0F665-126B-488C-AF01-64B27C88938C}"/>
          </ac:spMkLst>
        </pc:spChg>
        <pc:spChg chg="del">
          <ac:chgData name="Tegischer Lukas" userId="f78daebb-0565-485c-bd0e-1cd035e796ff" providerId="ADAL" clId="{1BD77E5D-AD63-42E5-92C4-823CC3F66884}" dt="2021-03-10T07:49:47.345" v="34" actId="478"/>
          <ac:spMkLst>
            <pc:docMk/>
            <pc:sldMk cId="442268101" sldId="295"/>
            <ac:spMk id="6" creationId="{43929B36-5F9E-439E-84E6-99863984857D}"/>
          </ac:spMkLst>
        </pc:spChg>
        <pc:spChg chg="del">
          <ac:chgData name="Tegischer Lukas" userId="f78daebb-0565-485c-bd0e-1cd035e796ff" providerId="ADAL" clId="{1BD77E5D-AD63-42E5-92C4-823CC3F66884}" dt="2021-03-10T07:49:46.077" v="33" actId="478"/>
          <ac:spMkLst>
            <pc:docMk/>
            <pc:sldMk cId="442268101" sldId="295"/>
            <ac:spMk id="7" creationId="{72FDF447-1832-4ABC-81D8-5F455E8BEB47}"/>
          </ac:spMkLst>
        </pc:spChg>
        <pc:spChg chg="del">
          <ac:chgData name="Tegischer Lukas" userId="f78daebb-0565-485c-bd0e-1cd035e796ff" providerId="ADAL" clId="{1BD77E5D-AD63-42E5-92C4-823CC3F66884}" dt="2021-03-10T07:49:47.345" v="34" actId="478"/>
          <ac:spMkLst>
            <pc:docMk/>
            <pc:sldMk cId="442268101" sldId="295"/>
            <ac:spMk id="8" creationId="{594BAA8A-6294-4507-B1DA-09FF8F83BCEC}"/>
          </ac:spMkLst>
        </pc:spChg>
        <pc:spChg chg="del">
          <ac:chgData name="Tegischer Lukas" userId="f78daebb-0565-485c-bd0e-1cd035e796ff" providerId="ADAL" clId="{1BD77E5D-AD63-42E5-92C4-823CC3F66884}" dt="2021-03-10T07:49:47.345" v="34" actId="478"/>
          <ac:spMkLst>
            <pc:docMk/>
            <pc:sldMk cId="442268101" sldId="295"/>
            <ac:spMk id="9" creationId="{FD9CDDCF-1DBF-4CC0-A55E-6221DCC9B236}"/>
          </ac:spMkLst>
        </pc:spChg>
        <pc:spChg chg="add del">
          <ac:chgData name="Tegischer Lukas" userId="f78daebb-0565-485c-bd0e-1cd035e796ff" providerId="ADAL" clId="{1BD77E5D-AD63-42E5-92C4-823CC3F66884}" dt="2021-03-10T07:51:22.354" v="46"/>
          <ac:spMkLst>
            <pc:docMk/>
            <pc:sldMk cId="442268101" sldId="295"/>
            <ac:spMk id="10" creationId="{FE044260-43CC-4B86-9765-247A8ADA01A5}"/>
          </ac:spMkLst>
        </pc:spChg>
        <pc:spChg chg="add mod">
          <ac:chgData name="Tegischer Lukas" userId="f78daebb-0565-485c-bd0e-1cd035e796ff" providerId="ADAL" clId="{1BD77E5D-AD63-42E5-92C4-823CC3F66884}" dt="2021-03-10T07:51:42.236" v="53" actId="403"/>
          <ac:spMkLst>
            <pc:docMk/>
            <pc:sldMk cId="442268101" sldId="295"/>
            <ac:spMk id="11" creationId="{5D0BD138-C865-4A33-967E-CA295ED16D4D}"/>
          </ac:spMkLst>
        </pc:spChg>
        <pc:spChg chg="add mod">
          <ac:chgData name="Tegischer Lukas" userId="f78daebb-0565-485c-bd0e-1cd035e796ff" providerId="ADAL" clId="{1BD77E5D-AD63-42E5-92C4-823CC3F66884}" dt="2021-03-10T07:52:00.299" v="59" actId="1076"/>
          <ac:spMkLst>
            <pc:docMk/>
            <pc:sldMk cId="442268101" sldId="295"/>
            <ac:spMk id="13" creationId="{F1719804-58B0-4014-B127-68A1798B4C63}"/>
          </ac:spMkLst>
        </pc:spChg>
        <pc:picChg chg="mod">
          <ac:chgData name="Tegischer Lukas" userId="f78daebb-0565-485c-bd0e-1cd035e796ff" providerId="ADAL" clId="{1BD77E5D-AD63-42E5-92C4-823CC3F66884}" dt="2021-03-10T08:00:52.940" v="425" actId="1076"/>
          <ac:picMkLst>
            <pc:docMk/>
            <pc:sldMk cId="442268101" sldId="295"/>
            <ac:picMk id="14" creationId="{053D7308-DE5D-4085-8981-CCF5F27D1668}"/>
          </ac:picMkLst>
        </pc:picChg>
        <pc:picChg chg="add mod">
          <ac:chgData name="Tegischer Lukas" userId="f78daebb-0565-485c-bd0e-1cd035e796ff" providerId="ADAL" clId="{1BD77E5D-AD63-42E5-92C4-823CC3F66884}" dt="2021-03-10T07:52:17.460" v="64" actId="1076"/>
          <ac:picMkLst>
            <pc:docMk/>
            <pc:sldMk cId="442268101" sldId="295"/>
            <ac:picMk id="20" creationId="{9EA8F967-8C63-469B-B5E1-9873FC0B91C4}"/>
          </ac:picMkLst>
        </pc:picChg>
        <pc:picChg chg="add del">
          <ac:chgData name="Tegischer Lukas" userId="f78daebb-0565-485c-bd0e-1cd035e796ff" providerId="ADAL" clId="{1BD77E5D-AD63-42E5-92C4-823CC3F66884}" dt="2021-03-10T07:51:22.354" v="46"/>
          <ac:picMkLst>
            <pc:docMk/>
            <pc:sldMk cId="442268101" sldId="295"/>
            <ac:picMk id="2049" creationId="{628E5378-EB5E-461F-9C87-8E1DB7DA6972}"/>
          </ac:picMkLst>
        </pc:pic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2" creationId="{8D947FC4-B834-4C44-BBF2-3662B668EBAA}"/>
          </ac:cxnSpMkLst>
        </pc:cxn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6" creationId="{6D83FF67-961E-420B-B02E-1BA2A30A31CE}"/>
          </ac:cxnSpMkLst>
        </pc:cxn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8" creationId="{9CB1B6DD-B955-40BB-91DF-C649CC1A0ABD}"/>
          </ac:cxnSpMkLst>
        </pc:cxn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9" creationId="{AA34A296-865F-40E1-BF49-357827852026}"/>
          </ac:cxnSpMkLst>
        </pc:cxnChg>
      </pc:sldChg>
      <pc:sldChg chg="del">
        <pc:chgData name="Tegischer Lukas" userId="f78daebb-0565-485c-bd0e-1cd035e796ff" providerId="ADAL" clId="{1BD77E5D-AD63-42E5-92C4-823CC3F66884}" dt="2021-03-10T08:08:55.234" v="777" actId="47"/>
        <pc:sldMkLst>
          <pc:docMk/>
          <pc:sldMk cId="1937520943" sldId="310"/>
        </pc:sldMkLst>
      </pc:sldChg>
      <pc:sldChg chg="del">
        <pc:chgData name="Tegischer Lukas" userId="f78daebb-0565-485c-bd0e-1cd035e796ff" providerId="ADAL" clId="{1BD77E5D-AD63-42E5-92C4-823CC3F66884}" dt="2021-03-10T08:08:54.631" v="776" actId="47"/>
        <pc:sldMkLst>
          <pc:docMk/>
          <pc:sldMk cId="3599793398" sldId="313"/>
        </pc:sldMkLst>
      </pc:sldChg>
      <pc:sldChg chg="del">
        <pc:chgData name="Tegischer Lukas" userId="f78daebb-0565-485c-bd0e-1cd035e796ff" providerId="ADAL" clId="{1BD77E5D-AD63-42E5-92C4-823CC3F66884}" dt="2021-03-10T08:08:56.105" v="778" actId="47"/>
        <pc:sldMkLst>
          <pc:docMk/>
          <pc:sldMk cId="1006095775" sldId="314"/>
        </pc:sldMkLst>
      </pc:sldChg>
      <pc:sldChg chg="addSp delSp modSp add mod delAnim modAnim">
        <pc:chgData name="Tegischer Lukas" userId="f78daebb-0565-485c-bd0e-1cd035e796ff" providerId="ADAL" clId="{1BD77E5D-AD63-42E5-92C4-823CC3F66884}" dt="2021-03-10T08:00:50.174" v="424" actId="1076"/>
        <pc:sldMkLst>
          <pc:docMk/>
          <pc:sldMk cId="954121800" sldId="315"/>
        </pc:sldMkLst>
        <pc:spChg chg="mod">
          <ac:chgData name="Tegischer Lukas" userId="f78daebb-0565-485c-bd0e-1cd035e796ff" providerId="ADAL" clId="{1BD77E5D-AD63-42E5-92C4-823CC3F66884}" dt="2021-03-10T07:53:37.318" v="105" actId="20577"/>
          <ac:spMkLst>
            <pc:docMk/>
            <pc:sldMk cId="954121800" sldId="315"/>
            <ac:spMk id="2" creationId="{00000000-0000-0000-0000-000000000000}"/>
          </ac:spMkLst>
        </pc:spChg>
        <pc:spChg chg="del">
          <ac:chgData name="Tegischer Lukas" userId="f78daebb-0565-485c-bd0e-1cd035e796ff" providerId="ADAL" clId="{1BD77E5D-AD63-42E5-92C4-823CC3F66884}" dt="2021-03-10T07:53:44.417" v="106" actId="478"/>
          <ac:spMkLst>
            <pc:docMk/>
            <pc:sldMk cId="954121800" sldId="315"/>
            <ac:spMk id="3" creationId="{4A8AA135-F544-4145-B15A-FC69958C00FE}"/>
          </ac:spMkLst>
        </pc:spChg>
        <pc:spChg chg="add mod">
          <ac:chgData name="Tegischer Lukas" userId="f78daebb-0565-485c-bd0e-1cd035e796ff" providerId="ADAL" clId="{1BD77E5D-AD63-42E5-92C4-823CC3F66884}" dt="2021-03-10T07:54:40.421" v="129" actId="21"/>
          <ac:spMkLst>
            <pc:docMk/>
            <pc:sldMk cId="954121800" sldId="315"/>
            <ac:spMk id="4" creationId="{56F32EE9-6549-4985-AE91-229E7449DDE2}"/>
          </ac:spMkLst>
        </pc:spChg>
        <pc:spChg chg="add mod">
          <ac:chgData name="Tegischer Lukas" userId="f78daebb-0565-485c-bd0e-1cd035e796ff" providerId="ADAL" clId="{1BD77E5D-AD63-42E5-92C4-823CC3F66884}" dt="2021-03-10T07:55:07.906" v="138" actId="1076"/>
          <ac:spMkLst>
            <pc:docMk/>
            <pc:sldMk cId="954121800" sldId="315"/>
            <ac:spMk id="5" creationId="{9EF9E421-DD9B-42BE-AED5-0D1453D2B86D}"/>
          </ac:spMkLst>
        </pc:spChg>
        <pc:spChg chg="del">
          <ac:chgData name="Tegischer Lukas" userId="f78daebb-0565-485c-bd0e-1cd035e796ff" providerId="ADAL" clId="{1BD77E5D-AD63-42E5-92C4-823CC3F66884}" dt="2021-03-10T07:53:45.498" v="107" actId="478"/>
          <ac:spMkLst>
            <pc:docMk/>
            <pc:sldMk cId="954121800" sldId="315"/>
            <ac:spMk id="11" creationId="{5D0BD138-C865-4A33-967E-CA295ED16D4D}"/>
          </ac:spMkLst>
        </pc:spChg>
        <pc:spChg chg="del">
          <ac:chgData name="Tegischer Lukas" userId="f78daebb-0565-485c-bd0e-1cd035e796ff" providerId="ADAL" clId="{1BD77E5D-AD63-42E5-92C4-823CC3F66884}" dt="2021-03-10T07:53:46.474" v="108" actId="478"/>
          <ac:spMkLst>
            <pc:docMk/>
            <pc:sldMk cId="954121800" sldId="315"/>
            <ac:spMk id="13" creationId="{F1719804-58B0-4014-B127-68A1798B4C63}"/>
          </ac:spMkLst>
        </pc:spChg>
        <pc:picChg chg="add mod">
          <ac:chgData name="Tegischer Lukas" userId="f78daebb-0565-485c-bd0e-1cd035e796ff" providerId="ADAL" clId="{1BD77E5D-AD63-42E5-92C4-823CC3F66884}" dt="2021-03-10T07:54:57.354" v="136" actId="1076"/>
          <ac:picMkLst>
            <pc:docMk/>
            <pc:sldMk cId="954121800" sldId="315"/>
            <ac:picMk id="9" creationId="{5354E719-103C-491A-9594-4D6889465CA8}"/>
          </ac:picMkLst>
        </pc:picChg>
        <pc:picChg chg="mod">
          <ac:chgData name="Tegischer Lukas" userId="f78daebb-0565-485c-bd0e-1cd035e796ff" providerId="ADAL" clId="{1BD77E5D-AD63-42E5-92C4-823CC3F66884}" dt="2021-03-10T08:00:50.174" v="424" actId="1076"/>
          <ac:picMkLst>
            <pc:docMk/>
            <pc:sldMk cId="954121800" sldId="315"/>
            <ac:picMk id="14" creationId="{053D7308-DE5D-4085-8981-CCF5F27D1668}"/>
          </ac:picMkLst>
        </pc:picChg>
        <pc:picChg chg="del">
          <ac:chgData name="Tegischer Lukas" userId="f78daebb-0565-485c-bd0e-1cd035e796ff" providerId="ADAL" clId="{1BD77E5D-AD63-42E5-92C4-823CC3F66884}" dt="2021-03-10T07:53:46.967" v="109" actId="478"/>
          <ac:picMkLst>
            <pc:docMk/>
            <pc:sldMk cId="954121800" sldId="315"/>
            <ac:picMk id="20" creationId="{9EA8F967-8C63-469B-B5E1-9873FC0B91C4}"/>
          </ac:picMkLst>
        </pc:picChg>
      </pc:sldChg>
      <pc:sldChg chg="addSp delSp modSp add mod delAnim modAnim">
        <pc:chgData name="Tegischer Lukas" userId="f78daebb-0565-485c-bd0e-1cd035e796ff" providerId="ADAL" clId="{1BD77E5D-AD63-42E5-92C4-823CC3F66884}" dt="2021-03-10T08:07:56.248" v="660"/>
        <pc:sldMkLst>
          <pc:docMk/>
          <pc:sldMk cId="1152790701" sldId="316"/>
        </pc:sldMkLst>
        <pc:spChg chg="mod">
          <ac:chgData name="Tegischer Lukas" userId="f78daebb-0565-485c-bd0e-1cd035e796ff" providerId="ADAL" clId="{1BD77E5D-AD63-42E5-92C4-823CC3F66884}" dt="2021-03-10T07:57:23.161" v="285" actId="1076"/>
          <ac:spMkLst>
            <pc:docMk/>
            <pc:sldMk cId="1152790701" sldId="316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7:57:25.186" v="286" actId="1076"/>
          <ac:spMkLst>
            <pc:docMk/>
            <pc:sldMk cId="1152790701" sldId="316"/>
            <ac:spMk id="3" creationId="{3B5F603E-D9EA-4C3B-8803-B0FB2D63F4F2}"/>
          </ac:spMkLst>
        </pc:spChg>
        <pc:spChg chg="del">
          <ac:chgData name="Tegischer Lukas" userId="f78daebb-0565-485c-bd0e-1cd035e796ff" providerId="ADAL" clId="{1BD77E5D-AD63-42E5-92C4-823CC3F66884}" dt="2021-03-10T07:55:38.563" v="141" actId="478"/>
          <ac:spMkLst>
            <pc:docMk/>
            <pc:sldMk cId="1152790701" sldId="316"/>
            <ac:spMk id="4" creationId="{56F32EE9-6549-4985-AE91-229E7449DDE2}"/>
          </ac:spMkLst>
        </pc:spChg>
        <pc:spChg chg="del">
          <ac:chgData name="Tegischer Lukas" userId="f78daebb-0565-485c-bd0e-1cd035e796ff" providerId="ADAL" clId="{1BD77E5D-AD63-42E5-92C4-823CC3F66884}" dt="2021-03-10T07:55:43.014" v="143" actId="478"/>
          <ac:spMkLst>
            <pc:docMk/>
            <pc:sldMk cId="1152790701" sldId="316"/>
            <ac:spMk id="5" creationId="{9EF9E421-DD9B-42BE-AED5-0D1453D2B86D}"/>
          </ac:spMkLst>
        </pc:spChg>
        <pc:spChg chg="add mod">
          <ac:chgData name="Tegischer Lukas" userId="f78daebb-0565-485c-bd0e-1cd035e796ff" providerId="ADAL" clId="{1BD77E5D-AD63-42E5-92C4-823CC3F66884}" dt="2021-03-10T07:57:26.954" v="287" actId="1076"/>
          <ac:spMkLst>
            <pc:docMk/>
            <pc:sldMk cId="1152790701" sldId="316"/>
            <ac:spMk id="6" creationId="{9FA6630F-E5C4-4F50-ABBF-CC11493292CA}"/>
          </ac:spMkLst>
        </pc:spChg>
        <pc:spChg chg="add mod">
          <ac:chgData name="Tegischer Lukas" userId="f78daebb-0565-485c-bd0e-1cd035e796ff" providerId="ADAL" clId="{1BD77E5D-AD63-42E5-92C4-823CC3F66884}" dt="2021-03-10T07:58:17.572" v="386" actId="403"/>
          <ac:spMkLst>
            <pc:docMk/>
            <pc:sldMk cId="1152790701" sldId="316"/>
            <ac:spMk id="7" creationId="{019B2011-D3CF-4D52-B68F-11BD7C366864}"/>
          </ac:spMkLst>
        </pc:spChg>
        <pc:spChg chg="add mod">
          <ac:chgData name="Tegischer Lukas" userId="f78daebb-0565-485c-bd0e-1cd035e796ff" providerId="ADAL" clId="{1BD77E5D-AD63-42E5-92C4-823CC3F66884}" dt="2021-03-10T07:58:26.486" v="391" actId="20577"/>
          <ac:spMkLst>
            <pc:docMk/>
            <pc:sldMk cId="1152790701" sldId="316"/>
            <ac:spMk id="10" creationId="{3474B6AA-C743-4F89-9766-4EF2154644EE}"/>
          </ac:spMkLst>
        </pc:spChg>
        <pc:spChg chg="add mod">
          <ac:chgData name="Tegischer Lukas" userId="f78daebb-0565-485c-bd0e-1cd035e796ff" providerId="ADAL" clId="{1BD77E5D-AD63-42E5-92C4-823CC3F66884}" dt="2021-03-10T07:58:33.754" v="395" actId="20577"/>
          <ac:spMkLst>
            <pc:docMk/>
            <pc:sldMk cId="1152790701" sldId="316"/>
            <ac:spMk id="11" creationId="{CB1FD612-B19B-418C-BCD2-E8AC237F15D7}"/>
          </ac:spMkLst>
        </pc:spChg>
        <pc:spChg chg="add mod">
          <ac:chgData name="Tegischer Lukas" userId="f78daebb-0565-485c-bd0e-1cd035e796ff" providerId="ADAL" clId="{1BD77E5D-AD63-42E5-92C4-823CC3F66884}" dt="2021-03-10T07:58:39.613" v="400" actId="20577"/>
          <ac:spMkLst>
            <pc:docMk/>
            <pc:sldMk cId="1152790701" sldId="316"/>
            <ac:spMk id="12" creationId="{4900CBB0-0111-4369-8E65-C62AC6128D87}"/>
          </ac:spMkLst>
        </pc:spChg>
        <pc:picChg chg="del">
          <ac:chgData name="Tegischer Lukas" userId="f78daebb-0565-485c-bd0e-1cd035e796ff" providerId="ADAL" clId="{1BD77E5D-AD63-42E5-92C4-823CC3F66884}" dt="2021-03-10T07:55:40.350" v="142" actId="478"/>
          <ac:picMkLst>
            <pc:docMk/>
            <pc:sldMk cId="1152790701" sldId="316"/>
            <ac:picMk id="9" creationId="{5354E719-103C-491A-9594-4D6889465CA8}"/>
          </ac:picMkLst>
        </pc:picChg>
        <pc:picChg chg="mod">
          <ac:chgData name="Tegischer Lukas" userId="f78daebb-0565-485c-bd0e-1cd035e796ff" providerId="ADAL" clId="{1BD77E5D-AD63-42E5-92C4-823CC3F66884}" dt="2021-03-10T08:00:46.890" v="423" actId="1076"/>
          <ac:picMkLst>
            <pc:docMk/>
            <pc:sldMk cId="1152790701" sldId="316"/>
            <ac:picMk id="14" creationId="{053D7308-DE5D-4085-8981-CCF5F27D1668}"/>
          </ac:picMkLst>
        </pc:picChg>
      </pc:sldChg>
      <pc:sldChg chg="addSp delSp modSp add mod">
        <pc:chgData name="Tegischer Lukas" userId="f78daebb-0565-485c-bd0e-1cd035e796ff" providerId="ADAL" clId="{1BD77E5D-AD63-42E5-92C4-823CC3F66884}" dt="2021-03-10T08:01:10.410" v="430" actId="1076"/>
        <pc:sldMkLst>
          <pc:docMk/>
          <pc:sldMk cId="1047625321" sldId="317"/>
        </pc:sldMkLst>
        <pc:spChg chg="mod">
          <ac:chgData name="Tegischer Lukas" userId="f78daebb-0565-485c-bd0e-1cd035e796ff" providerId="ADAL" clId="{1BD77E5D-AD63-42E5-92C4-823CC3F66884}" dt="2021-03-10T08:01:10.410" v="430" actId="1076"/>
          <ac:spMkLst>
            <pc:docMk/>
            <pc:sldMk cId="1047625321" sldId="317"/>
            <ac:spMk id="2" creationId="{00000000-0000-0000-0000-000000000000}"/>
          </ac:spMkLst>
        </pc:spChg>
        <pc:spChg chg="del">
          <ac:chgData name="Tegischer Lukas" userId="f78daebb-0565-485c-bd0e-1cd035e796ff" providerId="ADAL" clId="{1BD77E5D-AD63-42E5-92C4-823CC3F66884}" dt="2021-03-10T07:59:03.459" v="402" actId="478"/>
          <ac:spMkLst>
            <pc:docMk/>
            <pc:sldMk cId="1047625321" sldId="317"/>
            <ac:spMk id="3" creationId="{3B5F603E-D9EA-4C3B-8803-B0FB2D63F4F2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6" creationId="{9FA6630F-E5C4-4F50-ABBF-CC11493292CA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7" creationId="{019B2011-D3CF-4D52-B68F-11BD7C366864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10" creationId="{3474B6AA-C743-4F89-9766-4EF2154644EE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11" creationId="{CB1FD612-B19B-418C-BCD2-E8AC237F15D7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12" creationId="{4900CBB0-0111-4369-8E65-C62AC6128D87}"/>
          </ac:spMkLst>
        </pc:spChg>
        <pc:graphicFrameChg chg="add mod modGraphic">
          <ac:chgData name="Tegischer Lukas" userId="f78daebb-0565-485c-bd0e-1cd035e796ff" providerId="ADAL" clId="{1BD77E5D-AD63-42E5-92C4-823CC3F66884}" dt="2021-03-10T08:01:08.210" v="429" actId="1076"/>
          <ac:graphicFrameMkLst>
            <pc:docMk/>
            <pc:sldMk cId="1047625321" sldId="317"/>
            <ac:graphicFrameMk id="4" creationId="{492E4C6A-342E-4407-8A0E-C6A5204C9FF9}"/>
          </ac:graphicFrameMkLst>
        </pc:graphicFrameChg>
        <pc:picChg chg="add del mod">
          <ac:chgData name="Tegischer Lukas" userId="f78daebb-0565-485c-bd0e-1cd035e796ff" providerId="ADAL" clId="{1BD77E5D-AD63-42E5-92C4-823CC3F66884}" dt="2021-03-10T08:01:04.058" v="428" actId="478"/>
          <ac:picMkLst>
            <pc:docMk/>
            <pc:sldMk cId="1047625321" sldId="317"/>
            <ac:picMk id="13" creationId="{0AFDCA3B-DE0A-49AA-AC10-9970A5D296E7}"/>
          </ac:picMkLst>
        </pc:picChg>
        <pc:picChg chg="mod">
          <ac:chgData name="Tegischer Lukas" userId="f78daebb-0565-485c-bd0e-1cd035e796ff" providerId="ADAL" clId="{1BD77E5D-AD63-42E5-92C4-823CC3F66884}" dt="2021-03-10T08:00:44.178" v="422" actId="1076"/>
          <ac:picMkLst>
            <pc:docMk/>
            <pc:sldMk cId="1047625321" sldId="317"/>
            <ac:picMk id="14" creationId="{053D7308-DE5D-4085-8981-CCF5F27D1668}"/>
          </ac:picMkLst>
        </pc:picChg>
      </pc:sldChg>
      <pc:sldChg chg="addSp delSp modSp add mod">
        <pc:chgData name="Tegischer Lukas" userId="f78daebb-0565-485c-bd0e-1cd035e796ff" providerId="ADAL" clId="{1BD77E5D-AD63-42E5-92C4-823CC3F66884}" dt="2021-03-10T08:01:30.810" v="438" actId="1076"/>
        <pc:sldMkLst>
          <pc:docMk/>
          <pc:sldMk cId="1223748339" sldId="318"/>
        </pc:sldMkLst>
        <pc:spChg chg="mod">
          <ac:chgData name="Tegischer Lukas" userId="f78daebb-0565-485c-bd0e-1cd035e796ff" providerId="ADAL" clId="{1BD77E5D-AD63-42E5-92C4-823CC3F66884}" dt="2021-03-10T08:01:15.729" v="433" actId="1076"/>
          <ac:spMkLst>
            <pc:docMk/>
            <pc:sldMk cId="1223748339" sldId="318"/>
            <ac:spMk id="2" creationId="{00000000-0000-0000-0000-000000000000}"/>
          </ac:spMkLst>
        </pc:spChg>
        <pc:graphicFrameChg chg="del">
          <ac:chgData name="Tegischer Lukas" userId="f78daebb-0565-485c-bd0e-1cd035e796ff" providerId="ADAL" clId="{1BD77E5D-AD63-42E5-92C4-823CC3F66884}" dt="2021-03-10T08:01:14.165" v="432" actId="478"/>
          <ac:graphicFrameMkLst>
            <pc:docMk/>
            <pc:sldMk cId="1223748339" sldId="318"/>
            <ac:graphicFrameMk id="4" creationId="{492E4C6A-342E-4407-8A0E-C6A5204C9FF9}"/>
          </ac:graphicFrameMkLst>
        </pc:graphicFrameChg>
        <pc:picChg chg="add mod">
          <ac:chgData name="Tegischer Lukas" userId="f78daebb-0565-485c-bd0e-1cd035e796ff" providerId="ADAL" clId="{1BD77E5D-AD63-42E5-92C4-823CC3F66884}" dt="2021-03-10T08:01:30.810" v="438" actId="1076"/>
          <ac:picMkLst>
            <pc:docMk/>
            <pc:sldMk cId="1223748339" sldId="318"/>
            <ac:picMk id="5" creationId="{12442393-5F30-4D19-A956-C64DA3486E6B}"/>
          </ac:picMkLst>
        </pc:picChg>
      </pc:sldChg>
      <pc:sldChg chg="addSp delSp modSp add mod modAnim">
        <pc:chgData name="Tegischer Lukas" userId="f78daebb-0565-485c-bd0e-1cd035e796ff" providerId="ADAL" clId="{1BD77E5D-AD63-42E5-92C4-823CC3F66884}" dt="2021-03-10T08:07:42.510" v="657"/>
        <pc:sldMkLst>
          <pc:docMk/>
          <pc:sldMk cId="1457261886" sldId="319"/>
        </pc:sldMkLst>
        <pc:spChg chg="mod">
          <ac:chgData name="Tegischer Lukas" userId="f78daebb-0565-485c-bd0e-1cd035e796ff" providerId="ADAL" clId="{1BD77E5D-AD63-42E5-92C4-823CC3F66884}" dt="2021-03-10T08:07:01.570" v="642" actId="1076"/>
          <ac:spMkLst>
            <pc:docMk/>
            <pc:sldMk cId="1457261886" sldId="319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8:06:59.193" v="641" actId="1076"/>
          <ac:spMkLst>
            <pc:docMk/>
            <pc:sldMk cId="1457261886" sldId="319"/>
            <ac:spMk id="3" creationId="{E65B697F-13D8-4E51-A068-4A6A780894E5}"/>
          </ac:spMkLst>
        </pc:spChg>
        <pc:spChg chg="add del mod">
          <ac:chgData name="Tegischer Lukas" userId="f78daebb-0565-485c-bd0e-1cd035e796ff" providerId="ADAL" clId="{1BD77E5D-AD63-42E5-92C4-823CC3F66884}" dt="2021-03-10T08:05:03.762" v="577" actId="478"/>
          <ac:spMkLst>
            <pc:docMk/>
            <pc:sldMk cId="1457261886" sldId="319"/>
            <ac:spMk id="4" creationId="{6FDF6C33-8A45-4B53-9B68-26BCCBF2AF15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6" creationId="{DF56D283-81F8-4778-9302-E8134935DA46}"/>
          </ac:spMkLst>
        </pc:spChg>
        <pc:spChg chg="add mod">
          <ac:chgData name="Tegischer Lukas" userId="f78daebb-0565-485c-bd0e-1cd035e796ff" providerId="ADAL" clId="{1BD77E5D-AD63-42E5-92C4-823CC3F66884}" dt="2021-03-10T08:07:32.937" v="653" actId="1076"/>
          <ac:spMkLst>
            <pc:docMk/>
            <pc:sldMk cId="1457261886" sldId="319"/>
            <ac:spMk id="7" creationId="{056FEA2B-90C6-4463-890C-28FABCF2D782}"/>
          </ac:spMkLst>
        </pc:spChg>
        <pc:spChg chg="add del mod">
          <ac:chgData name="Tegischer Lukas" userId="f78daebb-0565-485c-bd0e-1cd035e796ff" providerId="ADAL" clId="{1BD77E5D-AD63-42E5-92C4-823CC3F66884}" dt="2021-03-10T08:05:36.458" v="609" actId="478"/>
          <ac:spMkLst>
            <pc:docMk/>
            <pc:sldMk cId="1457261886" sldId="319"/>
            <ac:spMk id="8" creationId="{34E0F1F0-5971-4219-931B-2EE30BA8E4CA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9" creationId="{415B4EBE-5091-4BB4-810D-90331D00CBF8}"/>
          </ac:spMkLst>
        </pc:spChg>
        <pc:spChg chg="add mod">
          <ac:chgData name="Tegischer Lukas" userId="f78daebb-0565-485c-bd0e-1cd035e796ff" providerId="ADAL" clId="{1BD77E5D-AD63-42E5-92C4-823CC3F66884}" dt="2021-03-10T08:07:28.434" v="651" actId="207"/>
          <ac:spMkLst>
            <pc:docMk/>
            <pc:sldMk cId="1457261886" sldId="319"/>
            <ac:spMk id="10" creationId="{063C8AA7-BF29-46B2-9AF4-6D7AAA63762F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11" creationId="{4F677EE4-7AE5-4116-92BC-944C9E5AF408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12" creationId="{DBEEA67A-C70A-4915-A305-240FDDD8728D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13" creationId="{5F2F213D-7232-41A1-BE65-766922B49484}"/>
          </ac:spMkLst>
        </pc:spChg>
        <pc:picChg chg="del">
          <ac:chgData name="Tegischer Lukas" userId="f78daebb-0565-485c-bd0e-1cd035e796ff" providerId="ADAL" clId="{1BD77E5D-AD63-42E5-92C4-823CC3F66884}" dt="2021-03-10T08:02:03.889" v="455" actId="478"/>
          <ac:picMkLst>
            <pc:docMk/>
            <pc:sldMk cId="1457261886" sldId="319"/>
            <ac:picMk id="5" creationId="{12442393-5F30-4D19-A956-C64DA3486E6B}"/>
          </ac:picMkLst>
        </pc:picChg>
      </pc:sldChg>
      <pc:sldChg chg="addSp delSp modSp add mod delAnim modAnim">
        <pc:chgData name="Tegischer Lukas" userId="f78daebb-0565-485c-bd0e-1cd035e796ff" providerId="ADAL" clId="{1BD77E5D-AD63-42E5-92C4-823CC3F66884}" dt="2021-03-10T08:12:11.546" v="835" actId="1076"/>
        <pc:sldMkLst>
          <pc:docMk/>
          <pc:sldMk cId="407051604" sldId="320"/>
        </pc:sldMkLst>
        <pc:spChg chg="mod">
          <ac:chgData name="Tegischer Lukas" userId="f78daebb-0565-485c-bd0e-1cd035e796ff" providerId="ADAL" clId="{1BD77E5D-AD63-42E5-92C4-823CC3F66884}" dt="2021-03-10T08:12:11.546" v="835" actId="1076"/>
          <ac:spMkLst>
            <pc:docMk/>
            <pc:sldMk cId="407051604" sldId="320"/>
            <ac:spMk id="2" creationId="{00000000-0000-0000-0000-000000000000}"/>
          </ac:spMkLst>
        </pc:spChg>
        <pc:spChg chg="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3" creationId="{E65B697F-13D8-4E51-A068-4A6A780894E5}"/>
          </ac:spMkLst>
        </pc:spChg>
        <pc:spChg chg="add mod">
          <ac:chgData name="Tegischer Lukas" userId="f78daebb-0565-485c-bd0e-1cd035e796ff" providerId="ADAL" clId="{1BD77E5D-AD63-42E5-92C4-823CC3F66884}" dt="2021-03-10T08:12:09.041" v="834" actId="1076"/>
          <ac:spMkLst>
            <pc:docMk/>
            <pc:sldMk cId="407051604" sldId="320"/>
            <ac:spMk id="4" creationId="{C02EFF20-6065-435C-A023-F9F5946229CF}"/>
          </ac:spMkLst>
        </pc:spChg>
        <pc:spChg chg="add 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5" creationId="{2168B74E-0135-4894-833F-CCEBC048A467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6" creationId="{DF56D283-81F8-4778-9302-E8134935DA46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7" creationId="{056FEA2B-90C6-4463-890C-28FABCF2D782}"/>
          </ac:spMkLst>
        </pc:spChg>
        <pc:spChg chg="add 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8" creationId="{75535B68-3BA4-4291-9370-A59F7A6E749C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9" creationId="{415B4EBE-5091-4BB4-810D-90331D00CBF8}"/>
          </ac:spMkLst>
        </pc:spChg>
        <pc:spChg chg="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10" creationId="{063C8AA7-BF29-46B2-9AF4-6D7AAA63762F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11" creationId="{4F677EE4-7AE5-4116-92BC-944C9E5AF408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12" creationId="{DBEEA67A-C70A-4915-A305-240FDDD8728D}"/>
          </ac:spMkLst>
        </pc:spChg>
        <pc:spChg chg="del">
          <ac:chgData name="Tegischer Lukas" userId="f78daebb-0565-485c-bd0e-1cd035e796ff" providerId="ADAL" clId="{1BD77E5D-AD63-42E5-92C4-823CC3F66884}" dt="2021-03-10T08:09:27.953" v="780" actId="478"/>
          <ac:spMkLst>
            <pc:docMk/>
            <pc:sldMk cId="407051604" sldId="320"/>
            <ac:spMk id="13" creationId="{5F2F213D-7232-41A1-BE65-766922B49484}"/>
          </ac:spMkLst>
        </pc:spChg>
      </pc:sldChg>
      <pc:sldChg chg="addSp delSp modSp add mod delAnim modAnim">
        <pc:chgData name="Tegischer Lukas" userId="f78daebb-0565-485c-bd0e-1cd035e796ff" providerId="ADAL" clId="{1BD77E5D-AD63-42E5-92C4-823CC3F66884}" dt="2021-03-10T08:14:18.236" v="922"/>
        <pc:sldMkLst>
          <pc:docMk/>
          <pc:sldMk cId="373495819" sldId="321"/>
        </pc:sldMkLst>
        <pc:spChg chg="mod">
          <ac:chgData name="Tegischer Lukas" userId="f78daebb-0565-485c-bd0e-1cd035e796ff" providerId="ADAL" clId="{1BD77E5D-AD63-42E5-92C4-823CC3F66884}" dt="2021-03-10T08:12:55.897" v="868" actId="1076"/>
          <ac:spMkLst>
            <pc:docMk/>
            <pc:sldMk cId="373495819" sldId="321"/>
            <ac:spMk id="2" creationId="{00000000-0000-0000-0000-000000000000}"/>
          </ac:spMkLst>
        </pc:spChg>
        <pc:spChg chg="del">
          <ac:chgData name="Tegischer Lukas" userId="f78daebb-0565-485c-bd0e-1cd035e796ff" providerId="ADAL" clId="{1BD77E5D-AD63-42E5-92C4-823CC3F66884}" dt="2021-03-10T08:12:40.823" v="856" actId="478"/>
          <ac:spMkLst>
            <pc:docMk/>
            <pc:sldMk cId="373495819" sldId="321"/>
            <ac:spMk id="3" creationId="{E65B697F-13D8-4E51-A068-4A6A780894E5}"/>
          </ac:spMkLst>
        </pc:spChg>
        <pc:spChg chg="del">
          <ac:chgData name="Tegischer Lukas" userId="f78daebb-0565-485c-bd0e-1cd035e796ff" providerId="ADAL" clId="{1BD77E5D-AD63-42E5-92C4-823CC3F66884}" dt="2021-03-10T08:12:42.950" v="858" actId="478"/>
          <ac:spMkLst>
            <pc:docMk/>
            <pc:sldMk cId="373495819" sldId="321"/>
            <ac:spMk id="4" creationId="{C02EFF20-6065-435C-A023-F9F5946229CF}"/>
          </ac:spMkLst>
        </pc:spChg>
        <pc:spChg chg="del">
          <ac:chgData name="Tegischer Lukas" userId="f78daebb-0565-485c-bd0e-1cd035e796ff" providerId="ADAL" clId="{1BD77E5D-AD63-42E5-92C4-823CC3F66884}" dt="2021-03-10T08:12:41.937" v="857" actId="478"/>
          <ac:spMkLst>
            <pc:docMk/>
            <pc:sldMk cId="373495819" sldId="321"/>
            <ac:spMk id="5" creationId="{2168B74E-0135-4894-833F-CCEBC048A467}"/>
          </ac:spMkLst>
        </pc:spChg>
        <pc:spChg chg="add mod">
          <ac:chgData name="Tegischer Lukas" userId="f78daebb-0565-485c-bd0e-1cd035e796ff" providerId="ADAL" clId="{1BD77E5D-AD63-42E5-92C4-823CC3F66884}" dt="2021-03-10T08:12:58.009" v="869" actId="1076"/>
          <ac:spMkLst>
            <pc:docMk/>
            <pc:sldMk cId="373495819" sldId="321"/>
            <ac:spMk id="6" creationId="{FB99D101-8CD5-4AAD-9D41-69F84DA27C43}"/>
          </ac:spMkLst>
        </pc:spChg>
        <pc:spChg chg="mod">
          <ac:chgData name="Tegischer Lukas" userId="f78daebb-0565-485c-bd0e-1cd035e796ff" providerId="ADAL" clId="{1BD77E5D-AD63-42E5-92C4-823CC3F66884}" dt="2021-03-10T08:13:17.917" v="892" actId="1076"/>
          <ac:spMkLst>
            <pc:docMk/>
            <pc:sldMk cId="373495819" sldId="321"/>
            <ac:spMk id="8" creationId="{75535B68-3BA4-4291-9370-A59F7A6E749C}"/>
          </ac:spMkLst>
        </pc:spChg>
        <pc:spChg chg="del">
          <ac:chgData name="Tegischer Lukas" userId="f78daebb-0565-485c-bd0e-1cd035e796ff" providerId="ADAL" clId="{1BD77E5D-AD63-42E5-92C4-823CC3F66884}" dt="2021-03-10T08:12:27.344" v="839" actId="478"/>
          <ac:spMkLst>
            <pc:docMk/>
            <pc:sldMk cId="373495819" sldId="321"/>
            <ac:spMk id="10" creationId="{063C8AA7-BF29-46B2-9AF4-6D7AAA63762F}"/>
          </ac:spMkLst>
        </pc:spChg>
        <pc:spChg chg="add mod">
          <ac:chgData name="Tegischer Lukas" userId="f78daebb-0565-485c-bd0e-1cd035e796ff" providerId="ADAL" clId="{1BD77E5D-AD63-42E5-92C4-823CC3F66884}" dt="2021-03-10T08:13:13.678" v="891" actId="20577"/>
          <ac:spMkLst>
            <pc:docMk/>
            <pc:sldMk cId="373495819" sldId="321"/>
            <ac:spMk id="11" creationId="{D2025DE3-6304-42AD-BF2E-57C5D64BA08F}"/>
          </ac:spMkLst>
        </pc:spChg>
        <pc:spChg chg="add mod">
          <ac:chgData name="Tegischer Lukas" userId="f78daebb-0565-485c-bd0e-1cd035e796ff" providerId="ADAL" clId="{1BD77E5D-AD63-42E5-92C4-823CC3F66884}" dt="2021-03-10T08:13:51.482" v="920" actId="1076"/>
          <ac:spMkLst>
            <pc:docMk/>
            <pc:sldMk cId="373495819" sldId="321"/>
            <ac:spMk id="12" creationId="{F016E392-78FA-410F-8032-18900D3A0FD2}"/>
          </ac:spMkLst>
        </pc:spChg>
      </pc:sldChg>
      <pc:sldChg chg="addSp delSp modSp add mod delAnim modAnim">
        <pc:chgData name="Tegischer Lukas" userId="f78daebb-0565-485c-bd0e-1cd035e796ff" providerId="ADAL" clId="{1BD77E5D-AD63-42E5-92C4-823CC3F66884}" dt="2021-03-10T08:16:29.045" v="976"/>
        <pc:sldMkLst>
          <pc:docMk/>
          <pc:sldMk cId="1600575517" sldId="322"/>
        </pc:sldMkLst>
        <pc:spChg chg="del">
          <ac:chgData name="Tegischer Lukas" userId="f78daebb-0565-485c-bd0e-1cd035e796ff" providerId="ADAL" clId="{1BD77E5D-AD63-42E5-92C4-823CC3F66884}" dt="2021-03-10T08:14:41.769" v="927" actId="478"/>
          <ac:spMkLst>
            <pc:docMk/>
            <pc:sldMk cId="1600575517" sldId="322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8:14:53.969" v="934" actId="1076"/>
          <ac:spMkLst>
            <pc:docMk/>
            <pc:sldMk cId="1600575517" sldId="322"/>
            <ac:spMk id="3" creationId="{7889C1D2-43F4-4C0C-B62A-5F9BBF6A4AB6}"/>
          </ac:spMkLst>
        </pc:spChg>
        <pc:spChg chg="add mod">
          <ac:chgData name="Tegischer Lukas" userId="f78daebb-0565-485c-bd0e-1cd035e796ff" providerId="ADAL" clId="{1BD77E5D-AD63-42E5-92C4-823CC3F66884}" dt="2021-03-10T08:15:10.266" v="941" actId="1076"/>
          <ac:spMkLst>
            <pc:docMk/>
            <pc:sldMk cId="1600575517" sldId="322"/>
            <ac:spMk id="4" creationId="{51F6B8C6-52D8-460D-82AE-65530507DAF2}"/>
          </ac:spMkLst>
        </pc:spChg>
        <pc:spChg chg="mod">
          <ac:chgData name="Tegischer Lukas" userId="f78daebb-0565-485c-bd0e-1cd035e796ff" providerId="ADAL" clId="{1BD77E5D-AD63-42E5-92C4-823CC3F66884}" dt="2021-03-10T08:14:50.685" v="933" actId="207"/>
          <ac:spMkLst>
            <pc:docMk/>
            <pc:sldMk cId="1600575517" sldId="322"/>
            <ac:spMk id="6" creationId="{FB99D101-8CD5-4AAD-9D41-69F84DA27C43}"/>
          </ac:spMkLst>
        </pc:spChg>
        <pc:spChg chg="del">
          <ac:chgData name="Tegischer Lukas" userId="f78daebb-0565-485c-bd0e-1cd035e796ff" providerId="ADAL" clId="{1BD77E5D-AD63-42E5-92C4-823CC3F66884}" dt="2021-03-10T08:14:40.423" v="926" actId="478"/>
          <ac:spMkLst>
            <pc:docMk/>
            <pc:sldMk cId="1600575517" sldId="322"/>
            <ac:spMk id="8" creationId="{75535B68-3BA4-4291-9370-A59F7A6E749C}"/>
          </ac:spMkLst>
        </pc:spChg>
        <pc:spChg chg="add mod">
          <ac:chgData name="Tegischer Lukas" userId="f78daebb-0565-485c-bd0e-1cd035e796ff" providerId="ADAL" clId="{1BD77E5D-AD63-42E5-92C4-823CC3F66884}" dt="2021-03-10T08:15:16.442" v="946" actId="20577"/>
          <ac:spMkLst>
            <pc:docMk/>
            <pc:sldMk cId="1600575517" sldId="322"/>
            <ac:spMk id="10" creationId="{382C1CBE-7DDD-4EE3-89F6-3BC18BF16079}"/>
          </ac:spMkLst>
        </pc:spChg>
        <pc:spChg chg="del">
          <ac:chgData name="Tegischer Lukas" userId="f78daebb-0565-485c-bd0e-1cd035e796ff" providerId="ADAL" clId="{1BD77E5D-AD63-42E5-92C4-823CC3F66884}" dt="2021-03-10T08:14:38.452" v="924" actId="478"/>
          <ac:spMkLst>
            <pc:docMk/>
            <pc:sldMk cId="1600575517" sldId="322"/>
            <ac:spMk id="11" creationId="{D2025DE3-6304-42AD-BF2E-57C5D64BA08F}"/>
          </ac:spMkLst>
        </pc:spChg>
        <pc:spChg chg="del">
          <ac:chgData name="Tegischer Lukas" userId="f78daebb-0565-485c-bd0e-1cd035e796ff" providerId="ADAL" clId="{1BD77E5D-AD63-42E5-92C4-823CC3F66884}" dt="2021-03-10T08:14:39.625" v="925" actId="478"/>
          <ac:spMkLst>
            <pc:docMk/>
            <pc:sldMk cId="1600575517" sldId="322"/>
            <ac:spMk id="12" creationId="{F016E392-78FA-410F-8032-18900D3A0FD2}"/>
          </ac:spMkLst>
        </pc:spChg>
      </pc:sldChg>
      <pc:sldChg chg="addSp delSp modSp add mod ord addAnim delAnim modAnim">
        <pc:chgData name="Tegischer Lukas" userId="f78daebb-0565-485c-bd0e-1cd035e796ff" providerId="ADAL" clId="{1BD77E5D-AD63-42E5-92C4-823CC3F66884}" dt="2021-03-10T08:16:31.387" v="977"/>
        <pc:sldMkLst>
          <pc:docMk/>
          <pc:sldMk cId="3358788559" sldId="323"/>
        </pc:sldMkLst>
        <pc:spChg chg="del">
          <ac:chgData name="Tegischer Lukas" userId="f78daebb-0565-485c-bd0e-1cd035e796ff" providerId="ADAL" clId="{1BD77E5D-AD63-42E5-92C4-823CC3F66884}" dt="2021-03-10T08:15:40.258" v="955" actId="478"/>
          <ac:spMkLst>
            <pc:docMk/>
            <pc:sldMk cId="3358788559" sldId="323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8:15:56.249" v="961" actId="1076"/>
          <ac:spMkLst>
            <pc:docMk/>
            <pc:sldMk cId="3358788559" sldId="323"/>
            <ac:spMk id="3" creationId="{A570FB4D-55F1-464D-9A81-80EDD979BD0A}"/>
          </ac:spMkLst>
        </pc:spChg>
        <pc:spChg chg="add mod">
          <ac:chgData name="Tegischer Lukas" userId="f78daebb-0565-485c-bd0e-1cd035e796ff" providerId="ADAL" clId="{1BD77E5D-AD63-42E5-92C4-823CC3F66884}" dt="2021-03-10T08:16:11.258" v="968" actId="403"/>
          <ac:spMkLst>
            <pc:docMk/>
            <pc:sldMk cId="3358788559" sldId="323"/>
            <ac:spMk id="4" creationId="{1AF3865D-50E9-47D6-A98E-F0CCE747C495}"/>
          </ac:spMkLst>
        </pc:spChg>
        <pc:spChg chg="add del mod">
          <ac:chgData name="Tegischer Lukas" userId="f78daebb-0565-485c-bd0e-1cd035e796ff" providerId="ADAL" clId="{1BD77E5D-AD63-42E5-92C4-823CC3F66884}" dt="2021-03-10T08:16:09.600" v="966"/>
          <ac:spMkLst>
            <pc:docMk/>
            <pc:sldMk cId="3358788559" sldId="323"/>
            <ac:spMk id="5" creationId="{C1BE36FC-5552-43C4-8D3A-9B75F27F51E5}"/>
          </ac:spMkLst>
        </pc:spChg>
        <pc:spChg chg="add del">
          <ac:chgData name="Tegischer Lukas" userId="f78daebb-0565-485c-bd0e-1cd035e796ff" providerId="ADAL" clId="{1BD77E5D-AD63-42E5-92C4-823CC3F66884}" dt="2021-03-10T08:15:38.360" v="953" actId="478"/>
          <ac:spMkLst>
            <pc:docMk/>
            <pc:sldMk cId="3358788559" sldId="323"/>
            <ac:spMk id="6" creationId="{FB99D101-8CD5-4AAD-9D41-69F84DA27C43}"/>
          </ac:spMkLst>
        </pc:spChg>
        <pc:spChg chg="add del">
          <ac:chgData name="Tegischer Lukas" userId="f78daebb-0565-485c-bd0e-1cd035e796ff" providerId="ADAL" clId="{1BD77E5D-AD63-42E5-92C4-823CC3F66884}" dt="2021-03-10T08:15:39.125" v="954" actId="478"/>
          <ac:spMkLst>
            <pc:docMk/>
            <pc:sldMk cId="3358788559" sldId="323"/>
            <ac:spMk id="8" creationId="{75535B68-3BA4-4291-9370-A59F7A6E749C}"/>
          </ac:spMkLst>
        </pc:spChg>
        <pc:spChg chg="del">
          <ac:chgData name="Tegischer Lukas" userId="f78daebb-0565-485c-bd0e-1cd035e796ff" providerId="ADAL" clId="{1BD77E5D-AD63-42E5-92C4-823CC3F66884}" dt="2021-03-10T08:15:33.297" v="950" actId="478"/>
          <ac:spMkLst>
            <pc:docMk/>
            <pc:sldMk cId="3358788559" sldId="323"/>
            <ac:spMk id="11" creationId="{D2025DE3-6304-42AD-BF2E-57C5D64BA08F}"/>
          </ac:spMkLst>
        </pc:spChg>
        <pc:spChg chg="mod">
          <ac:chgData name="Tegischer Lukas" userId="f78daebb-0565-485c-bd0e-1cd035e796ff" providerId="ADAL" clId="{1BD77E5D-AD63-42E5-92C4-823CC3F66884}" dt="2021-03-10T08:15:45.057" v="957" actId="207"/>
          <ac:spMkLst>
            <pc:docMk/>
            <pc:sldMk cId="3358788559" sldId="323"/>
            <ac:spMk id="12" creationId="{F016E392-78FA-410F-8032-18900D3A0FD2}"/>
          </ac:spMkLst>
        </pc:spChg>
        <pc:spChg chg="add mod">
          <ac:chgData name="Tegischer Lukas" userId="f78daebb-0565-485c-bd0e-1cd035e796ff" providerId="ADAL" clId="{1BD77E5D-AD63-42E5-92C4-823CC3F66884}" dt="2021-03-10T08:16:24.424" v="975" actId="1076"/>
          <ac:spMkLst>
            <pc:docMk/>
            <pc:sldMk cId="3358788559" sldId="323"/>
            <ac:spMk id="13" creationId="{42100F84-6684-46A1-B851-2564CA841455}"/>
          </ac:spMkLst>
        </pc:spChg>
        <pc:picChg chg="add del">
          <ac:chgData name="Tegischer Lukas" userId="f78daebb-0565-485c-bd0e-1cd035e796ff" providerId="ADAL" clId="{1BD77E5D-AD63-42E5-92C4-823CC3F66884}" dt="2021-03-10T08:15:36.834" v="952" actId="478"/>
          <ac:picMkLst>
            <pc:docMk/>
            <pc:sldMk cId="3358788559" sldId="323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2FED129E-588E-42B0-8FAB-0C4B3A8ED5F1}"/>
    <pc:docChg chg="custSel delSld modSld">
      <pc:chgData name="Tegischer Lukas" userId="f78daebb-0565-485c-bd0e-1cd035e796ff" providerId="ADAL" clId="{2FED129E-588E-42B0-8FAB-0C4B3A8ED5F1}" dt="2022-11-04T11:06:39.012" v="7" actId="47"/>
      <pc:docMkLst>
        <pc:docMk/>
      </pc:docMkLst>
      <pc:sldChg chg="delSp mod">
        <pc:chgData name="Tegischer Lukas" userId="f78daebb-0565-485c-bd0e-1cd035e796ff" providerId="ADAL" clId="{2FED129E-588E-42B0-8FAB-0C4B3A8ED5F1}" dt="2022-11-04T11:06:32.111" v="0" actId="478"/>
        <pc:sldMkLst>
          <pc:docMk/>
          <pc:sldMk cId="336392357" sldId="256"/>
        </pc:sldMkLst>
        <pc:picChg chg="del">
          <ac:chgData name="Tegischer Lukas" userId="f78daebb-0565-485c-bd0e-1cd035e796ff" providerId="ADAL" clId="{2FED129E-588E-42B0-8FAB-0C4B3A8ED5F1}" dt="2022-11-04T11:06:32.111" v="0" actId="478"/>
          <ac:picMkLst>
            <pc:docMk/>
            <pc:sldMk cId="336392357" sldId="256"/>
            <ac:picMk id="8" creationId="{FD6710D9-1CE8-4542-848B-E626712C6EBF}"/>
          </ac:picMkLst>
        </pc:picChg>
      </pc:sldChg>
      <pc:sldChg chg="del">
        <pc:chgData name="Tegischer Lukas" userId="f78daebb-0565-485c-bd0e-1cd035e796ff" providerId="ADAL" clId="{2FED129E-588E-42B0-8FAB-0C4B3A8ED5F1}" dt="2022-11-04T11:06:39.012" v="7" actId="47"/>
        <pc:sldMkLst>
          <pc:docMk/>
          <pc:sldMk cId="3932101437" sldId="291"/>
        </pc:sldMkLst>
      </pc:sldChg>
      <pc:sldChg chg="delSp mod">
        <pc:chgData name="Tegischer Lukas" userId="f78daebb-0565-485c-bd0e-1cd035e796ff" providerId="ADAL" clId="{2FED129E-588E-42B0-8FAB-0C4B3A8ED5F1}" dt="2022-11-04T11:06:34.072" v="2" actId="478"/>
        <pc:sldMkLst>
          <pc:docMk/>
          <pc:sldMk cId="265588257" sldId="300"/>
        </pc:sldMkLst>
        <pc:picChg chg="del">
          <ac:chgData name="Tegischer Lukas" userId="f78daebb-0565-485c-bd0e-1cd035e796ff" providerId="ADAL" clId="{2FED129E-588E-42B0-8FAB-0C4B3A8ED5F1}" dt="2022-11-04T11:06:34.072" v="2" actId="478"/>
          <ac:picMkLst>
            <pc:docMk/>
            <pc:sldMk cId="265588257" sldId="300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2FED129E-588E-42B0-8FAB-0C4B3A8ED5F1}" dt="2022-11-04T11:06:32.964" v="1" actId="478"/>
        <pc:sldMkLst>
          <pc:docMk/>
          <pc:sldMk cId="1019489719" sldId="343"/>
        </pc:sldMkLst>
        <pc:picChg chg="del">
          <ac:chgData name="Tegischer Lukas" userId="f78daebb-0565-485c-bd0e-1cd035e796ff" providerId="ADAL" clId="{2FED129E-588E-42B0-8FAB-0C4B3A8ED5F1}" dt="2022-11-04T11:06:32.964" v="1" actId="478"/>
          <ac:picMkLst>
            <pc:docMk/>
            <pc:sldMk cId="1019489719" sldId="343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2FED129E-588E-42B0-8FAB-0C4B3A8ED5F1}" dt="2022-11-04T11:06:35.269" v="3" actId="478"/>
        <pc:sldMkLst>
          <pc:docMk/>
          <pc:sldMk cId="1349328298" sldId="344"/>
        </pc:sldMkLst>
        <pc:picChg chg="del">
          <ac:chgData name="Tegischer Lukas" userId="f78daebb-0565-485c-bd0e-1cd035e796ff" providerId="ADAL" clId="{2FED129E-588E-42B0-8FAB-0C4B3A8ED5F1}" dt="2022-11-04T11:06:35.269" v="3" actId="478"/>
          <ac:picMkLst>
            <pc:docMk/>
            <pc:sldMk cId="1349328298" sldId="344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2FED129E-588E-42B0-8FAB-0C4B3A8ED5F1}" dt="2022-11-04T11:06:35.937" v="4" actId="478"/>
        <pc:sldMkLst>
          <pc:docMk/>
          <pc:sldMk cId="4095686451" sldId="345"/>
        </pc:sldMkLst>
        <pc:picChg chg="del">
          <ac:chgData name="Tegischer Lukas" userId="f78daebb-0565-485c-bd0e-1cd035e796ff" providerId="ADAL" clId="{2FED129E-588E-42B0-8FAB-0C4B3A8ED5F1}" dt="2022-11-04T11:06:35.937" v="4" actId="478"/>
          <ac:picMkLst>
            <pc:docMk/>
            <pc:sldMk cId="4095686451" sldId="345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2FED129E-588E-42B0-8FAB-0C4B3A8ED5F1}" dt="2022-11-04T11:06:36.718" v="5" actId="478"/>
        <pc:sldMkLst>
          <pc:docMk/>
          <pc:sldMk cId="3755453555" sldId="346"/>
        </pc:sldMkLst>
        <pc:picChg chg="del">
          <ac:chgData name="Tegischer Lukas" userId="f78daebb-0565-485c-bd0e-1cd035e796ff" providerId="ADAL" clId="{2FED129E-588E-42B0-8FAB-0C4B3A8ED5F1}" dt="2022-11-04T11:06:36.718" v="5" actId="478"/>
          <ac:picMkLst>
            <pc:docMk/>
            <pc:sldMk cId="3755453555" sldId="346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2FED129E-588E-42B0-8FAB-0C4B3A8ED5F1}" dt="2022-11-04T11:06:37.414" v="6" actId="478"/>
        <pc:sldMkLst>
          <pc:docMk/>
          <pc:sldMk cId="4122395049" sldId="347"/>
        </pc:sldMkLst>
        <pc:picChg chg="del">
          <ac:chgData name="Tegischer Lukas" userId="f78daebb-0565-485c-bd0e-1cd035e796ff" providerId="ADAL" clId="{2FED129E-588E-42B0-8FAB-0C4B3A8ED5F1}" dt="2022-11-04T11:06:37.414" v="6" actId="478"/>
          <ac:picMkLst>
            <pc:docMk/>
            <pc:sldMk cId="4122395049" sldId="347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798B6753-7B7F-4EC0-801A-996CDE1AC5A5}"/>
    <pc:docChg chg="addSld delSld modSld">
      <pc:chgData name="Tegischer Lukas" userId="f78daebb-0565-485c-bd0e-1cd035e796ff" providerId="ADAL" clId="{798B6753-7B7F-4EC0-801A-996CDE1AC5A5}" dt="2021-03-31T17:42:48.188" v="1"/>
      <pc:docMkLst>
        <pc:docMk/>
      </pc:docMkLst>
      <pc:sldChg chg="add del">
        <pc:chgData name="Tegischer Lukas" userId="f78daebb-0565-485c-bd0e-1cd035e796ff" providerId="ADAL" clId="{798B6753-7B7F-4EC0-801A-996CDE1AC5A5}" dt="2021-03-31T17:42:48.188" v="1"/>
        <pc:sldMkLst>
          <pc:docMk/>
          <pc:sldMk cId="3932101437" sldId="291"/>
        </pc:sldMkLst>
      </pc:sldChg>
    </pc:docChg>
  </pc:docChgLst>
  <pc:docChgLst>
    <pc:chgData name="Tegischer Lukas" userId="f78daebb-0565-485c-bd0e-1cd035e796ff" providerId="ADAL" clId="{3EE2BE23-A300-4464-BE7E-C757D3BD098F}"/>
    <pc:docChg chg="undo custSel mod addSld delSld modSld">
      <pc:chgData name="Tegischer Lukas" userId="f78daebb-0565-485c-bd0e-1cd035e796ff" providerId="ADAL" clId="{3EE2BE23-A300-4464-BE7E-C757D3BD098F}" dt="2020-05-22T18:49:37.685" v="367" actId="478"/>
      <pc:docMkLst>
        <pc:docMk/>
      </pc:docMkLst>
      <pc:sldChg chg="addSp delSp modSp">
        <pc:chgData name="Tegischer Lukas" userId="f78daebb-0565-485c-bd0e-1cd035e796ff" providerId="ADAL" clId="{3EE2BE23-A300-4464-BE7E-C757D3BD098F}" dt="2020-05-22T18:49:35.932" v="366" actId="478"/>
        <pc:sldMkLst>
          <pc:docMk/>
          <pc:sldMk cId="336392357" sldId="256"/>
        </pc:sldMkLst>
        <pc:spChg chg="mod">
          <ac:chgData name="Tegischer Lukas" userId="f78daebb-0565-485c-bd0e-1cd035e796ff" providerId="ADAL" clId="{3EE2BE23-A300-4464-BE7E-C757D3BD098F}" dt="2020-05-22T07:29:17.042" v="50" actId="20577"/>
          <ac:spMkLst>
            <pc:docMk/>
            <pc:sldMk cId="336392357" sldId="256"/>
            <ac:spMk id="2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36:30.425" v="265" actId="478"/>
          <ac:spMkLst>
            <pc:docMk/>
            <pc:sldMk cId="336392357" sldId="256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3EE2BE23-A300-4464-BE7E-C757D3BD098F}" dt="2020-05-22T07:38:16.219" v="271" actId="478"/>
          <ac:spMkLst>
            <pc:docMk/>
            <pc:sldMk cId="336392357" sldId="256"/>
            <ac:spMk id="5" creationId="{BEC89B43-6AD3-4638-987F-A9D4147ED1B6}"/>
          </ac:spMkLst>
        </pc:spChg>
        <pc:spChg chg="del">
          <ac:chgData name="Tegischer Lukas" userId="f78daebb-0565-485c-bd0e-1cd035e796ff" providerId="ADAL" clId="{3EE2BE23-A300-4464-BE7E-C757D3BD098F}" dt="2020-05-22T18:49:35.932" v="366" actId="478"/>
          <ac:spMkLst>
            <pc:docMk/>
            <pc:sldMk cId="336392357" sldId="256"/>
            <ac:spMk id="6" creationId="{00000000-0000-0000-0000-000000000000}"/>
          </ac:spMkLst>
        </pc:spChg>
        <pc:picChg chg="add mod">
          <ac:chgData name="Tegischer Lukas" userId="f78daebb-0565-485c-bd0e-1cd035e796ff" providerId="ADAL" clId="{3EE2BE23-A300-4464-BE7E-C757D3BD098F}" dt="2020-05-22T07:38:25.917" v="275" actId="1076"/>
          <ac:picMkLst>
            <pc:docMk/>
            <pc:sldMk cId="336392357" sldId="256"/>
            <ac:picMk id="8" creationId="{FD6710D9-1CE8-4542-848B-E626712C6EBF}"/>
          </ac:picMkLst>
        </pc:picChg>
      </pc:sldChg>
      <pc:sldChg chg="addSp delSp modSp mod modTransition setBg delAnim modAnim">
        <pc:chgData name="Tegischer Lukas" userId="f78daebb-0565-485c-bd0e-1cd035e796ff" providerId="ADAL" clId="{3EE2BE23-A300-4464-BE7E-C757D3BD098F}" dt="2020-05-22T08:10:36.169" v="363"/>
        <pc:sldMkLst>
          <pc:docMk/>
          <pc:sldMk cId="4068653008" sldId="278"/>
        </pc:sldMkLst>
        <pc:spChg chg="add del mod">
          <ac:chgData name="Tegischer Lukas" userId="f78daebb-0565-485c-bd0e-1cd035e796ff" providerId="ADAL" clId="{3EE2BE23-A300-4464-BE7E-C757D3BD098F}" dt="2020-05-22T07:30:30.464" v="109" actId="26606"/>
          <ac:spMkLst>
            <pc:docMk/>
            <pc:sldMk cId="4068653008" sldId="278"/>
            <ac:spMk id="2" creationId="{00000000-0000-0000-0000-000000000000}"/>
          </ac:spMkLst>
        </pc:spChg>
        <pc:spChg chg="mod ord">
          <ac:chgData name="Tegischer Lukas" userId="f78daebb-0565-485c-bd0e-1cd035e796ff" providerId="ADAL" clId="{3EE2BE23-A300-4464-BE7E-C757D3BD098F}" dt="2020-05-22T07:30:30.464" v="109" actId="26606"/>
          <ac:spMkLst>
            <pc:docMk/>
            <pc:sldMk cId="4068653008" sldId="278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29:38.885" v="55" actId="478"/>
          <ac:spMkLst>
            <pc:docMk/>
            <pc:sldMk cId="4068653008" sldId="278"/>
            <ac:spMk id="4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2:31.685" v="149" actId="1076"/>
          <ac:spMkLst>
            <pc:docMk/>
            <pc:sldMk cId="4068653008" sldId="278"/>
            <ac:spMk id="5" creationId="{60E8481B-E104-4BB1-9EC9-3D090B70F1B4}"/>
          </ac:spMkLst>
        </pc:spChg>
        <pc:spChg chg="del">
          <ac:chgData name="Tegischer Lukas" userId="f78daebb-0565-485c-bd0e-1cd035e796ff" providerId="ADAL" clId="{3EE2BE23-A300-4464-BE7E-C757D3BD098F}" dt="2020-05-22T07:29:40.069" v="56" actId="478"/>
          <ac:spMkLst>
            <pc:docMk/>
            <pc:sldMk cId="4068653008" sldId="278"/>
            <ac:spMk id="6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2:29.910" v="148" actId="1076"/>
          <ac:spMkLst>
            <pc:docMk/>
            <pc:sldMk cId="4068653008" sldId="278"/>
            <ac:spMk id="7" creationId="{EAE9256D-B5DF-4E53-8848-325C0E6E44BB}"/>
          </ac:spMkLst>
        </pc:spChg>
        <pc:spChg chg="add mod">
          <ac:chgData name="Tegischer Lukas" userId="f78daebb-0565-485c-bd0e-1cd035e796ff" providerId="ADAL" clId="{3EE2BE23-A300-4464-BE7E-C757D3BD098F}" dt="2020-05-22T07:31:36.110" v="130" actId="1076"/>
          <ac:spMkLst>
            <pc:docMk/>
            <pc:sldMk cId="4068653008" sldId="278"/>
            <ac:spMk id="9" creationId="{39C13C33-4110-4B53-865F-3135381995BB}"/>
          </ac:spMkLst>
        </pc:spChg>
        <pc:spChg chg="add mod">
          <ac:chgData name="Tegischer Lukas" userId="f78daebb-0565-485c-bd0e-1cd035e796ff" providerId="ADAL" clId="{3EE2BE23-A300-4464-BE7E-C757D3BD098F}" dt="2020-05-22T07:32:38.854" v="151" actId="207"/>
          <ac:spMkLst>
            <pc:docMk/>
            <pc:sldMk cId="4068653008" sldId="278"/>
            <ac:spMk id="10" creationId="{6A933B48-8856-4333-8B0E-C52E98CD85A9}"/>
          </ac:spMkLst>
        </pc:spChg>
        <pc:spChg chg="del">
          <ac:chgData name="Tegischer Lukas" userId="f78daebb-0565-485c-bd0e-1cd035e796ff" providerId="ADAL" clId="{3EE2BE23-A300-4464-BE7E-C757D3BD098F}" dt="2020-05-22T07:29:41.764" v="57" actId="478"/>
          <ac:spMkLst>
            <pc:docMk/>
            <pc:sldMk cId="4068653008" sldId="278"/>
            <ac:spMk id="11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29:42.609" v="58" actId="478"/>
          <ac:spMkLst>
            <pc:docMk/>
            <pc:sldMk cId="4068653008" sldId="278"/>
            <ac:spMk id="12" creationId="{00000000-0000-0000-0000-000000000000}"/>
          </ac:spMkLst>
        </pc:spChg>
        <pc:picChg chg="add mod">
          <ac:chgData name="Tegischer Lukas" userId="f78daebb-0565-485c-bd0e-1cd035e796ff" providerId="ADAL" clId="{3EE2BE23-A300-4464-BE7E-C757D3BD098F}" dt="2020-05-22T07:32:33.204" v="150" actId="1076"/>
          <ac:picMkLst>
            <pc:docMk/>
            <pc:sldMk cId="4068653008" sldId="278"/>
            <ac:picMk id="8" creationId="{E7E8DFF7-EE0A-45CF-B66B-55B4756DF225}"/>
          </ac:picMkLst>
        </pc:picChg>
        <pc:picChg chg="add mod">
          <ac:chgData name="Tegischer Lukas" userId="f78daebb-0565-485c-bd0e-1cd035e796ff" providerId="ADAL" clId="{3EE2BE23-A300-4464-BE7E-C757D3BD098F}" dt="2020-05-22T07:38:57.526" v="284" actId="1076"/>
          <ac:picMkLst>
            <pc:docMk/>
            <pc:sldMk cId="4068653008" sldId="278"/>
            <ac:picMk id="14" creationId="{053D7308-DE5D-4085-8981-CCF5F27D1668}"/>
          </ac:picMkLst>
        </pc:picChg>
      </pc:sldChg>
      <pc:sldChg chg="del">
        <pc:chgData name="Tegischer Lukas" userId="f78daebb-0565-485c-bd0e-1cd035e796ff" providerId="ADAL" clId="{3EE2BE23-A300-4464-BE7E-C757D3BD098F}" dt="2020-05-22T07:29:26.516" v="52" actId="2696"/>
        <pc:sldMkLst>
          <pc:docMk/>
          <pc:sldMk cId="43966879" sldId="283"/>
        </pc:sldMkLst>
      </pc:sldChg>
      <pc:sldChg chg="del">
        <pc:chgData name="Tegischer Lukas" userId="f78daebb-0565-485c-bd0e-1cd035e796ff" providerId="ADAL" clId="{3EE2BE23-A300-4464-BE7E-C757D3BD098F}" dt="2020-05-22T07:33:03.996" v="156" actId="2696"/>
        <pc:sldMkLst>
          <pc:docMk/>
          <pc:sldMk cId="3593576672" sldId="284"/>
        </pc:sldMkLst>
      </pc:sldChg>
      <pc:sldChg chg="del">
        <pc:chgData name="Tegischer Lukas" userId="f78daebb-0565-485c-bd0e-1cd035e796ff" providerId="ADAL" clId="{3EE2BE23-A300-4464-BE7E-C757D3BD098F}" dt="2020-05-22T07:29:26.618" v="53" actId="2696"/>
        <pc:sldMkLst>
          <pc:docMk/>
          <pc:sldMk cId="2688928531" sldId="285"/>
        </pc:sldMkLst>
      </pc:sldChg>
      <pc:sldChg chg="del">
        <pc:chgData name="Tegischer Lukas" userId="f78daebb-0565-485c-bd0e-1cd035e796ff" providerId="ADAL" clId="{3EE2BE23-A300-4464-BE7E-C757D3BD098F}" dt="2020-05-22T07:29:26.732" v="54" actId="2696"/>
        <pc:sldMkLst>
          <pc:docMk/>
          <pc:sldMk cId="765570377" sldId="286"/>
        </pc:sldMkLst>
      </pc:sldChg>
      <pc:sldChg chg="addSp delSp modSp">
        <pc:chgData name="Tegischer Lukas" userId="f78daebb-0565-485c-bd0e-1cd035e796ff" providerId="ADAL" clId="{3EE2BE23-A300-4464-BE7E-C757D3BD098F}" dt="2020-05-22T18:49:37.685" v="367" actId="478"/>
        <pc:sldMkLst>
          <pc:docMk/>
          <pc:sldMk cId="3932101437" sldId="291"/>
        </pc:sldMkLst>
        <pc:spChg chg="mod">
          <ac:chgData name="Tegischer Lukas" userId="f78daebb-0565-485c-bd0e-1cd035e796ff" providerId="ADAL" clId="{3EE2BE23-A300-4464-BE7E-C757D3BD098F}" dt="2020-05-22T07:36:26.888" v="264" actId="20577"/>
          <ac:spMkLst>
            <pc:docMk/>
            <pc:sldMk cId="3932101437" sldId="291"/>
            <ac:spMk id="2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36:33.040" v="266" actId="478"/>
          <ac:spMkLst>
            <pc:docMk/>
            <pc:sldMk cId="3932101437" sldId="291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18:49:37.685" v="367" actId="478"/>
          <ac:spMkLst>
            <pc:docMk/>
            <pc:sldMk cId="3932101437" sldId="291"/>
            <ac:spMk id="6" creationId="{00000000-0000-0000-0000-000000000000}"/>
          </ac:spMkLst>
        </pc:spChg>
        <pc:spChg chg="add del mod">
          <ac:chgData name="Tegischer Lukas" userId="f78daebb-0565-485c-bd0e-1cd035e796ff" providerId="ADAL" clId="{3EE2BE23-A300-4464-BE7E-C757D3BD098F}" dt="2020-05-22T07:38:32.479" v="276" actId="478"/>
          <ac:spMkLst>
            <pc:docMk/>
            <pc:sldMk cId="3932101437" sldId="291"/>
            <ac:spMk id="7" creationId="{77D798FC-70D6-400A-B846-AC0DF2C7AB67}"/>
          </ac:spMkLst>
        </pc:spChg>
        <pc:picChg chg="add">
          <ac:chgData name="Tegischer Lukas" userId="f78daebb-0565-485c-bd0e-1cd035e796ff" providerId="ADAL" clId="{3EE2BE23-A300-4464-BE7E-C757D3BD098F}" dt="2020-05-22T07:38:32.827" v="277"/>
          <ac:picMkLst>
            <pc:docMk/>
            <pc:sldMk cId="3932101437" sldId="291"/>
            <ac:picMk id="8" creationId="{8F2101E0-256F-4B97-9DE7-1F7EED66ABA6}"/>
          </ac:picMkLst>
        </pc:picChg>
      </pc:sldChg>
      <pc:sldChg chg="del">
        <pc:chgData name="Tegischer Lukas" userId="f78daebb-0565-485c-bd0e-1cd035e796ff" providerId="ADAL" clId="{3EE2BE23-A300-4464-BE7E-C757D3BD098F}" dt="2020-05-22T07:29:26.104" v="51" actId="2696"/>
        <pc:sldMkLst>
          <pc:docMk/>
          <pc:sldMk cId="1183591501" sldId="292"/>
        </pc:sldMkLst>
      </pc:sldChg>
      <pc:sldChg chg="addSp delSp modSp add modTransition delAnim modAnim">
        <pc:chgData name="Tegischer Lukas" userId="f78daebb-0565-485c-bd0e-1cd035e796ff" providerId="ADAL" clId="{3EE2BE23-A300-4464-BE7E-C757D3BD098F}" dt="2020-05-22T08:10:44.358" v="365"/>
        <pc:sldMkLst>
          <pc:docMk/>
          <pc:sldMk cId="3227496293" sldId="292"/>
        </pc:sldMkLst>
        <pc:spChg chg="del">
          <ac:chgData name="Tegischer Lukas" userId="f78daebb-0565-485c-bd0e-1cd035e796ff" providerId="ADAL" clId="{3EE2BE23-A300-4464-BE7E-C757D3BD098F}" dt="2020-05-22T07:33:18.112" v="159" actId="478"/>
          <ac:spMkLst>
            <pc:docMk/>
            <pc:sldMk cId="3227496293" sldId="292"/>
            <ac:spMk id="2" creationId="{00000000-0000-0000-0000-000000000000}"/>
          </ac:spMkLst>
        </pc:spChg>
        <pc:spChg chg="mod">
          <ac:chgData name="Tegischer Lukas" userId="f78daebb-0565-485c-bd0e-1cd035e796ff" providerId="ADAL" clId="{3EE2BE23-A300-4464-BE7E-C757D3BD098F}" dt="2020-05-22T07:34:43.838" v="191" actId="1076"/>
          <ac:spMkLst>
            <pc:docMk/>
            <pc:sldMk cId="3227496293" sldId="292"/>
            <ac:spMk id="3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9:07.147" v="286" actId="113"/>
          <ac:spMkLst>
            <pc:docMk/>
            <pc:sldMk cId="3227496293" sldId="292"/>
            <ac:spMk id="4" creationId="{F5E6A082-AC10-46AE-93FC-AADF92A2E677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5" creationId="{60E8481B-E104-4BB1-9EC9-3D090B70F1B4}"/>
          </ac:spMkLst>
        </pc:spChg>
        <pc:spChg chg="add mod">
          <ac:chgData name="Tegischer Lukas" userId="f78daebb-0565-485c-bd0e-1cd035e796ff" providerId="ADAL" clId="{3EE2BE23-A300-4464-BE7E-C757D3BD098F}" dt="2020-05-22T07:35:21.021" v="194" actId="1076"/>
          <ac:spMkLst>
            <pc:docMk/>
            <pc:sldMk cId="3227496293" sldId="292"/>
            <ac:spMk id="6" creationId="{7EA58A69-F2B0-4F38-87C0-A158EC37F5E3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7" creationId="{EAE9256D-B5DF-4E53-8848-325C0E6E44BB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9" creationId="{39C13C33-4110-4B53-865F-3135381995BB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10" creationId="{6A933B48-8856-4333-8B0E-C52E98CD85A9}"/>
          </ac:spMkLst>
        </pc:spChg>
        <pc:spChg chg="add mod">
          <ac:chgData name="Tegischer Lukas" userId="f78daebb-0565-485c-bd0e-1cd035e796ff" providerId="ADAL" clId="{3EE2BE23-A300-4464-BE7E-C757D3BD098F}" dt="2020-05-22T07:35:21.021" v="194" actId="1076"/>
          <ac:spMkLst>
            <pc:docMk/>
            <pc:sldMk cId="3227496293" sldId="292"/>
            <ac:spMk id="11" creationId="{ED0131A2-D21E-4006-A580-8BD9E4A38AE2}"/>
          </ac:spMkLst>
        </pc:spChg>
        <pc:picChg chg="del">
          <ac:chgData name="Tegischer Lukas" userId="f78daebb-0565-485c-bd0e-1cd035e796ff" providerId="ADAL" clId="{3EE2BE23-A300-4464-BE7E-C757D3BD098F}" dt="2020-05-22T07:33:09.243" v="158" actId="478"/>
          <ac:picMkLst>
            <pc:docMk/>
            <pc:sldMk cId="3227496293" sldId="292"/>
            <ac:picMk id="8" creationId="{E7E8DFF7-EE0A-45CF-B66B-55B4756DF225}"/>
          </ac:picMkLst>
        </pc:picChg>
        <pc:picChg chg="add mod">
          <ac:chgData name="Tegischer Lukas" userId="f78daebb-0565-485c-bd0e-1cd035e796ff" providerId="ADAL" clId="{3EE2BE23-A300-4464-BE7E-C757D3BD098F}" dt="2020-05-22T07:35:51.534" v="204" actId="1076"/>
          <ac:picMkLst>
            <pc:docMk/>
            <pc:sldMk cId="3227496293" sldId="292"/>
            <ac:picMk id="12" creationId="{0668C3FB-113A-4370-81A0-7C1983714CBF}"/>
          </ac:picMkLst>
        </pc:picChg>
        <pc:picChg chg="add">
          <ac:chgData name="Tegischer Lukas" userId="f78daebb-0565-485c-bd0e-1cd035e796ff" providerId="ADAL" clId="{3EE2BE23-A300-4464-BE7E-C757D3BD098F}" dt="2020-05-22T07:38:59.583" v="285"/>
          <ac:picMkLst>
            <pc:docMk/>
            <pc:sldMk cId="3227496293" sldId="292"/>
            <ac:picMk id="13" creationId="{4D3EDFA6-C8E8-4043-888D-81D97C6F4110}"/>
          </ac:picMkLst>
        </pc:picChg>
      </pc:sldChg>
      <pc:sldChg chg="addSp delSp modSp add modTransition delAnim">
        <pc:chgData name="Tegischer Lukas" userId="f78daebb-0565-485c-bd0e-1cd035e796ff" providerId="ADAL" clId="{3EE2BE23-A300-4464-BE7E-C757D3BD098F}" dt="2020-05-22T08:10:44.358" v="365"/>
        <pc:sldMkLst>
          <pc:docMk/>
          <pc:sldMk cId="3291215939" sldId="293"/>
        </pc:sldMkLst>
        <pc:spChg chg="del">
          <ac:chgData name="Tegischer Lukas" userId="f78daebb-0565-485c-bd0e-1cd035e796ff" providerId="ADAL" clId="{3EE2BE23-A300-4464-BE7E-C757D3BD098F}" dt="2020-05-22T07:40:34.326" v="296" actId="478"/>
          <ac:spMkLst>
            <pc:docMk/>
            <pc:sldMk cId="3291215939" sldId="293"/>
            <ac:spMk id="2" creationId="{00000000-0000-0000-0000-000000000000}"/>
          </ac:spMkLst>
        </pc:spChg>
        <pc:spChg chg="mod">
          <ac:chgData name="Tegischer Lukas" userId="f78daebb-0565-485c-bd0e-1cd035e796ff" providerId="ADAL" clId="{3EE2BE23-A300-4464-BE7E-C757D3BD098F}" dt="2020-05-22T07:40:32.590" v="295" actId="20577"/>
          <ac:spMkLst>
            <pc:docMk/>
            <pc:sldMk cId="3291215939" sldId="293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5" creationId="{60E8481B-E104-4BB1-9EC9-3D090B70F1B4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7" creationId="{EAE9256D-B5DF-4E53-8848-325C0E6E44BB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9" creationId="{39C13C33-4110-4B53-865F-3135381995BB}"/>
          </ac:spMkLst>
        </pc:spChg>
        <pc:spChg chg="del">
          <ac:chgData name="Tegischer Lukas" userId="f78daebb-0565-485c-bd0e-1cd035e796ff" providerId="ADAL" clId="{3EE2BE23-A300-4464-BE7E-C757D3BD098F}" dt="2020-05-22T07:40:35.669" v="297" actId="478"/>
          <ac:spMkLst>
            <pc:docMk/>
            <pc:sldMk cId="3291215939" sldId="293"/>
            <ac:spMk id="10" creationId="{6A933B48-8856-4333-8B0E-C52E98CD85A9}"/>
          </ac:spMkLst>
        </pc:spChg>
        <pc:spChg chg="add del mod">
          <ac:chgData name="Tegischer Lukas" userId="f78daebb-0565-485c-bd0e-1cd035e796ff" providerId="ADAL" clId="{3EE2BE23-A300-4464-BE7E-C757D3BD098F}" dt="2020-05-22T07:46:03.773" v="341"/>
          <ac:spMkLst>
            <pc:docMk/>
            <pc:sldMk cId="3291215939" sldId="293"/>
            <ac:spMk id="12" creationId="{76031E22-49B9-4372-9483-212819C07720}"/>
          </ac:spMkLst>
        </pc:spChg>
        <pc:spChg chg="add mod">
          <ac:chgData name="Tegischer Lukas" userId="f78daebb-0565-485c-bd0e-1cd035e796ff" providerId="ADAL" clId="{3EE2BE23-A300-4464-BE7E-C757D3BD098F}" dt="2020-05-22T07:48:01.031" v="362" actId="1076"/>
          <ac:spMkLst>
            <pc:docMk/>
            <pc:sldMk cId="3291215939" sldId="293"/>
            <ac:spMk id="13" creationId="{7258A0A6-6712-4D8F-8C14-E702DF4F3BD8}"/>
          </ac:spMkLst>
        </pc:spChg>
        <pc:graphicFrameChg chg="add del mod">
          <ac:chgData name="Tegischer Lukas" userId="f78daebb-0565-485c-bd0e-1cd035e796ff" providerId="ADAL" clId="{3EE2BE23-A300-4464-BE7E-C757D3BD098F}" dt="2020-05-22T07:41:54.992" v="304" actId="478"/>
          <ac:graphicFrameMkLst>
            <pc:docMk/>
            <pc:sldMk cId="3291215939" sldId="293"/>
            <ac:graphicFrameMk id="4" creationId="{AE30DEFA-EA39-41AE-9482-B7478A35E2FA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3:32.981" v="308" actId="478"/>
          <ac:graphicFrameMkLst>
            <pc:docMk/>
            <pc:sldMk cId="3291215939" sldId="293"/>
            <ac:graphicFrameMk id="6" creationId="{3A0F7CC0-09F2-4F9F-8432-41696E7DA6FF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4:08.139" v="312" actId="478"/>
          <ac:graphicFrameMkLst>
            <pc:docMk/>
            <pc:sldMk cId="3291215939" sldId="293"/>
            <ac:graphicFrameMk id="11" creationId="{2A2FAA3A-8C8B-4D4E-A999-F75A30ADC472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6:03.771" v="339" actId="478"/>
          <ac:graphicFrameMkLst>
            <pc:docMk/>
            <pc:sldMk cId="3291215939" sldId="293"/>
            <ac:graphicFrameMk id="15" creationId="{8F8B40E2-3991-4B82-9FDA-90AD01E44E6B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7:48.602" v="357" actId="478"/>
          <ac:graphicFrameMkLst>
            <pc:docMk/>
            <pc:sldMk cId="3291215939" sldId="293"/>
            <ac:graphicFrameMk id="16" creationId="{D1372605-DC4C-468A-A6B6-87D1E2D0BE09}"/>
          </ac:graphicFrameMkLst>
        </pc:graphicFrameChg>
        <pc:picChg chg="del">
          <ac:chgData name="Tegischer Lukas" userId="f78daebb-0565-485c-bd0e-1cd035e796ff" providerId="ADAL" clId="{3EE2BE23-A300-4464-BE7E-C757D3BD098F}" dt="2020-05-22T07:40:38.128" v="299" actId="478"/>
          <ac:picMkLst>
            <pc:docMk/>
            <pc:sldMk cId="3291215939" sldId="293"/>
            <ac:picMk id="8" creationId="{E7E8DFF7-EE0A-45CF-B66B-55B4756DF225}"/>
          </ac:picMkLst>
        </pc:picChg>
        <pc:picChg chg="del">
          <ac:chgData name="Tegischer Lukas" userId="f78daebb-0565-485c-bd0e-1cd035e796ff" providerId="ADAL" clId="{3EE2BE23-A300-4464-BE7E-C757D3BD098F}" dt="2020-05-22T07:40:39.967" v="300" actId="478"/>
          <ac:picMkLst>
            <pc:docMk/>
            <pc:sldMk cId="3291215939" sldId="293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6F791AC6-220C-4560-BCFA-BFEB3339211E}"/>
    <pc:docChg chg="modSld">
      <pc:chgData name="Tegischer Lukas" userId="f78daebb-0565-485c-bd0e-1cd035e796ff" providerId="ADAL" clId="{6F791AC6-220C-4560-BCFA-BFEB3339211E}" dt="2021-01-28T10:16:51.962" v="27" actId="20577"/>
      <pc:docMkLst>
        <pc:docMk/>
      </pc:docMkLst>
      <pc:sldChg chg="modSp">
        <pc:chgData name="Tegischer Lukas" userId="f78daebb-0565-485c-bd0e-1cd035e796ff" providerId="ADAL" clId="{6F791AC6-220C-4560-BCFA-BFEB3339211E}" dt="2021-01-28T10:16:51.962" v="2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F791AC6-220C-4560-BCFA-BFEB3339211E}" dt="2021-01-28T10:16:51.962" v="27" actId="20577"/>
          <ac:spMkLst>
            <pc:docMk/>
            <pc:sldMk cId="336392357" sldId="256"/>
            <ac:spMk id="2" creationId="{00000000-0000-0000-0000-000000000000}"/>
          </ac:spMkLst>
        </pc:spChg>
      </pc:sldChg>
    </pc:docChg>
  </pc:docChgLst>
  <pc:docChgLst>
    <pc:chgData name="Tegischer Lukas" userId="f78daebb-0565-485c-bd0e-1cd035e796ff" providerId="ADAL" clId="{E08AF460-649E-4245-9D98-5D4FE9DC76F8}"/>
    <pc:docChg chg="custSel addSld delSld modSld sldOrd">
      <pc:chgData name="Tegischer Lukas" userId="f78daebb-0565-485c-bd0e-1cd035e796ff" providerId="ADAL" clId="{E08AF460-649E-4245-9D98-5D4FE9DC76F8}" dt="2021-03-13T18:52:14.982" v="107" actId="47"/>
      <pc:docMkLst>
        <pc:docMk/>
      </pc:docMkLst>
      <pc:sldChg chg="modSp mod">
        <pc:chgData name="Tegischer Lukas" userId="f78daebb-0565-485c-bd0e-1cd035e796ff" providerId="ADAL" clId="{E08AF460-649E-4245-9D98-5D4FE9DC76F8}" dt="2021-03-13T18:48:12.349" v="26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E08AF460-649E-4245-9D98-5D4FE9DC76F8}" dt="2021-03-13T18:48:12.349" v="26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E08AF460-649E-4245-9D98-5D4FE9DC76F8}" dt="2021-03-13T18:50:05.140" v="72"/>
        <pc:sldMkLst>
          <pc:docMk/>
          <pc:sldMk cId="442268101" sldId="295"/>
        </pc:sldMkLst>
        <pc:spChg chg="mod">
          <ac:chgData name="Tegischer Lukas" userId="f78daebb-0565-485c-bd0e-1cd035e796ff" providerId="ADAL" clId="{E08AF460-649E-4245-9D98-5D4FE9DC76F8}" dt="2021-03-13T18:48:43.572" v="45" actId="1076"/>
          <ac:spMkLst>
            <pc:docMk/>
            <pc:sldMk cId="442268101" sldId="295"/>
            <ac:spMk id="2" creationId="{00000000-0000-0000-0000-000000000000}"/>
          </ac:spMkLst>
        </pc:spChg>
        <pc:spChg chg="del">
          <ac:chgData name="Tegischer Lukas" userId="f78daebb-0565-485c-bd0e-1cd035e796ff" providerId="ADAL" clId="{E08AF460-649E-4245-9D98-5D4FE9DC76F8}" dt="2021-03-13T18:48:28.290" v="43" actId="478"/>
          <ac:spMkLst>
            <pc:docMk/>
            <pc:sldMk cId="442268101" sldId="295"/>
            <ac:spMk id="3" creationId="{7B43FD0F-D888-4593-8ACD-A99F95264DCB}"/>
          </ac:spMkLst>
        </pc:spChg>
        <pc:spChg chg="del">
          <ac:chgData name="Tegischer Lukas" userId="f78daebb-0565-485c-bd0e-1cd035e796ff" providerId="ADAL" clId="{E08AF460-649E-4245-9D98-5D4FE9DC76F8}" dt="2021-03-13T18:48:26.538" v="41" actId="478"/>
          <ac:spMkLst>
            <pc:docMk/>
            <pc:sldMk cId="442268101" sldId="295"/>
            <ac:spMk id="4" creationId="{7EF8E3C6-86B3-4427-AE6E-DC250A67EEE1}"/>
          </ac:spMkLst>
        </pc:spChg>
        <pc:spChg chg="add mod">
          <ac:chgData name="Tegischer Lukas" userId="f78daebb-0565-485c-bd0e-1cd035e796ff" providerId="ADAL" clId="{E08AF460-649E-4245-9D98-5D4FE9DC76F8}" dt="2021-03-13T18:48:55.490" v="51" actId="1076"/>
          <ac:spMkLst>
            <pc:docMk/>
            <pc:sldMk cId="442268101" sldId="295"/>
            <ac:spMk id="5" creationId="{16E2E674-389E-45D0-A341-DE28115EFEC9}"/>
          </ac:spMkLst>
        </pc:spChg>
        <pc:spChg chg="add mod">
          <ac:chgData name="Tegischer Lukas" userId="f78daebb-0565-485c-bd0e-1cd035e796ff" providerId="ADAL" clId="{E08AF460-649E-4245-9D98-5D4FE9DC76F8}" dt="2021-03-13T18:49:49.635" v="68" actId="1076"/>
          <ac:spMkLst>
            <pc:docMk/>
            <pc:sldMk cId="442268101" sldId="295"/>
            <ac:spMk id="6" creationId="{BE743603-59B6-48C4-9574-739D9F3754D7}"/>
          </ac:spMkLst>
        </pc:spChg>
        <pc:picChg chg="add mod">
          <ac:chgData name="Tegischer Lukas" userId="f78daebb-0565-485c-bd0e-1cd035e796ff" providerId="ADAL" clId="{E08AF460-649E-4245-9D98-5D4FE9DC76F8}" dt="2021-03-13T18:49:15.483" v="56" actId="1076"/>
          <ac:picMkLst>
            <pc:docMk/>
            <pc:sldMk cId="442268101" sldId="295"/>
            <ac:picMk id="8" creationId="{DC38CCB3-2EB2-4CF0-AB37-AFB72DD9FB70}"/>
          </ac:picMkLst>
        </pc:picChg>
        <pc:picChg chg="del">
          <ac:chgData name="Tegischer Lukas" userId="f78daebb-0565-485c-bd0e-1cd035e796ff" providerId="ADAL" clId="{E08AF460-649E-4245-9D98-5D4FE9DC76F8}" dt="2021-03-13T18:48:26.841" v="42" actId="478"/>
          <ac:picMkLst>
            <pc:docMk/>
            <pc:sldMk cId="442268101" sldId="295"/>
            <ac:picMk id="9" creationId="{11F85900-8294-443E-AAC0-1733C2CC4007}"/>
          </ac:picMkLst>
        </pc:picChg>
      </pc:sldChg>
      <pc:sldChg chg="addSp delSp modSp mod delAnim modAnim">
        <pc:chgData name="Tegischer Lukas" userId="f78daebb-0565-485c-bd0e-1cd035e796ff" providerId="ADAL" clId="{E08AF460-649E-4245-9D98-5D4FE9DC76F8}" dt="2021-03-13T18:52:08.411" v="106" actId="14100"/>
        <pc:sldMkLst>
          <pc:docMk/>
          <pc:sldMk cId="4078227055" sldId="336"/>
        </pc:sldMkLst>
        <pc:spChg chg="del">
          <ac:chgData name="Tegischer Lukas" userId="f78daebb-0565-485c-bd0e-1cd035e796ff" providerId="ADAL" clId="{E08AF460-649E-4245-9D98-5D4FE9DC76F8}" dt="2021-03-13T18:50:17.247" v="73" actId="478"/>
          <ac:spMkLst>
            <pc:docMk/>
            <pc:sldMk cId="4078227055" sldId="336"/>
            <ac:spMk id="2" creationId="{00000000-0000-0000-0000-000000000000}"/>
          </ac:spMkLst>
        </pc:spChg>
        <pc:spChg chg="add mod">
          <ac:chgData name="Tegischer Lukas" userId="f78daebb-0565-485c-bd0e-1cd035e796ff" providerId="ADAL" clId="{E08AF460-649E-4245-9D98-5D4FE9DC76F8}" dt="2021-03-13T18:51:12.510" v="91" actId="20577"/>
          <ac:spMkLst>
            <pc:docMk/>
            <pc:sldMk cId="4078227055" sldId="336"/>
            <ac:spMk id="3" creationId="{6D6A8759-2E50-40C3-A766-28A999744703}"/>
          </ac:spMkLst>
        </pc:spChg>
        <pc:spChg chg="del">
          <ac:chgData name="Tegischer Lukas" userId="f78daebb-0565-485c-bd0e-1cd035e796ff" providerId="ADAL" clId="{E08AF460-649E-4245-9D98-5D4FE9DC76F8}" dt="2021-03-13T18:50:19.259" v="74" actId="478"/>
          <ac:spMkLst>
            <pc:docMk/>
            <pc:sldMk cId="4078227055" sldId="336"/>
            <ac:spMk id="5" creationId="{2C20A1F9-CF37-4D40-BBE4-16810B167D7C}"/>
          </ac:spMkLst>
        </pc:spChg>
        <pc:picChg chg="add del mod">
          <ac:chgData name="Tegischer Lukas" userId="f78daebb-0565-485c-bd0e-1cd035e796ff" providerId="ADAL" clId="{E08AF460-649E-4245-9D98-5D4FE9DC76F8}" dt="2021-03-13T18:51:13.673" v="93" actId="478"/>
          <ac:picMkLst>
            <pc:docMk/>
            <pc:sldMk cId="4078227055" sldId="336"/>
            <ac:picMk id="6" creationId="{ACE35651-8D05-4457-867D-F28A07A62788}"/>
          </ac:picMkLst>
        </pc:picChg>
        <pc:picChg chg="add mod">
          <ac:chgData name="Tegischer Lukas" userId="f78daebb-0565-485c-bd0e-1cd035e796ff" providerId="ADAL" clId="{E08AF460-649E-4245-9D98-5D4FE9DC76F8}" dt="2021-03-13T18:51:23.483" v="98" actId="1076"/>
          <ac:picMkLst>
            <pc:docMk/>
            <pc:sldMk cId="4078227055" sldId="336"/>
            <ac:picMk id="7" creationId="{227263A0-1939-47F1-993D-AF8779AEB63C}"/>
          </ac:picMkLst>
        </pc:picChg>
        <pc:cxnChg chg="add mod">
          <ac:chgData name="Tegischer Lukas" userId="f78daebb-0565-485c-bd0e-1cd035e796ff" providerId="ADAL" clId="{E08AF460-649E-4245-9D98-5D4FE9DC76F8}" dt="2021-03-13T18:52:08.411" v="106" actId="14100"/>
          <ac:cxnSpMkLst>
            <pc:docMk/>
            <pc:sldMk cId="4078227055" sldId="336"/>
            <ac:cxnSpMk id="8" creationId="{7A68C3B4-FAF1-4BC2-984E-2E1D31515A46}"/>
          </ac:cxnSpMkLst>
        </pc:cxnChg>
      </pc:sldChg>
      <pc:sldChg chg="del">
        <pc:chgData name="Tegischer Lukas" userId="f78daebb-0565-485c-bd0e-1cd035e796ff" providerId="ADAL" clId="{E08AF460-649E-4245-9D98-5D4FE9DC76F8}" dt="2021-03-13T18:52:14.982" v="107" actId="47"/>
        <pc:sldMkLst>
          <pc:docMk/>
          <pc:sldMk cId="2920639928" sldId="337"/>
        </pc:sldMkLst>
      </pc:sldChg>
      <pc:sldChg chg="del">
        <pc:chgData name="Tegischer Lukas" userId="f78daebb-0565-485c-bd0e-1cd035e796ff" providerId="ADAL" clId="{E08AF460-649E-4245-9D98-5D4FE9DC76F8}" dt="2021-03-13T18:52:14.982" v="107" actId="47"/>
        <pc:sldMkLst>
          <pc:docMk/>
          <pc:sldMk cId="2688985938" sldId="338"/>
        </pc:sldMkLst>
      </pc:sldChg>
      <pc:sldChg chg="del">
        <pc:chgData name="Tegischer Lukas" userId="f78daebb-0565-485c-bd0e-1cd035e796ff" providerId="ADAL" clId="{E08AF460-649E-4245-9D98-5D4FE9DC76F8}" dt="2021-03-13T18:52:14.982" v="107" actId="47"/>
        <pc:sldMkLst>
          <pc:docMk/>
          <pc:sldMk cId="4262910170" sldId="339"/>
        </pc:sldMkLst>
      </pc:sldChg>
      <pc:sldChg chg="del">
        <pc:chgData name="Tegischer Lukas" userId="f78daebb-0565-485c-bd0e-1cd035e796ff" providerId="ADAL" clId="{E08AF460-649E-4245-9D98-5D4FE9DC76F8}" dt="2021-03-13T18:52:14.982" v="107" actId="47"/>
        <pc:sldMkLst>
          <pc:docMk/>
          <pc:sldMk cId="2023850615" sldId="340"/>
        </pc:sldMkLst>
      </pc:sldChg>
      <pc:sldChg chg="del">
        <pc:chgData name="Tegischer Lukas" userId="f78daebb-0565-485c-bd0e-1cd035e796ff" providerId="ADAL" clId="{E08AF460-649E-4245-9D98-5D4FE9DC76F8}" dt="2021-03-13T18:52:14.982" v="107" actId="47"/>
        <pc:sldMkLst>
          <pc:docMk/>
          <pc:sldMk cId="2985784672" sldId="341"/>
        </pc:sldMkLst>
      </pc:sldChg>
      <pc:sldChg chg="addSp modSp add mod ord modAnim">
        <pc:chgData name="Tegischer Lukas" userId="f78daebb-0565-485c-bd0e-1cd035e796ff" providerId="ADAL" clId="{E08AF460-649E-4245-9D98-5D4FE9DC76F8}" dt="2021-03-13T18:51:46.463" v="101"/>
        <pc:sldMkLst>
          <pc:docMk/>
          <pc:sldMk cId="154477767" sldId="342"/>
        </pc:sldMkLst>
        <pc:spChg chg="mod">
          <ac:chgData name="Tegischer Lukas" userId="f78daebb-0565-485c-bd0e-1cd035e796ff" providerId="ADAL" clId="{E08AF460-649E-4245-9D98-5D4FE9DC76F8}" dt="2021-03-13T18:51:06.220" v="88" actId="20577"/>
          <ac:spMkLst>
            <pc:docMk/>
            <pc:sldMk cId="154477767" sldId="342"/>
            <ac:spMk id="3" creationId="{6D6A8759-2E50-40C3-A766-28A999744703}"/>
          </ac:spMkLst>
        </pc:spChg>
        <pc:cxnChg chg="add mod">
          <ac:chgData name="Tegischer Lukas" userId="f78daebb-0565-485c-bd0e-1cd035e796ff" providerId="ADAL" clId="{E08AF460-649E-4245-9D98-5D4FE9DC76F8}" dt="2021-03-13T18:51:43.708" v="100" actId="1582"/>
          <ac:cxnSpMkLst>
            <pc:docMk/>
            <pc:sldMk cId="154477767" sldId="342"/>
            <ac:cxnSpMk id="4" creationId="{85E6D23A-F04A-4957-BDFA-9EA32CDEF4BB}"/>
          </ac:cxnSpMkLst>
        </pc:cxnChg>
      </pc:sldChg>
    </pc:docChg>
  </pc:docChgLst>
  <pc:docChgLst>
    <pc:chgData name="Tegischer Lukas" userId="f78daebb-0565-485c-bd0e-1cd035e796ff" providerId="ADAL" clId="{B9FBFEDC-9B40-4A0D-8DD6-ACD5D3F2A7EE}"/>
    <pc:docChg chg="undo custSel addSld delSld modSld">
      <pc:chgData name="Tegischer Lukas" userId="f78daebb-0565-485c-bd0e-1cd035e796ff" providerId="ADAL" clId="{B9FBFEDC-9B40-4A0D-8DD6-ACD5D3F2A7EE}" dt="2021-03-13T18:33:37.799" v="261" actId="47"/>
      <pc:docMkLst>
        <pc:docMk/>
      </pc:docMkLst>
      <pc:sldChg chg="modSp mod">
        <pc:chgData name="Tegischer Lukas" userId="f78daebb-0565-485c-bd0e-1cd035e796ff" providerId="ADAL" clId="{B9FBFEDC-9B40-4A0D-8DD6-ACD5D3F2A7EE}" dt="2021-03-13T18:24:08.635" v="32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B9FBFEDC-9B40-4A0D-8DD6-ACD5D3F2A7EE}" dt="2021-03-13T18:24:08.635" v="32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B9FBFEDC-9B40-4A0D-8DD6-ACD5D3F2A7EE}" dt="2021-03-13T18:27:58.344" v="124"/>
        <pc:sldMkLst>
          <pc:docMk/>
          <pc:sldMk cId="442268101" sldId="295"/>
        </pc:sldMkLst>
        <pc:spChg chg="mod">
          <ac:chgData name="Tegischer Lukas" userId="f78daebb-0565-485c-bd0e-1cd035e796ff" providerId="ADAL" clId="{B9FBFEDC-9B40-4A0D-8DD6-ACD5D3F2A7EE}" dt="2021-03-13T18:27:05.397" v="111" actId="1076"/>
          <ac:spMkLst>
            <pc:docMk/>
            <pc:sldMk cId="442268101" sldId="295"/>
            <ac:spMk id="2" creationId="{00000000-0000-0000-0000-000000000000}"/>
          </ac:spMkLst>
        </pc:spChg>
        <pc:spChg chg="del">
          <ac:chgData name="Tegischer Lukas" userId="f78daebb-0565-485c-bd0e-1cd035e796ff" providerId="ADAL" clId="{B9FBFEDC-9B40-4A0D-8DD6-ACD5D3F2A7EE}" dt="2021-03-13T18:24:20.698" v="61" actId="478"/>
          <ac:spMkLst>
            <pc:docMk/>
            <pc:sldMk cId="442268101" sldId="295"/>
            <ac:spMk id="3" creationId="{6E280B62-19CC-4122-93E2-02595B1D6DE6}"/>
          </ac:spMkLst>
        </pc:spChg>
        <pc:spChg chg="add mod">
          <ac:chgData name="Tegischer Lukas" userId="f78daebb-0565-485c-bd0e-1cd035e796ff" providerId="ADAL" clId="{B9FBFEDC-9B40-4A0D-8DD6-ACD5D3F2A7EE}" dt="2021-03-13T18:27:08.244" v="112" actId="1076"/>
          <ac:spMkLst>
            <pc:docMk/>
            <pc:sldMk cId="442268101" sldId="295"/>
            <ac:spMk id="4" creationId="{7EF8E3C6-86B3-4427-AE6E-DC250A67EEE1}"/>
          </ac:spMkLst>
        </pc:spChg>
        <pc:spChg chg="del">
          <ac:chgData name="Tegischer Lukas" userId="f78daebb-0565-485c-bd0e-1cd035e796ff" providerId="ADAL" clId="{B9FBFEDC-9B40-4A0D-8DD6-ACD5D3F2A7EE}" dt="2021-03-13T18:24:21.737" v="63" actId="478"/>
          <ac:spMkLst>
            <pc:docMk/>
            <pc:sldMk cId="442268101" sldId="295"/>
            <ac:spMk id="5" creationId="{6A6BA406-D74B-4C1B-9452-21E86CF2B39A}"/>
          </ac:spMkLst>
        </pc:spChg>
        <pc:spChg chg="add mod">
          <ac:chgData name="Tegischer Lukas" userId="f78daebb-0565-485c-bd0e-1cd035e796ff" providerId="ADAL" clId="{B9FBFEDC-9B40-4A0D-8DD6-ACD5D3F2A7EE}" dt="2021-03-13T18:27:10.940" v="113" actId="1076"/>
          <ac:spMkLst>
            <pc:docMk/>
            <pc:sldMk cId="442268101" sldId="295"/>
            <ac:spMk id="7" creationId="{521A9C0E-AD67-41B0-9CD2-2515FAA91C37}"/>
          </ac:spMkLst>
        </pc:spChg>
        <pc:spChg chg="add mod">
          <ac:chgData name="Tegischer Lukas" userId="f78daebb-0565-485c-bd0e-1cd035e796ff" providerId="ADAL" clId="{B9FBFEDC-9B40-4A0D-8DD6-ACD5D3F2A7EE}" dt="2021-03-13T18:27:13.892" v="114" actId="1076"/>
          <ac:spMkLst>
            <pc:docMk/>
            <pc:sldMk cId="442268101" sldId="295"/>
            <ac:spMk id="8" creationId="{77A93AFA-2C36-4A9A-9227-B41F684D1707}"/>
          </ac:spMkLst>
        </pc:spChg>
        <pc:picChg chg="del">
          <ac:chgData name="Tegischer Lukas" userId="f78daebb-0565-485c-bd0e-1cd035e796ff" providerId="ADAL" clId="{B9FBFEDC-9B40-4A0D-8DD6-ACD5D3F2A7EE}" dt="2021-03-13T18:24:21.015" v="62" actId="478"/>
          <ac:picMkLst>
            <pc:docMk/>
            <pc:sldMk cId="442268101" sldId="295"/>
            <ac:picMk id="6" creationId="{EB68ECD6-A121-4A69-BF80-9DD324AC70E6}"/>
          </ac:picMkLst>
        </pc:picChg>
        <pc:picChg chg="add mod modCrop">
          <ac:chgData name="Tegischer Lukas" userId="f78daebb-0565-485c-bd0e-1cd035e796ff" providerId="ADAL" clId="{B9FBFEDC-9B40-4A0D-8DD6-ACD5D3F2A7EE}" dt="2021-03-13T18:27:42.788" v="121" actId="1076"/>
          <ac:picMkLst>
            <pc:docMk/>
            <pc:sldMk cId="442268101" sldId="295"/>
            <ac:picMk id="10" creationId="{B0F4F126-3696-4E84-B8DA-0EEA2776E778}"/>
          </ac:picMkLst>
        </pc:picChg>
      </pc:sldChg>
      <pc:sldChg chg="addSp delSp modSp mod delAnim">
        <pc:chgData name="Tegischer Lukas" userId="f78daebb-0565-485c-bd0e-1cd035e796ff" providerId="ADAL" clId="{B9FBFEDC-9B40-4A0D-8DD6-ACD5D3F2A7EE}" dt="2021-03-13T18:32:04.812" v="240" actId="1076"/>
        <pc:sldMkLst>
          <pc:docMk/>
          <pc:sldMk cId="265588257" sldId="300"/>
        </pc:sldMkLst>
        <pc:spChg chg="del mod">
          <ac:chgData name="Tegischer Lukas" userId="f78daebb-0565-485c-bd0e-1cd035e796ff" providerId="ADAL" clId="{B9FBFEDC-9B40-4A0D-8DD6-ACD5D3F2A7EE}" dt="2021-03-13T18:31:15.588" v="225" actId="478"/>
          <ac:spMkLst>
            <pc:docMk/>
            <pc:sldMk cId="265588257" sldId="300"/>
            <ac:spMk id="2" creationId="{00000000-0000-0000-0000-000000000000}"/>
          </ac:spMkLst>
        </pc:spChg>
        <pc:spChg chg="del">
          <ac:chgData name="Tegischer Lukas" userId="f78daebb-0565-485c-bd0e-1cd035e796ff" providerId="ADAL" clId="{B9FBFEDC-9B40-4A0D-8DD6-ACD5D3F2A7EE}" dt="2021-03-13T18:31:17.874" v="226" actId="478"/>
          <ac:spMkLst>
            <pc:docMk/>
            <pc:sldMk cId="265588257" sldId="300"/>
            <ac:spMk id="3" creationId="{763893AE-2A94-417A-A1BD-3490EF8621BD}"/>
          </ac:spMkLst>
        </pc:spChg>
        <pc:spChg chg="del">
          <ac:chgData name="Tegischer Lukas" userId="f78daebb-0565-485c-bd0e-1cd035e796ff" providerId="ADAL" clId="{B9FBFEDC-9B40-4A0D-8DD6-ACD5D3F2A7EE}" dt="2021-03-13T18:31:17.874" v="226" actId="478"/>
          <ac:spMkLst>
            <pc:docMk/>
            <pc:sldMk cId="265588257" sldId="300"/>
            <ac:spMk id="4" creationId="{BB10B9C8-68DC-4F4F-8145-E9378ED8F936}"/>
          </ac:spMkLst>
        </pc:spChg>
        <pc:spChg chg="add mod">
          <ac:chgData name="Tegischer Lukas" userId="f78daebb-0565-485c-bd0e-1cd035e796ff" providerId="ADAL" clId="{B9FBFEDC-9B40-4A0D-8DD6-ACD5D3F2A7EE}" dt="2021-03-13T18:31:40.924" v="233" actId="1076"/>
          <ac:spMkLst>
            <pc:docMk/>
            <pc:sldMk cId="265588257" sldId="300"/>
            <ac:spMk id="5" creationId="{BB38DD5C-AD64-436E-8616-59AA3C59FB2C}"/>
          </ac:spMkLst>
        </pc:spChg>
        <pc:picChg chg="add mod">
          <ac:chgData name="Tegischer Lukas" userId="f78daebb-0565-485c-bd0e-1cd035e796ff" providerId="ADAL" clId="{B9FBFEDC-9B40-4A0D-8DD6-ACD5D3F2A7EE}" dt="2021-03-13T18:32:04.812" v="240" actId="1076"/>
          <ac:picMkLst>
            <pc:docMk/>
            <pc:sldMk cId="265588257" sldId="300"/>
            <ac:picMk id="8" creationId="{AF776813-9737-4E85-817F-0EA7F0DCB7DB}"/>
          </ac:picMkLst>
        </pc:picChg>
        <pc:picChg chg="del">
          <ac:chgData name="Tegischer Lukas" userId="f78daebb-0565-485c-bd0e-1cd035e796ff" providerId="ADAL" clId="{B9FBFEDC-9B40-4A0D-8DD6-ACD5D3F2A7EE}" dt="2021-03-13T18:31:17.874" v="226" actId="478"/>
          <ac:picMkLst>
            <pc:docMk/>
            <pc:sldMk cId="265588257" sldId="300"/>
            <ac:picMk id="31" creationId="{7BB2CE5F-6958-497E-A862-A813C72BB06D}"/>
          </ac:picMkLst>
        </pc:picChg>
      </pc:sldChg>
      <pc:sldChg chg="del">
        <pc:chgData name="Tegischer Lukas" userId="f78daebb-0565-485c-bd0e-1cd035e796ff" providerId="ADAL" clId="{B9FBFEDC-9B40-4A0D-8DD6-ACD5D3F2A7EE}" dt="2021-03-13T18:33:37.799" v="261" actId="47"/>
        <pc:sldMkLst>
          <pc:docMk/>
          <pc:sldMk cId="1924511157" sldId="325"/>
        </pc:sldMkLst>
      </pc:sldChg>
      <pc:sldChg chg="del">
        <pc:chgData name="Tegischer Lukas" userId="f78daebb-0565-485c-bd0e-1cd035e796ff" providerId="ADAL" clId="{B9FBFEDC-9B40-4A0D-8DD6-ACD5D3F2A7EE}" dt="2021-03-13T18:33:37.799" v="261" actId="47"/>
        <pc:sldMkLst>
          <pc:docMk/>
          <pc:sldMk cId="1518495919" sldId="326"/>
        </pc:sldMkLst>
      </pc:sldChg>
      <pc:sldChg chg="del">
        <pc:chgData name="Tegischer Lukas" userId="f78daebb-0565-485c-bd0e-1cd035e796ff" providerId="ADAL" clId="{B9FBFEDC-9B40-4A0D-8DD6-ACD5D3F2A7EE}" dt="2021-03-13T18:33:37.799" v="261" actId="47"/>
        <pc:sldMkLst>
          <pc:docMk/>
          <pc:sldMk cId="3264380876" sldId="327"/>
        </pc:sldMkLst>
      </pc:sldChg>
      <pc:sldChg chg="del">
        <pc:chgData name="Tegischer Lukas" userId="f78daebb-0565-485c-bd0e-1cd035e796ff" providerId="ADAL" clId="{B9FBFEDC-9B40-4A0D-8DD6-ACD5D3F2A7EE}" dt="2021-03-13T18:33:37.799" v="261" actId="47"/>
        <pc:sldMkLst>
          <pc:docMk/>
          <pc:sldMk cId="93127643" sldId="328"/>
        </pc:sldMkLst>
      </pc:sldChg>
      <pc:sldChg chg="del">
        <pc:chgData name="Tegischer Lukas" userId="f78daebb-0565-485c-bd0e-1cd035e796ff" providerId="ADAL" clId="{B9FBFEDC-9B40-4A0D-8DD6-ACD5D3F2A7EE}" dt="2021-03-13T18:33:37.799" v="261" actId="47"/>
        <pc:sldMkLst>
          <pc:docMk/>
          <pc:sldMk cId="2329316046" sldId="329"/>
        </pc:sldMkLst>
      </pc:sldChg>
      <pc:sldChg chg="del">
        <pc:chgData name="Tegischer Lukas" userId="f78daebb-0565-485c-bd0e-1cd035e796ff" providerId="ADAL" clId="{B9FBFEDC-9B40-4A0D-8DD6-ACD5D3F2A7EE}" dt="2021-03-13T18:33:37.799" v="261" actId="47"/>
        <pc:sldMkLst>
          <pc:docMk/>
          <pc:sldMk cId="2740840142" sldId="330"/>
        </pc:sldMkLst>
      </pc:sldChg>
      <pc:sldChg chg="del">
        <pc:chgData name="Tegischer Lukas" userId="f78daebb-0565-485c-bd0e-1cd035e796ff" providerId="ADAL" clId="{B9FBFEDC-9B40-4A0D-8DD6-ACD5D3F2A7EE}" dt="2021-03-13T18:33:37.799" v="261" actId="47"/>
        <pc:sldMkLst>
          <pc:docMk/>
          <pc:sldMk cId="1809536890" sldId="331"/>
        </pc:sldMkLst>
      </pc:sldChg>
      <pc:sldChg chg="del">
        <pc:chgData name="Tegischer Lukas" userId="f78daebb-0565-485c-bd0e-1cd035e796ff" providerId="ADAL" clId="{B9FBFEDC-9B40-4A0D-8DD6-ACD5D3F2A7EE}" dt="2021-03-13T18:33:37.799" v="261" actId="47"/>
        <pc:sldMkLst>
          <pc:docMk/>
          <pc:sldMk cId="2423610461" sldId="332"/>
        </pc:sldMkLst>
      </pc:sldChg>
      <pc:sldChg chg="del">
        <pc:chgData name="Tegischer Lukas" userId="f78daebb-0565-485c-bd0e-1cd035e796ff" providerId="ADAL" clId="{B9FBFEDC-9B40-4A0D-8DD6-ACD5D3F2A7EE}" dt="2021-03-13T18:33:37.799" v="261" actId="47"/>
        <pc:sldMkLst>
          <pc:docMk/>
          <pc:sldMk cId="3601915774" sldId="333"/>
        </pc:sldMkLst>
      </pc:sldChg>
      <pc:sldChg chg="addSp delSp modSp add mod delAnim modAnim">
        <pc:chgData name="Tegischer Lukas" userId="f78daebb-0565-485c-bd0e-1cd035e796ff" providerId="ADAL" clId="{B9FBFEDC-9B40-4A0D-8DD6-ACD5D3F2A7EE}" dt="2021-03-13T18:30:51.168" v="223"/>
        <pc:sldMkLst>
          <pc:docMk/>
          <pc:sldMk cId="227826114" sldId="334"/>
        </pc:sldMkLst>
        <pc:spChg chg="mod">
          <ac:chgData name="Tegischer Lukas" userId="f78daebb-0565-485c-bd0e-1cd035e796ff" providerId="ADAL" clId="{B9FBFEDC-9B40-4A0D-8DD6-ACD5D3F2A7EE}" dt="2021-03-13T18:29:01.949" v="192" actId="1076"/>
          <ac:spMkLst>
            <pc:docMk/>
            <pc:sldMk cId="227826114" sldId="334"/>
            <ac:spMk id="2" creationId="{00000000-0000-0000-0000-000000000000}"/>
          </ac:spMkLst>
        </pc:spChg>
        <pc:spChg chg="add mod">
          <ac:chgData name="Tegischer Lukas" userId="f78daebb-0565-485c-bd0e-1cd035e796ff" providerId="ADAL" clId="{B9FBFEDC-9B40-4A0D-8DD6-ACD5D3F2A7EE}" dt="2021-03-13T18:29:20.319" v="195" actId="403"/>
          <ac:spMkLst>
            <pc:docMk/>
            <pc:sldMk cId="227826114" sldId="334"/>
            <ac:spMk id="3" creationId="{E4F25062-EFB7-4AF0-BE3B-C74D87018AD5}"/>
          </ac:spMkLst>
        </pc:spChg>
        <pc:spChg chg="del">
          <ac:chgData name="Tegischer Lukas" userId="f78daebb-0565-485c-bd0e-1cd035e796ff" providerId="ADAL" clId="{B9FBFEDC-9B40-4A0D-8DD6-ACD5D3F2A7EE}" dt="2021-03-13T18:28:46.462" v="184" actId="478"/>
          <ac:spMkLst>
            <pc:docMk/>
            <pc:sldMk cId="227826114" sldId="334"/>
            <ac:spMk id="4" creationId="{7EF8E3C6-86B3-4427-AE6E-DC250A67EEE1}"/>
          </ac:spMkLst>
        </pc:spChg>
        <pc:spChg chg="add mod">
          <ac:chgData name="Tegischer Lukas" userId="f78daebb-0565-485c-bd0e-1cd035e796ff" providerId="ADAL" clId="{B9FBFEDC-9B40-4A0D-8DD6-ACD5D3F2A7EE}" dt="2021-03-13T18:30:16.453" v="213" actId="207"/>
          <ac:spMkLst>
            <pc:docMk/>
            <pc:sldMk cId="227826114" sldId="334"/>
            <ac:spMk id="5" creationId="{4ADCD795-352B-4129-84B8-ADBFEB958EA6}"/>
          </ac:spMkLst>
        </pc:spChg>
        <pc:spChg chg="add mod">
          <ac:chgData name="Tegischer Lukas" userId="f78daebb-0565-485c-bd0e-1cd035e796ff" providerId="ADAL" clId="{B9FBFEDC-9B40-4A0D-8DD6-ACD5D3F2A7EE}" dt="2021-03-13T18:30:37.845" v="220" actId="1076"/>
          <ac:spMkLst>
            <pc:docMk/>
            <pc:sldMk cId="227826114" sldId="334"/>
            <ac:spMk id="6" creationId="{658F6DA1-B1C0-4D19-90FE-B7BDB34DF55D}"/>
          </ac:spMkLst>
        </pc:spChg>
        <pc:spChg chg="del">
          <ac:chgData name="Tegischer Lukas" userId="f78daebb-0565-485c-bd0e-1cd035e796ff" providerId="ADAL" clId="{B9FBFEDC-9B40-4A0D-8DD6-ACD5D3F2A7EE}" dt="2021-03-13T18:28:44.787" v="183" actId="478"/>
          <ac:spMkLst>
            <pc:docMk/>
            <pc:sldMk cId="227826114" sldId="334"/>
            <ac:spMk id="7" creationId="{521A9C0E-AD67-41B0-9CD2-2515FAA91C37}"/>
          </ac:spMkLst>
        </pc:spChg>
        <pc:spChg chg="del">
          <ac:chgData name="Tegischer Lukas" userId="f78daebb-0565-485c-bd0e-1cd035e796ff" providerId="ADAL" clId="{B9FBFEDC-9B40-4A0D-8DD6-ACD5D3F2A7EE}" dt="2021-03-13T18:28:47.492" v="185" actId="478"/>
          <ac:spMkLst>
            <pc:docMk/>
            <pc:sldMk cId="227826114" sldId="334"/>
            <ac:spMk id="8" creationId="{77A93AFA-2C36-4A9A-9227-B41F684D1707}"/>
          </ac:spMkLst>
        </pc:spChg>
        <pc:picChg chg="add mod">
          <ac:chgData name="Tegischer Lukas" userId="f78daebb-0565-485c-bd0e-1cd035e796ff" providerId="ADAL" clId="{B9FBFEDC-9B40-4A0D-8DD6-ACD5D3F2A7EE}" dt="2021-03-13T18:29:50.580" v="206" actId="1076"/>
          <ac:picMkLst>
            <pc:docMk/>
            <pc:sldMk cId="227826114" sldId="334"/>
            <ac:picMk id="9" creationId="{480526ED-AEEF-481C-9B80-26E22210B017}"/>
          </ac:picMkLst>
        </pc:picChg>
        <pc:picChg chg="del mod">
          <ac:chgData name="Tegischer Lukas" userId="f78daebb-0565-485c-bd0e-1cd035e796ff" providerId="ADAL" clId="{B9FBFEDC-9B40-4A0D-8DD6-ACD5D3F2A7EE}" dt="2021-03-13T18:28:49.113" v="187" actId="478"/>
          <ac:picMkLst>
            <pc:docMk/>
            <pc:sldMk cId="227826114" sldId="334"/>
            <ac:picMk id="10" creationId="{B0F4F126-3696-4E84-B8DA-0EEA2776E778}"/>
          </ac:picMkLst>
        </pc:picChg>
      </pc:sldChg>
      <pc:sldChg chg="addSp delSp modSp add mod">
        <pc:chgData name="Tegischer Lukas" userId="f78daebb-0565-485c-bd0e-1cd035e796ff" providerId="ADAL" clId="{B9FBFEDC-9B40-4A0D-8DD6-ACD5D3F2A7EE}" dt="2021-03-13T18:33:29.956" v="260" actId="14100"/>
        <pc:sldMkLst>
          <pc:docMk/>
          <pc:sldMk cId="867747789" sldId="335"/>
        </pc:sldMkLst>
        <pc:spChg chg="add mod">
          <ac:chgData name="Tegischer Lukas" userId="f78daebb-0565-485c-bd0e-1cd035e796ff" providerId="ADAL" clId="{B9FBFEDC-9B40-4A0D-8DD6-ACD5D3F2A7EE}" dt="2021-03-13T18:32:30.917" v="247" actId="14100"/>
          <ac:spMkLst>
            <pc:docMk/>
            <pc:sldMk cId="867747789" sldId="335"/>
            <ac:spMk id="2" creationId="{CB5C9BDC-E733-40D3-8141-D08A86FBAE07}"/>
          </ac:spMkLst>
        </pc:spChg>
        <pc:spChg chg="add mod">
          <ac:chgData name="Tegischer Lukas" userId="f78daebb-0565-485c-bd0e-1cd035e796ff" providerId="ADAL" clId="{B9FBFEDC-9B40-4A0D-8DD6-ACD5D3F2A7EE}" dt="2021-03-13T18:33:09.592" v="256" actId="20577"/>
          <ac:spMkLst>
            <pc:docMk/>
            <pc:sldMk cId="867747789" sldId="335"/>
            <ac:spMk id="3" creationId="{38BAFE66-315B-4ED1-A48B-4B806890E626}"/>
          </ac:spMkLst>
        </pc:spChg>
        <pc:spChg chg="del">
          <ac:chgData name="Tegischer Lukas" userId="f78daebb-0565-485c-bd0e-1cd035e796ff" providerId="ADAL" clId="{B9FBFEDC-9B40-4A0D-8DD6-ACD5D3F2A7EE}" dt="2021-03-13T18:32:15.739" v="243" actId="478"/>
          <ac:spMkLst>
            <pc:docMk/>
            <pc:sldMk cId="867747789" sldId="335"/>
            <ac:spMk id="5" creationId="{BB38DD5C-AD64-436E-8616-59AA3C59FB2C}"/>
          </ac:spMkLst>
        </pc:spChg>
        <pc:picChg chg="add mod">
          <ac:chgData name="Tegischer Lukas" userId="f78daebb-0565-485c-bd0e-1cd035e796ff" providerId="ADAL" clId="{B9FBFEDC-9B40-4A0D-8DD6-ACD5D3F2A7EE}" dt="2021-03-13T18:33:29.956" v="260" actId="14100"/>
          <ac:picMkLst>
            <pc:docMk/>
            <pc:sldMk cId="867747789" sldId="335"/>
            <ac:picMk id="7" creationId="{1FEC412E-53CE-4541-93CF-54E2EC83AE64}"/>
          </ac:picMkLst>
        </pc:picChg>
        <pc:picChg chg="del">
          <ac:chgData name="Tegischer Lukas" userId="f78daebb-0565-485c-bd0e-1cd035e796ff" providerId="ADAL" clId="{B9FBFEDC-9B40-4A0D-8DD6-ACD5D3F2A7EE}" dt="2021-03-13T18:32:15.288" v="242" actId="478"/>
          <ac:picMkLst>
            <pc:docMk/>
            <pc:sldMk cId="867747789" sldId="335"/>
            <ac:picMk id="8" creationId="{AF776813-9737-4E85-817F-0EA7F0DCB7DB}"/>
          </ac:picMkLst>
        </pc:picChg>
      </pc:sldChg>
    </pc:docChg>
  </pc:docChgLst>
  <pc:docChgLst>
    <pc:chgData name="Tegischer Lukas" userId="f78daebb-0565-485c-bd0e-1cd035e796ff" providerId="ADAL" clId="{63A916A5-0FF3-4D91-8D86-6EBFB6714435}"/>
    <pc:docChg chg="undo custSel addSld delSld modSld">
      <pc:chgData name="Tegischer Lukas" userId="f78daebb-0565-485c-bd0e-1cd035e796ff" providerId="ADAL" clId="{63A916A5-0FF3-4D91-8D86-6EBFB6714435}" dt="2020-06-07T09:58:47.515" v="388"/>
      <pc:docMkLst>
        <pc:docMk/>
      </pc:docMkLst>
      <pc:sldChg chg="modSp">
        <pc:chgData name="Tegischer Lukas" userId="f78daebb-0565-485c-bd0e-1cd035e796ff" providerId="ADAL" clId="{63A916A5-0FF3-4D91-8D86-6EBFB6714435}" dt="2020-06-07T09:46:10.362" v="10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3A916A5-0FF3-4D91-8D86-6EBFB6714435}" dt="2020-06-07T09:46:10.362" v="10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63A916A5-0FF3-4D91-8D86-6EBFB6714435}" dt="2020-06-07T09:53:40.574" v="347"/>
        <pc:sldMkLst>
          <pc:docMk/>
          <pc:sldMk cId="4068653008" sldId="278"/>
        </pc:sldMkLst>
        <pc:spChg chg="mod">
          <ac:chgData name="Tegischer Lukas" userId="f78daebb-0565-485c-bd0e-1cd035e796ff" providerId="ADAL" clId="{63A916A5-0FF3-4D91-8D86-6EBFB6714435}" dt="2020-06-07T09:46:35.434" v="153" actId="20577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47:04.909" v="163" actId="1076"/>
          <ac:spMkLst>
            <pc:docMk/>
            <pc:sldMk cId="4068653008" sldId="278"/>
            <ac:spMk id="3" creationId="{C6E72528-3E1A-4D37-ABE1-288918219A59}"/>
          </ac:spMkLst>
        </pc:spChg>
        <pc:spChg chg="del">
          <ac:chgData name="Tegischer Lukas" userId="f78daebb-0565-485c-bd0e-1cd035e796ff" providerId="ADAL" clId="{63A916A5-0FF3-4D91-8D86-6EBFB6714435}" dt="2020-06-07T09:46:38.871" v="154" actId="478"/>
          <ac:spMkLst>
            <pc:docMk/>
            <pc:sldMk cId="4068653008" sldId="278"/>
            <ac:spMk id="4" creationId="{F7F136DA-982B-4DD2-9FB3-0B1DFE21D11A}"/>
          </ac:spMkLst>
        </pc:spChg>
        <pc:spChg chg="del">
          <ac:chgData name="Tegischer Lukas" userId="f78daebb-0565-485c-bd0e-1cd035e796ff" providerId="ADAL" clId="{63A916A5-0FF3-4D91-8D86-6EBFB6714435}" dt="2020-06-07T09:46:24.555" v="109" actId="478"/>
          <ac:spMkLst>
            <pc:docMk/>
            <pc:sldMk cId="4068653008" sldId="278"/>
            <ac:spMk id="6" creationId="{D0B9EB14-38CF-41AE-BFB4-2C549F5A4A18}"/>
          </ac:spMkLst>
        </pc:spChg>
        <pc:spChg chg="del">
          <ac:chgData name="Tegischer Lukas" userId="f78daebb-0565-485c-bd0e-1cd035e796ff" providerId="ADAL" clId="{63A916A5-0FF3-4D91-8D86-6EBFB6714435}" dt="2020-06-07T09:46:23.536" v="108" actId="478"/>
          <ac:spMkLst>
            <pc:docMk/>
            <pc:sldMk cId="4068653008" sldId="278"/>
            <ac:spMk id="11" creationId="{EB8611C7-EDBE-4D99-A00D-C2DB59BDBFC3}"/>
          </ac:spMkLst>
        </pc:spChg>
        <pc:spChg chg="del">
          <ac:chgData name="Tegischer Lukas" userId="f78daebb-0565-485c-bd0e-1cd035e796ff" providerId="ADAL" clId="{63A916A5-0FF3-4D91-8D86-6EBFB6714435}" dt="2020-06-07T09:46:25.546" v="110" actId="478"/>
          <ac:spMkLst>
            <pc:docMk/>
            <pc:sldMk cId="4068653008" sldId="278"/>
            <ac:spMk id="12" creationId="{601A9FA8-ACDA-4F1D-B47F-60C54ABDBAF9}"/>
          </ac:spMkLst>
        </pc:spChg>
        <pc:picChg chg="add mod">
          <ac:chgData name="Tegischer Lukas" userId="f78daebb-0565-485c-bd0e-1cd035e796ff" providerId="ADAL" clId="{63A916A5-0FF3-4D91-8D86-6EBFB6714435}" dt="2020-06-07T09:47:29.900" v="174" actId="1076"/>
          <ac:picMkLst>
            <pc:docMk/>
            <pc:sldMk cId="4068653008" sldId="278"/>
            <ac:picMk id="9" creationId="{07812DD2-789C-48BB-A443-DF58B781869D}"/>
          </ac:picMkLst>
        </pc:picChg>
        <pc:picChg chg="add mod">
          <ac:chgData name="Tegischer Lukas" userId="f78daebb-0565-485c-bd0e-1cd035e796ff" providerId="ADAL" clId="{63A916A5-0FF3-4D91-8D86-6EBFB6714435}" dt="2020-06-07T09:47:26.205" v="173" actId="1076"/>
          <ac:picMkLst>
            <pc:docMk/>
            <pc:sldMk cId="4068653008" sldId="278"/>
            <ac:picMk id="10" creationId="{968DFA37-D460-4CFB-9E95-477F1BA8FF71}"/>
          </ac:picMkLst>
        </pc:picChg>
      </pc:sldChg>
      <pc:sldChg chg="modSp">
        <pc:chgData name="Tegischer Lukas" userId="f78daebb-0565-485c-bd0e-1cd035e796ff" providerId="ADAL" clId="{63A916A5-0FF3-4D91-8D86-6EBFB6714435}" dt="2020-06-07T09:57:20.256" v="386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63A916A5-0FF3-4D91-8D86-6EBFB6714435}" dt="2020-06-07T09:57:20.256" v="386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63A916A5-0FF3-4D91-8D86-6EBFB6714435}" dt="2020-06-07T09:47:41.615" v="180" actId="2696"/>
        <pc:sldMkLst>
          <pc:docMk/>
          <pc:sldMk cId="3291215939" sldId="293"/>
        </pc:sldMkLst>
      </pc:sldChg>
      <pc:sldChg chg="del">
        <pc:chgData name="Tegischer Lukas" userId="f78daebb-0565-485c-bd0e-1cd035e796ff" providerId="ADAL" clId="{63A916A5-0FF3-4D91-8D86-6EBFB6714435}" dt="2020-06-07T09:47:41.279" v="176" actId="2696"/>
        <pc:sldMkLst>
          <pc:docMk/>
          <pc:sldMk cId="3281699856" sldId="294"/>
        </pc:sldMkLst>
      </pc:sldChg>
      <pc:sldChg chg="del">
        <pc:chgData name="Tegischer Lukas" userId="f78daebb-0565-485c-bd0e-1cd035e796ff" providerId="ADAL" clId="{63A916A5-0FF3-4D91-8D86-6EBFB6714435}" dt="2020-06-07T09:47:41.421" v="177" actId="2696"/>
        <pc:sldMkLst>
          <pc:docMk/>
          <pc:sldMk cId="1380146374" sldId="295"/>
        </pc:sldMkLst>
      </pc:sldChg>
      <pc:sldChg chg="del">
        <pc:chgData name="Tegischer Lukas" userId="f78daebb-0565-485c-bd0e-1cd035e796ff" providerId="ADAL" clId="{63A916A5-0FF3-4D91-8D86-6EBFB6714435}" dt="2020-06-07T09:47:41.540" v="178" actId="2696"/>
        <pc:sldMkLst>
          <pc:docMk/>
          <pc:sldMk cId="2356922128" sldId="303"/>
        </pc:sldMkLst>
      </pc:sldChg>
      <pc:sldChg chg="del">
        <pc:chgData name="Tegischer Lukas" userId="f78daebb-0565-485c-bd0e-1cd035e796ff" providerId="ADAL" clId="{63A916A5-0FF3-4D91-8D86-6EBFB6714435}" dt="2020-06-07T09:47:41.607" v="179" actId="2696"/>
        <pc:sldMkLst>
          <pc:docMk/>
          <pc:sldMk cId="3943016609" sldId="304"/>
        </pc:sldMkLst>
      </pc:sldChg>
      <pc:sldChg chg="addSp delSp modSp add modTransition modAnim">
        <pc:chgData name="Tegischer Lukas" userId="f78daebb-0565-485c-bd0e-1cd035e796ff" providerId="ADAL" clId="{63A916A5-0FF3-4D91-8D86-6EBFB6714435}" dt="2020-06-07T09:58:47.515" v="388"/>
        <pc:sldMkLst>
          <pc:docMk/>
          <pc:sldMk cId="3082886583" sldId="305"/>
        </pc:sldMkLst>
        <pc:spChg chg="del">
          <ac:chgData name="Tegischer Lukas" userId="f78daebb-0565-485c-bd0e-1cd035e796ff" providerId="ADAL" clId="{63A916A5-0FF3-4D91-8D86-6EBFB6714435}" dt="2020-06-07T09:47:49.970" v="181" actId="478"/>
          <ac:spMkLst>
            <pc:docMk/>
            <pc:sldMk cId="3082886583" sldId="305"/>
            <ac:spMk id="3" creationId="{C6E72528-3E1A-4D37-ABE1-288918219A59}"/>
          </ac:spMkLst>
        </pc:spChg>
        <pc:spChg chg="add mod">
          <ac:chgData name="Tegischer Lukas" userId="f78daebb-0565-485c-bd0e-1cd035e796ff" providerId="ADAL" clId="{63A916A5-0FF3-4D91-8D86-6EBFB6714435}" dt="2020-06-07T09:48:41.834" v="198" actId="113"/>
          <ac:spMkLst>
            <pc:docMk/>
            <pc:sldMk cId="3082886583" sldId="305"/>
            <ac:spMk id="4" creationId="{E35BFE7E-12E8-474D-872F-039FD7B4E744}"/>
          </ac:spMkLst>
        </pc:spChg>
        <pc:picChg chg="mod">
          <ac:chgData name="Tegischer Lukas" userId="f78daebb-0565-485c-bd0e-1cd035e796ff" providerId="ADAL" clId="{63A916A5-0FF3-4D91-8D86-6EBFB6714435}" dt="2020-06-07T09:48:32.980" v="197" actId="1076"/>
          <ac:picMkLst>
            <pc:docMk/>
            <pc:sldMk cId="3082886583" sldId="305"/>
            <ac:picMk id="9" creationId="{07812DD2-789C-48BB-A443-DF58B781869D}"/>
          </ac:picMkLst>
        </pc:picChg>
        <pc:picChg chg="mod">
          <ac:chgData name="Tegischer Lukas" userId="f78daebb-0565-485c-bd0e-1cd035e796ff" providerId="ADAL" clId="{63A916A5-0FF3-4D91-8D86-6EBFB6714435}" dt="2020-06-07T09:48:30.189" v="196" actId="1076"/>
          <ac:picMkLst>
            <pc:docMk/>
            <pc:sldMk cId="3082886583" sldId="305"/>
            <ac:picMk id="10" creationId="{968DFA37-D460-4CFB-9E95-477F1BA8FF71}"/>
          </ac:picMkLst>
        </pc:picChg>
      </pc:sldChg>
      <pc:sldChg chg="addSp delSp modSp add modTransition modAnim">
        <pc:chgData name="Tegischer Lukas" userId="f78daebb-0565-485c-bd0e-1cd035e796ff" providerId="ADAL" clId="{63A916A5-0FF3-4D91-8D86-6EBFB6714435}" dt="2020-06-07T09:58:47.515" v="388"/>
        <pc:sldMkLst>
          <pc:docMk/>
          <pc:sldMk cId="3695810064" sldId="306"/>
        </pc:sldMkLst>
        <pc:spChg chg="mod">
          <ac:chgData name="Tegischer Lukas" userId="f78daebb-0565-485c-bd0e-1cd035e796ff" providerId="ADAL" clId="{63A916A5-0FF3-4D91-8D86-6EBFB6714435}" dt="2020-06-07T09:49:28.156" v="231" actId="1076"/>
          <ac:spMkLst>
            <pc:docMk/>
            <pc:sldMk cId="3695810064" sldId="306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50:09.858" v="290" actId="113"/>
          <ac:spMkLst>
            <pc:docMk/>
            <pc:sldMk cId="3695810064" sldId="306"/>
            <ac:spMk id="3" creationId="{E88FE405-0E36-43EF-B534-9F669D5F3717}"/>
          </ac:spMkLst>
        </pc:spChg>
        <pc:spChg chg="del">
          <ac:chgData name="Tegischer Lukas" userId="f78daebb-0565-485c-bd0e-1cd035e796ff" providerId="ADAL" clId="{63A916A5-0FF3-4D91-8D86-6EBFB6714435}" dt="2020-06-07T09:48:53.992" v="200" actId="478"/>
          <ac:spMkLst>
            <pc:docMk/>
            <pc:sldMk cId="3695810064" sldId="306"/>
            <ac:spMk id="4" creationId="{E35BFE7E-12E8-474D-872F-039FD7B4E744}"/>
          </ac:spMkLst>
        </pc:spChg>
        <pc:picChg chg="mod">
          <ac:chgData name="Tegischer Lukas" userId="f78daebb-0565-485c-bd0e-1cd035e796ff" providerId="ADAL" clId="{63A916A5-0FF3-4D91-8D86-6EBFB6714435}" dt="2020-06-07T09:49:46.460" v="246" actId="1076"/>
          <ac:picMkLst>
            <pc:docMk/>
            <pc:sldMk cId="3695810064" sldId="306"/>
            <ac:picMk id="9" creationId="{07812DD2-789C-48BB-A443-DF58B781869D}"/>
          </ac:picMkLst>
        </pc:picChg>
        <pc:picChg chg="del">
          <ac:chgData name="Tegischer Lukas" userId="f78daebb-0565-485c-bd0e-1cd035e796ff" providerId="ADAL" clId="{63A916A5-0FF3-4D91-8D86-6EBFB6714435}" dt="2020-06-07T09:49:41.569" v="245" actId="478"/>
          <ac:picMkLst>
            <pc:docMk/>
            <pc:sldMk cId="3695810064" sldId="306"/>
            <ac:picMk id="10" creationId="{968DFA37-D460-4CFB-9E95-477F1BA8FF71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1012119530" sldId="307"/>
        </pc:sldMkLst>
        <pc:spChg chg="mod">
          <ac:chgData name="Tegischer Lukas" userId="f78daebb-0565-485c-bd0e-1cd035e796ff" providerId="ADAL" clId="{63A916A5-0FF3-4D91-8D86-6EBFB6714435}" dt="2020-06-07T09:50:02.252" v="288" actId="20577"/>
          <ac:spMkLst>
            <pc:docMk/>
            <pc:sldMk cId="1012119530" sldId="307"/>
            <ac:spMk id="2" creationId="{00000000-0000-0000-0000-000000000000}"/>
          </ac:spMkLst>
        </pc:spChg>
        <pc:spChg chg="del">
          <ac:chgData name="Tegischer Lukas" userId="f78daebb-0565-485c-bd0e-1cd035e796ff" providerId="ADAL" clId="{63A916A5-0FF3-4D91-8D86-6EBFB6714435}" dt="2020-06-07T09:50:14.378" v="292" actId="478"/>
          <ac:spMkLst>
            <pc:docMk/>
            <pc:sldMk cId="1012119530" sldId="307"/>
            <ac:spMk id="3" creationId="{E88FE405-0E36-43EF-B534-9F669D5F3717}"/>
          </ac:spMkLst>
        </pc:spChg>
        <pc:spChg chg="add mod">
          <ac:chgData name="Tegischer Lukas" userId="f78daebb-0565-485c-bd0e-1cd035e796ff" providerId="ADAL" clId="{63A916A5-0FF3-4D91-8D86-6EBFB6714435}" dt="2020-06-07T09:50:37.876" v="307" actId="1076"/>
          <ac:spMkLst>
            <pc:docMk/>
            <pc:sldMk cId="1012119530" sldId="307"/>
            <ac:spMk id="4" creationId="{FBAEDCFF-D06A-4D38-8403-3E878205BC6F}"/>
          </ac:spMkLst>
        </pc:spChg>
        <pc:picChg chg="add">
          <ac:chgData name="Tegischer Lukas" userId="f78daebb-0565-485c-bd0e-1cd035e796ff" providerId="ADAL" clId="{63A916A5-0FF3-4D91-8D86-6EBFB6714435}" dt="2020-06-07T09:50:23.561" v="294"/>
          <ac:picMkLst>
            <pc:docMk/>
            <pc:sldMk cId="1012119530" sldId="307"/>
            <ac:picMk id="7" creationId="{76835BAB-8A2E-490F-8D63-310E45FE0C93}"/>
          </ac:picMkLst>
        </pc:picChg>
        <pc:picChg chg="add del">
          <ac:chgData name="Tegischer Lukas" userId="f78daebb-0565-485c-bd0e-1cd035e796ff" providerId="ADAL" clId="{63A916A5-0FF3-4D91-8D86-6EBFB6714435}" dt="2020-06-07T09:50:51.567" v="309"/>
          <ac:picMkLst>
            <pc:docMk/>
            <pc:sldMk cId="1012119530" sldId="307"/>
            <ac:picMk id="8" creationId="{9EDA0DA3-F95D-43DF-AC4A-AB5A6406CA2E}"/>
          </ac:picMkLst>
        </pc:picChg>
        <pc:picChg chg="del">
          <ac:chgData name="Tegischer Lukas" userId="f78daebb-0565-485c-bd0e-1cd035e796ff" providerId="ADAL" clId="{63A916A5-0FF3-4D91-8D86-6EBFB6714435}" dt="2020-06-07T09:50:13.025" v="291" actId="478"/>
          <ac:picMkLst>
            <pc:docMk/>
            <pc:sldMk cId="1012119530" sldId="307"/>
            <ac:picMk id="9" creationId="{07812DD2-789C-48BB-A443-DF58B781869D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1014519777" sldId="308"/>
        </pc:sldMkLst>
        <pc:spChg chg="del">
          <ac:chgData name="Tegischer Lukas" userId="f78daebb-0565-485c-bd0e-1cd035e796ff" providerId="ADAL" clId="{63A916A5-0FF3-4D91-8D86-6EBFB6714435}" dt="2020-06-07T09:51:01.186" v="313" actId="478"/>
          <ac:spMkLst>
            <pc:docMk/>
            <pc:sldMk cId="1014519777" sldId="30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51:20.916" v="321" actId="1076"/>
          <ac:spMkLst>
            <pc:docMk/>
            <pc:sldMk cId="1014519777" sldId="308"/>
            <ac:spMk id="3" creationId="{BDFE1B36-4458-4A83-AB3E-F4F257BFE290}"/>
          </ac:spMkLst>
        </pc:spChg>
        <pc:spChg chg="del">
          <ac:chgData name="Tegischer Lukas" userId="f78daebb-0565-485c-bd0e-1cd035e796ff" providerId="ADAL" clId="{63A916A5-0FF3-4D91-8D86-6EBFB6714435}" dt="2020-06-07T09:50:58.773" v="312" actId="478"/>
          <ac:spMkLst>
            <pc:docMk/>
            <pc:sldMk cId="1014519777" sldId="308"/>
            <ac:spMk id="4" creationId="{FBAEDCFF-D06A-4D38-8403-3E878205BC6F}"/>
          </ac:spMkLst>
        </pc:spChg>
        <pc:spChg chg="add del">
          <ac:chgData name="Tegischer Lukas" userId="f78daebb-0565-485c-bd0e-1cd035e796ff" providerId="ADAL" clId="{63A916A5-0FF3-4D91-8D86-6EBFB6714435}" dt="2020-06-07T09:51:27.624" v="323"/>
          <ac:spMkLst>
            <pc:docMk/>
            <pc:sldMk cId="1014519777" sldId="308"/>
            <ac:spMk id="5" creationId="{1608BEC2-06F7-42B1-BB24-598FA76F74FA}"/>
          </ac:spMkLst>
        </pc:spChg>
        <pc:picChg chg="add mod">
          <ac:chgData name="Tegischer Lukas" userId="f78daebb-0565-485c-bd0e-1cd035e796ff" providerId="ADAL" clId="{63A916A5-0FF3-4D91-8D86-6EBFB6714435}" dt="2020-06-07T09:52:04.806" v="328" actId="1076"/>
          <ac:picMkLst>
            <pc:docMk/>
            <pc:sldMk cId="1014519777" sldId="308"/>
            <ac:picMk id="6" creationId="{671EC639-D6A6-4A8E-9DFC-08E4BEE0B7EC}"/>
          </ac:picMkLst>
        </pc:picChg>
        <pc:picChg chg="del">
          <ac:chgData name="Tegischer Lukas" userId="f78daebb-0565-485c-bd0e-1cd035e796ff" providerId="ADAL" clId="{63A916A5-0FF3-4D91-8D86-6EBFB6714435}" dt="2020-06-07T09:50:57.713" v="311" actId="478"/>
          <ac:picMkLst>
            <pc:docMk/>
            <pc:sldMk cId="1014519777" sldId="308"/>
            <ac:picMk id="7" creationId="{76835BAB-8A2E-490F-8D63-310E45FE0C93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4257483516" sldId="309"/>
        </pc:sldMkLst>
        <pc:spChg chg="add mod">
          <ac:chgData name="Tegischer Lukas" userId="f78daebb-0565-485c-bd0e-1cd035e796ff" providerId="ADAL" clId="{63A916A5-0FF3-4D91-8D86-6EBFB6714435}" dt="2020-06-07T09:52:57.750" v="338" actId="113"/>
          <ac:spMkLst>
            <pc:docMk/>
            <pc:sldMk cId="4257483516" sldId="309"/>
            <ac:spMk id="2" creationId="{D77B675C-A8D6-4F99-9691-A7D54E68BBDF}"/>
          </ac:spMkLst>
        </pc:spChg>
        <pc:spChg chg="del">
          <ac:chgData name="Tegischer Lukas" userId="f78daebb-0565-485c-bd0e-1cd035e796ff" providerId="ADAL" clId="{63A916A5-0FF3-4D91-8D86-6EBFB6714435}" dt="2020-06-07T09:52:36.595" v="331" actId="478"/>
          <ac:spMkLst>
            <pc:docMk/>
            <pc:sldMk cId="4257483516" sldId="309"/>
            <ac:spMk id="3" creationId="{BDFE1B36-4458-4A83-AB3E-F4F257BFE290}"/>
          </ac:spMkLst>
        </pc:spChg>
        <pc:spChg chg="add mod">
          <ac:chgData name="Tegischer Lukas" userId="f78daebb-0565-485c-bd0e-1cd035e796ff" providerId="ADAL" clId="{63A916A5-0FF3-4D91-8D86-6EBFB6714435}" dt="2020-06-07T09:53:23.499" v="345" actId="1076"/>
          <ac:spMkLst>
            <pc:docMk/>
            <pc:sldMk cId="4257483516" sldId="309"/>
            <ac:spMk id="4" creationId="{B6D6CCAF-3632-4170-8D19-3082463798C2}"/>
          </ac:spMkLst>
        </pc:spChg>
        <pc:picChg chg="del">
          <ac:chgData name="Tegischer Lukas" userId="f78daebb-0565-485c-bd0e-1cd035e796ff" providerId="ADAL" clId="{63A916A5-0FF3-4D91-8D86-6EBFB6714435}" dt="2020-06-07T09:52:34.828" v="330" actId="478"/>
          <ac:picMkLst>
            <pc:docMk/>
            <pc:sldMk cId="4257483516" sldId="309"/>
            <ac:picMk id="6" creationId="{671EC639-D6A6-4A8E-9DFC-08E4BEE0B7EC}"/>
          </ac:picMkLst>
        </pc:picChg>
      </pc:sldChg>
    </pc:docChg>
  </pc:docChgLst>
  <pc:docChgLst>
    <pc:chgData name="Tegischer Lukas" userId="f78daebb-0565-485c-bd0e-1cd035e796ff" providerId="ADAL" clId="{3EEF1AB1-E926-4D43-97AC-F245EF534FCA}"/>
    <pc:docChg chg="undo custSel addSld delSld modSld">
      <pc:chgData name="Tegischer Lukas" userId="f78daebb-0565-485c-bd0e-1cd035e796ff" providerId="ADAL" clId="{3EEF1AB1-E926-4D43-97AC-F245EF534FCA}" dt="2021-03-13T19:12:01.360" v="399" actId="20577"/>
      <pc:docMkLst>
        <pc:docMk/>
      </pc:docMkLst>
      <pc:sldChg chg="modSp mod">
        <pc:chgData name="Tegischer Lukas" userId="f78daebb-0565-485c-bd0e-1cd035e796ff" providerId="ADAL" clId="{3EEF1AB1-E926-4D43-97AC-F245EF534FCA}" dt="2021-03-13T18:53:13.702" v="62" actId="113"/>
        <pc:sldMkLst>
          <pc:docMk/>
          <pc:sldMk cId="336392357" sldId="256"/>
        </pc:sldMkLst>
        <pc:spChg chg="mod">
          <ac:chgData name="Tegischer Lukas" userId="f78daebb-0565-485c-bd0e-1cd035e796ff" providerId="ADAL" clId="{3EEF1AB1-E926-4D43-97AC-F245EF534FCA}" dt="2021-03-13T18:53:13.702" v="62" actId="113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3EEF1AB1-E926-4D43-97AC-F245EF534FCA}" dt="2021-03-13T18:53:55.216" v="72" actId="47"/>
        <pc:sldMkLst>
          <pc:docMk/>
          <pc:sldMk cId="442268101" sldId="295"/>
        </pc:sldMkLst>
      </pc:sldChg>
      <pc:sldChg chg="addSp delSp modSp add del mod modAnim">
        <pc:chgData name="Tegischer Lukas" userId="f78daebb-0565-485c-bd0e-1cd035e796ff" providerId="ADAL" clId="{3EEF1AB1-E926-4D43-97AC-F245EF534FCA}" dt="2021-03-13T18:58:51.894" v="219"/>
        <pc:sldMkLst>
          <pc:docMk/>
          <pc:sldMk cId="265588257" sldId="300"/>
        </pc:sldMkLst>
        <pc:spChg chg="del">
          <ac:chgData name="Tegischer Lukas" userId="f78daebb-0565-485c-bd0e-1cd035e796ff" providerId="ADAL" clId="{3EEF1AB1-E926-4D43-97AC-F245EF534FCA}" dt="2021-03-13T18:58:17.026" v="190" actId="478"/>
          <ac:spMkLst>
            <pc:docMk/>
            <pc:sldMk cId="265588257" sldId="300"/>
            <ac:spMk id="2" creationId="{00000000-0000-0000-0000-000000000000}"/>
          </ac:spMkLst>
        </pc:spChg>
        <pc:spChg chg="add mod">
          <ac:chgData name="Tegischer Lukas" userId="f78daebb-0565-485c-bd0e-1cd035e796ff" providerId="ADAL" clId="{3EEF1AB1-E926-4D43-97AC-F245EF534FCA}" dt="2021-03-13T18:58:49.546" v="218" actId="1076"/>
          <ac:spMkLst>
            <pc:docMk/>
            <pc:sldMk cId="265588257" sldId="300"/>
            <ac:spMk id="3" creationId="{27A29B8E-80A8-405F-BF94-52AAD8650B09}"/>
          </ac:spMkLst>
        </pc:spChg>
        <pc:spChg chg="del">
          <ac:chgData name="Tegischer Lukas" userId="f78daebb-0565-485c-bd0e-1cd035e796ff" providerId="ADAL" clId="{3EEF1AB1-E926-4D43-97AC-F245EF534FCA}" dt="2021-03-13T18:58:15.188" v="189" actId="478"/>
          <ac:spMkLst>
            <pc:docMk/>
            <pc:sldMk cId="265588257" sldId="300"/>
            <ac:spMk id="6" creationId="{31827750-3F8B-4A2A-BCB2-CDB28AE0BF2D}"/>
          </ac:spMkLst>
        </pc:spChg>
        <pc:spChg chg="mod">
          <ac:chgData name="Tegischer Lukas" userId="f78daebb-0565-485c-bd0e-1cd035e796ff" providerId="ADAL" clId="{3EEF1AB1-E926-4D43-97AC-F245EF534FCA}" dt="2021-03-13T18:58:30.395" v="193" actId="1076"/>
          <ac:spMkLst>
            <pc:docMk/>
            <pc:sldMk cId="265588257" sldId="300"/>
            <ac:spMk id="7" creationId="{3047EC14-D619-4CDF-895F-757F47911397}"/>
          </ac:spMkLst>
        </pc:spChg>
        <pc:spChg chg="mod">
          <ac:chgData name="Tegischer Lukas" userId="f78daebb-0565-485c-bd0e-1cd035e796ff" providerId="ADAL" clId="{3EEF1AB1-E926-4D43-97AC-F245EF534FCA}" dt="2021-03-13T18:58:30.395" v="193" actId="1076"/>
          <ac:spMkLst>
            <pc:docMk/>
            <pc:sldMk cId="265588257" sldId="300"/>
            <ac:spMk id="8" creationId="{C05C8E54-33D9-4552-BD86-10BBE0C70ABE}"/>
          </ac:spMkLst>
        </pc:spChg>
        <pc:spChg chg="mod">
          <ac:chgData name="Tegischer Lukas" userId="f78daebb-0565-485c-bd0e-1cd035e796ff" providerId="ADAL" clId="{3EEF1AB1-E926-4D43-97AC-F245EF534FCA}" dt="2021-03-13T18:58:30.395" v="193" actId="1076"/>
          <ac:spMkLst>
            <pc:docMk/>
            <pc:sldMk cId="265588257" sldId="300"/>
            <ac:spMk id="9" creationId="{468BF434-7188-4DA2-A8EC-CF4BD7EBC4FF}"/>
          </ac:spMkLst>
        </pc:spChg>
        <pc:spChg chg="mod">
          <ac:chgData name="Tegischer Lukas" userId="f78daebb-0565-485c-bd0e-1cd035e796ff" providerId="ADAL" clId="{3EEF1AB1-E926-4D43-97AC-F245EF534FCA}" dt="2021-03-13T18:58:30.395" v="193" actId="1076"/>
          <ac:spMkLst>
            <pc:docMk/>
            <pc:sldMk cId="265588257" sldId="300"/>
            <ac:spMk id="10" creationId="{AF2F9332-9416-4C6D-BA1E-2D0888D1E620}"/>
          </ac:spMkLst>
        </pc:spChg>
        <pc:spChg chg="mod">
          <ac:chgData name="Tegischer Lukas" userId="f78daebb-0565-485c-bd0e-1cd035e796ff" providerId="ADAL" clId="{3EEF1AB1-E926-4D43-97AC-F245EF534FCA}" dt="2021-03-13T18:58:30.395" v="193" actId="1076"/>
          <ac:spMkLst>
            <pc:docMk/>
            <pc:sldMk cId="265588257" sldId="300"/>
            <ac:spMk id="11" creationId="{3B259861-B264-4F4C-A5DB-B80671A260BB}"/>
          </ac:spMkLst>
        </pc:spChg>
        <pc:spChg chg="mod">
          <ac:chgData name="Tegischer Lukas" userId="f78daebb-0565-485c-bd0e-1cd035e796ff" providerId="ADAL" clId="{3EEF1AB1-E926-4D43-97AC-F245EF534FCA}" dt="2021-03-13T18:58:30.395" v="193" actId="1076"/>
          <ac:spMkLst>
            <pc:docMk/>
            <pc:sldMk cId="265588257" sldId="300"/>
            <ac:spMk id="12" creationId="{069ADEA3-5283-4E50-8200-A225C216DFCF}"/>
          </ac:spMkLst>
        </pc:spChg>
        <pc:spChg chg="mod">
          <ac:chgData name="Tegischer Lukas" userId="f78daebb-0565-485c-bd0e-1cd035e796ff" providerId="ADAL" clId="{3EEF1AB1-E926-4D43-97AC-F245EF534FCA}" dt="2021-03-13T18:58:30.395" v="193" actId="1076"/>
          <ac:spMkLst>
            <pc:docMk/>
            <pc:sldMk cId="265588257" sldId="300"/>
            <ac:spMk id="13" creationId="{F3D3BEDC-B3D4-4F8A-9BDD-BF17228E6583}"/>
          </ac:spMkLst>
        </pc:spChg>
        <pc:spChg chg="mod">
          <ac:chgData name="Tegischer Lukas" userId="f78daebb-0565-485c-bd0e-1cd035e796ff" providerId="ADAL" clId="{3EEF1AB1-E926-4D43-97AC-F245EF534FCA}" dt="2021-03-13T18:58:30.395" v="193" actId="1076"/>
          <ac:spMkLst>
            <pc:docMk/>
            <pc:sldMk cId="265588257" sldId="300"/>
            <ac:spMk id="15" creationId="{5AD212BF-F5E9-4843-9212-21D442491A1A}"/>
          </ac:spMkLst>
        </pc:spChg>
        <pc:spChg chg="mod">
          <ac:chgData name="Tegischer Lukas" userId="f78daebb-0565-485c-bd0e-1cd035e796ff" providerId="ADAL" clId="{3EEF1AB1-E926-4D43-97AC-F245EF534FCA}" dt="2021-03-13T18:58:30.395" v="193" actId="1076"/>
          <ac:spMkLst>
            <pc:docMk/>
            <pc:sldMk cId="265588257" sldId="300"/>
            <ac:spMk id="16" creationId="{17E2C15A-D463-4B4A-B29D-DD90CDA7DD90}"/>
          </ac:spMkLst>
        </pc:spChg>
        <pc:spChg chg="mod">
          <ac:chgData name="Tegischer Lukas" userId="f78daebb-0565-485c-bd0e-1cd035e796ff" providerId="ADAL" clId="{3EEF1AB1-E926-4D43-97AC-F245EF534FCA}" dt="2021-03-13T18:58:30.395" v="193" actId="1076"/>
          <ac:spMkLst>
            <pc:docMk/>
            <pc:sldMk cId="265588257" sldId="300"/>
            <ac:spMk id="17" creationId="{B6927A32-F1C1-47D3-86CA-A331F0E0589D}"/>
          </ac:spMkLst>
        </pc:spChg>
        <pc:spChg chg="mod">
          <ac:chgData name="Tegischer Lukas" userId="f78daebb-0565-485c-bd0e-1cd035e796ff" providerId="ADAL" clId="{3EEF1AB1-E926-4D43-97AC-F245EF534FCA}" dt="2021-03-13T18:58:30.395" v="193" actId="1076"/>
          <ac:spMkLst>
            <pc:docMk/>
            <pc:sldMk cId="265588257" sldId="300"/>
            <ac:spMk id="18" creationId="{629D7069-543B-4EC0-9634-3BE415259FF1}"/>
          </ac:spMkLst>
        </pc:spChg>
        <pc:spChg chg="mod">
          <ac:chgData name="Tegischer Lukas" userId="f78daebb-0565-485c-bd0e-1cd035e796ff" providerId="ADAL" clId="{3EEF1AB1-E926-4D43-97AC-F245EF534FCA}" dt="2021-03-13T18:58:30.395" v="193" actId="1076"/>
          <ac:spMkLst>
            <pc:docMk/>
            <pc:sldMk cId="265588257" sldId="300"/>
            <ac:spMk id="19" creationId="{66DA3A26-0A1A-457F-97D1-244A207D8D5B}"/>
          </ac:spMkLst>
        </pc:spChg>
        <pc:spChg chg="mod">
          <ac:chgData name="Tegischer Lukas" userId="f78daebb-0565-485c-bd0e-1cd035e796ff" providerId="ADAL" clId="{3EEF1AB1-E926-4D43-97AC-F245EF534FCA}" dt="2021-03-13T18:58:30.395" v="193" actId="1076"/>
          <ac:spMkLst>
            <pc:docMk/>
            <pc:sldMk cId="265588257" sldId="300"/>
            <ac:spMk id="20" creationId="{18691A22-136D-4D55-9D22-386E83486641}"/>
          </ac:spMkLst>
        </pc:spChg>
        <pc:spChg chg="mod">
          <ac:chgData name="Tegischer Lukas" userId="f78daebb-0565-485c-bd0e-1cd035e796ff" providerId="ADAL" clId="{3EEF1AB1-E926-4D43-97AC-F245EF534FCA}" dt="2021-03-13T18:58:30.395" v="193" actId="1076"/>
          <ac:spMkLst>
            <pc:docMk/>
            <pc:sldMk cId="265588257" sldId="300"/>
            <ac:spMk id="21" creationId="{E7E0C26E-CB0D-481F-A626-BC727FFB6B18}"/>
          </ac:spMkLst>
        </pc:spChg>
        <pc:spChg chg="mod">
          <ac:chgData name="Tegischer Lukas" userId="f78daebb-0565-485c-bd0e-1cd035e796ff" providerId="ADAL" clId="{3EEF1AB1-E926-4D43-97AC-F245EF534FCA}" dt="2021-03-13T18:58:30.395" v="193" actId="1076"/>
          <ac:spMkLst>
            <pc:docMk/>
            <pc:sldMk cId="265588257" sldId="300"/>
            <ac:spMk id="22" creationId="{1E94C45A-588C-4D32-80DD-28C05DB9D9C6}"/>
          </ac:spMkLst>
        </pc:spChg>
        <pc:spChg chg="mod">
          <ac:chgData name="Tegischer Lukas" userId="f78daebb-0565-485c-bd0e-1cd035e796ff" providerId="ADAL" clId="{3EEF1AB1-E926-4D43-97AC-F245EF534FCA}" dt="2021-03-13T18:58:30.395" v="193" actId="1076"/>
          <ac:spMkLst>
            <pc:docMk/>
            <pc:sldMk cId="265588257" sldId="300"/>
            <ac:spMk id="23" creationId="{0E83C1B9-A352-4E6A-B64B-28F36B1B1862}"/>
          </ac:spMkLst>
        </pc:spChg>
        <pc:cxnChg chg="mod">
          <ac:chgData name="Tegischer Lukas" userId="f78daebb-0565-485c-bd0e-1cd035e796ff" providerId="ADAL" clId="{3EEF1AB1-E926-4D43-97AC-F245EF534FCA}" dt="2021-03-13T18:58:30.395" v="193" actId="1076"/>
          <ac:cxnSpMkLst>
            <pc:docMk/>
            <pc:sldMk cId="265588257" sldId="300"/>
            <ac:cxnSpMk id="24" creationId="{593FC5A8-B997-4930-A54C-14CA1CB241D1}"/>
          </ac:cxnSpMkLst>
        </pc:cxnChg>
        <pc:cxnChg chg="mod">
          <ac:chgData name="Tegischer Lukas" userId="f78daebb-0565-485c-bd0e-1cd035e796ff" providerId="ADAL" clId="{3EEF1AB1-E926-4D43-97AC-F245EF534FCA}" dt="2021-03-13T18:58:30.395" v="193" actId="1076"/>
          <ac:cxnSpMkLst>
            <pc:docMk/>
            <pc:sldMk cId="265588257" sldId="300"/>
            <ac:cxnSpMk id="25" creationId="{3F39D527-3A96-4E51-97B3-4440F11A7B0B}"/>
          </ac:cxnSpMkLst>
        </pc:cxnChg>
        <pc:cxnChg chg="mod">
          <ac:chgData name="Tegischer Lukas" userId="f78daebb-0565-485c-bd0e-1cd035e796ff" providerId="ADAL" clId="{3EEF1AB1-E926-4D43-97AC-F245EF534FCA}" dt="2021-03-13T18:58:30.395" v="193" actId="1076"/>
          <ac:cxnSpMkLst>
            <pc:docMk/>
            <pc:sldMk cId="265588257" sldId="300"/>
            <ac:cxnSpMk id="26" creationId="{FEE201E8-C83F-4159-B216-3777FE1379EE}"/>
          </ac:cxnSpMkLst>
        </pc:cxnChg>
        <pc:cxnChg chg="mod">
          <ac:chgData name="Tegischer Lukas" userId="f78daebb-0565-485c-bd0e-1cd035e796ff" providerId="ADAL" clId="{3EEF1AB1-E926-4D43-97AC-F245EF534FCA}" dt="2021-03-13T18:58:30.395" v="193" actId="1076"/>
          <ac:cxnSpMkLst>
            <pc:docMk/>
            <pc:sldMk cId="265588257" sldId="300"/>
            <ac:cxnSpMk id="27" creationId="{A4840B53-07AC-4834-B2BB-C2B5E694089C}"/>
          </ac:cxnSpMkLst>
        </pc:cxnChg>
        <pc:cxnChg chg="mod">
          <ac:chgData name="Tegischer Lukas" userId="f78daebb-0565-485c-bd0e-1cd035e796ff" providerId="ADAL" clId="{3EEF1AB1-E926-4D43-97AC-F245EF534FCA}" dt="2021-03-13T18:58:30.395" v="193" actId="1076"/>
          <ac:cxnSpMkLst>
            <pc:docMk/>
            <pc:sldMk cId="265588257" sldId="300"/>
            <ac:cxnSpMk id="28" creationId="{5EF1E038-9EF6-4581-812E-1EFFDCD949C8}"/>
          </ac:cxnSpMkLst>
        </pc:cxnChg>
        <pc:cxnChg chg="mod">
          <ac:chgData name="Tegischer Lukas" userId="f78daebb-0565-485c-bd0e-1cd035e796ff" providerId="ADAL" clId="{3EEF1AB1-E926-4D43-97AC-F245EF534FCA}" dt="2021-03-13T18:58:30.395" v="193" actId="1076"/>
          <ac:cxnSpMkLst>
            <pc:docMk/>
            <pc:sldMk cId="265588257" sldId="300"/>
            <ac:cxnSpMk id="29" creationId="{FFAFDD93-B235-411B-8020-844A10D96B41}"/>
          </ac:cxnSpMkLst>
        </pc:cxnChg>
        <pc:cxnChg chg="mod">
          <ac:chgData name="Tegischer Lukas" userId="f78daebb-0565-485c-bd0e-1cd035e796ff" providerId="ADAL" clId="{3EEF1AB1-E926-4D43-97AC-F245EF534FCA}" dt="2021-03-13T18:58:30.395" v="193" actId="1076"/>
          <ac:cxnSpMkLst>
            <pc:docMk/>
            <pc:sldMk cId="265588257" sldId="300"/>
            <ac:cxnSpMk id="30" creationId="{DEE5C68B-8E18-4A50-B043-16824F55F309}"/>
          </ac:cxnSpMkLst>
        </pc:cxnChg>
      </pc:sldChg>
      <pc:sldChg chg="del">
        <pc:chgData name="Tegischer Lukas" userId="f78daebb-0565-485c-bd0e-1cd035e796ff" providerId="ADAL" clId="{3EEF1AB1-E926-4D43-97AC-F245EF534FCA}" dt="2021-03-13T18:53:56.019" v="74" actId="47"/>
        <pc:sldMkLst>
          <pc:docMk/>
          <pc:sldMk cId="4078227055" sldId="336"/>
        </pc:sldMkLst>
      </pc:sldChg>
      <pc:sldChg chg="del">
        <pc:chgData name="Tegischer Lukas" userId="f78daebb-0565-485c-bd0e-1cd035e796ff" providerId="ADAL" clId="{3EEF1AB1-E926-4D43-97AC-F245EF534FCA}" dt="2021-03-13T18:53:55.530" v="73" actId="47"/>
        <pc:sldMkLst>
          <pc:docMk/>
          <pc:sldMk cId="154477767" sldId="342"/>
        </pc:sldMkLst>
      </pc:sldChg>
      <pc:sldChg chg="addSp modSp add mod modAnim">
        <pc:chgData name="Tegischer Lukas" userId="f78daebb-0565-485c-bd0e-1cd035e796ff" providerId="ADAL" clId="{3EEF1AB1-E926-4D43-97AC-F245EF534FCA}" dt="2021-03-13T18:56:39.287" v="148"/>
        <pc:sldMkLst>
          <pc:docMk/>
          <pc:sldMk cId="1019489719" sldId="343"/>
        </pc:sldMkLst>
        <pc:spChg chg="mod">
          <ac:chgData name="Tegischer Lukas" userId="f78daebb-0565-485c-bd0e-1cd035e796ff" providerId="ADAL" clId="{3EEF1AB1-E926-4D43-97AC-F245EF534FCA}" dt="2021-03-13T18:53:39.405" v="64" actId="1076"/>
          <ac:spMkLst>
            <pc:docMk/>
            <pc:sldMk cId="1019489719" sldId="343"/>
            <ac:spMk id="2" creationId="{00000000-0000-0000-0000-000000000000}"/>
          </ac:spMkLst>
        </pc:spChg>
        <pc:spChg chg="add mod">
          <ac:chgData name="Tegischer Lukas" userId="f78daebb-0565-485c-bd0e-1cd035e796ff" providerId="ADAL" clId="{3EEF1AB1-E926-4D43-97AC-F245EF534FCA}" dt="2021-03-13T18:55:01.019" v="94" actId="1582"/>
          <ac:spMkLst>
            <pc:docMk/>
            <pc:sldMk cId="1019489719" sldId="343"/>
            <ac:spMk id="3" creationId="{F48F0C8A-805B-460C-81AC-6DF0C26581AE}"/>
          </ac:spMkLst>
        </pc:spChg>
        <pc:spChg chg="mod">
          <ac:chgData name="Tegischer Lukas" userId="f78daebb-0565-485c-bd0e-1cd035e796ff" providerId="ADAL" clId="{3EEF1AB1-E926-4D43-97AC-F245EF534FCA}" dt="2021-03-13T18:53:42.193" v="65" actId="1076"/>
          <ac:spMkLst>
            <pc:docMk/>
            <pc:sldMk cId="1019489719" sldId="343"/>
            <ac:spMk id="4" creationId="{4F7C423A-C5ED-4851-A33C-2E3154A6E777}"/>
          </ac:spMkLst>
        </pc:spChg>
        <pc:spChg chg="add mod">
          <ac:chgData name="Tegischer Lukas" userId="f78daebb-0565-485c-bd0e-1cd035e796ff" providerId="ADAL" clId="{3EEF1AB1-E926-4D43-97AC-F245EF534FCA}" dt="2021-03-13T18:54:29.982" v="87" actId="14100"/>
          <ac:spMkLst>
            <pc:docMk/>
            <pc:sldMk cId="1019489719" sldId="343"/>
            <ac:spMk id="5" creationId="{5F285E24-3F73-4550-B377-945525D5A0BF}"/>
          </ac:spMkLst>
        </pc:spChg>
        <pc:spChg chg="add mod">
          <ac:chgData name="Tegischer Lukas" userId="f78daebb-0565-485c-bd0e-1cd035e796ff" providerId="ADAL" clId="{3EEF1AB1-E926-4D43-97AC-F245EF534FCA}" dt="2021-03-13T18:56:24.892" v="146" actId="403"/>
          <ac:spMkLst>
            <pc:docMk/>
            <pc:sldMk cId="1019489719" sldId="343"/>
            <ac:spMk id="6" creationId="{0E0A92A7-97D5-4977-B42D-B93640E38379}"/>
          </ac:spMkLst>
        </pc:spChg>
        <pc:spChg chg="add mod">
          <ac:chgData name="Tegischer Lukas" userId="f78daebb-0565-485c-bd0e-1cd035e796ff" providerId="ADAL" clId="{3EEF1AB1-E926-4D43-97AC-F245EF534FCA}" dt="2021-03-13T18:55:40.851" v="128" actId="1076"/>
          <ac:spMkLst>
            <pc:docMk/>
            <pc:sldMk cId="1019489719" sldId="343"/>
            <ac:spMk id="8" creationId="{3E303E58-1DC2-45C7-88F8-0DEB3688F5DD}"/>
          </ac:spMkLst>
        </pc:spChg>
      </pc:sldChg>
      <pc:sldChg chg="addSp delSp modSp add mod delAnim modAnim">
        <pc:chgData name="Tegischer Lukas" userId="f78daebb-0565-485c-bd0e-1cd035e796ff" providerId="ADAL" clId="{3EEF1AB1-E926-4D43-97AC-F245EF534FCA}" dt="2021-03-13T19:09:46.886" v="374"/>
        <pc:sldMkLst>
          <pc:docMk/>
          <pc:sldMk cId="1349328298" sldId="344"/>
        </pc:sldMkLst>
        <pc:spChg chg="mod">
          <ac:chgData name="Tegischer Lukas" userId="f78daebb-0565-485c-bd0e-1cd035e796ff" providerId="ADAL" clId="{3EEF1AB1-E926-4D43-97AC-F245EF534FCA}" dt="2021-03-13T18:57:38.187" v="184" actId="1076"/>
          <ac:spMkLst>
            <pc:docMk/>
            <pc:sldMk cId="1349328298" sldId="344"/>
            <ac:spMk id="2" creationId="{00000000-0000-0000-0000-000000000000}"/>
          </ac:spMkLst>
        </pc:spChg>
        <pc:spChg chg="del">
          <ac:chgData name="Tegischer Lukas" userId="f78daebb-0565-485c-bd0e-1cd035e796ff" providerId="ADAL" clId="{3EEF1AB1-E926-4D43-97AC-F245EF534FCA}" dt="2021-03-13T18:57:09.122" v="153" actId="478"/>
          <ac:spMkLst>
            <pc:docMk/>
            <pc:sldMk cId="1349328298" sldId="344"/>
            <ac:spMk id="3" creationId="{F48F0C8A-805B-460C-81AC-6DF0C26581AE}"/>
          </ac:spMkLst>
        </pc:spChg>
        <pc:spChg chg="del">
          <ac:chgData name="Tegischer Lukas" userId="f78daebb-0565-485c-bd0e-1cd035e796ff" providerId="ADAL" clId="{3EEF1AB1-E926-4D43-97AC-F245EF534FCA}" dt="2021-03-13T18:57:06.541" v="150" actId="478"/>
          <ac:spMkLst>
            <pc:docMk/>
            <pc:sldMk cId="1349328298" sldId="344"/>
            <ac:spMk id="4" creationId="{4F7C423A-C5ED-4851-A33C-2E3154A6E777}"/>
          </ac:spMkLst>
        </pc:spChg>
        <pc:spChg chg="del">
          <ac:chgData name="Tegischer Lukas" userId="f78daebb-0565-485c-bd0e-1cd035e796ff" providerId="ADAL" clId="{3EEF1AB1-E926-4D43-97AC-F245EF534FCA}" dt="2021-03-13T18:57:07.774" v="151" actId="478"/>
          <ac:spMkLst>
            <pc:docMk/>
            <pc:sldMk cId="1349328298" sldId="344"/>
            <ac:spMk id="5" creationId="{5F285E24-3F73-4550-B377-945525D5A0BF}"/>
          </ac:spMkLst>
        </pc:spChg>
        <pc:spChg chg="del">
          <ac:chgData name="Tegischer Lukas" userId="f78daebb-0565-485c-bd0e-1cd035e796ff" providerId="ADAL" clId="{3EEF1AB1-E926-4D43-97AC-F245EF534FCA}" dt="2021-03-13T18:57:09.953" v="154" actId="478"/>
          <ac:spMkLst>
            <pc:docMk/>
            <pc:sldMk cId="1349328298" sldId="344"/>
            <ac:spMk id="6" creationId="{0E0A92A7-97D5-4977-B42D-B93640E38379}"/>
          </ac:spMkLst>
        </pc:spChg>
        <pc:spChg chg="add mod">
          <ac:chgData name="Tegischer Lukas" userId="f78daebb-0565-485c-bd0e-1cd035e796ff" providerId="ADAL" clId="{3EEF1AB1-E926-4D43-97AC-F245EF534FCA}" dt="2021-03-13T18:57:39.563" v="185" actId="1076"/>
          <ac:spMkLst>
            <pc:docMk/>
            <pc:sldMk cId="1349328298" sldId="344"/>
            <ac:spMk id="7" creationId="{A53DA26E-03FE-438D-BA80-4CBDF9B75BB7}"/>
          </ac:spMkLst>
        </pc:spChg>
        <pc:spChg chg="del">
          <ac:chgData name="Tegischer Lukas" userId="f78daebb-0565-485c-bd0e-1cd035e796ff" providerId="ADAL" clId="{3EEF1AB1-E926-4D43-97AC-F245EF534FCA}" dt="2021-03-13T18:57:08.441" v="152" actId="478"/>
          <ac:spMkLst>
            <pc:docMk/>
            <pc:sldMk cId="1349328298" sldId="344"/>
            <ac:spMk id="8" creationId="{3E303E58-1DC2-45C7-88F8-0DEB3688F5DD}"/>
          </ac:spMkLst>
        </pc:spChg>
        <pc:spChg chg="add mod">
          <ac:chgData name="Tegischer Lukas" userId="f78daebb-0565-485c-bd0e-1cd035e796ff" providerId="ADAL" clId="{3EEF1AB1-E926-4D43-97AC-F245EF534FCA}" dt="2021-03-13T19:09:00.210" v="265" actId="1076"/>
          <ac:spMkLst>
            <pc:docMk/>
            <pc:sldMk cId="1349328298" sldId="344"/>
            <ac:spMk id="9" creationId="{8CA198C8-B670-42A4-B754-DAAF86D7E22D}"/>
          </ac:spMkLst>
        </pc:spChg>
        <pc:spChg chg="add mod">
          <ac:chgData name="Tegischer Lukas" userId="f78daebb-0565-485c-bd0e-1cd035e796ff" providerId="ADAL" clId="{3EEF1AB1-E926-4D43-97AC-F245EF534FCA}" dt="2021-03-13T19:09:44.785" v="373" actId="207"/>
          <ac:spMkLst>
            <pc:docMk/>
            <pc:sldMk cId="1349328298" sldId="344"/>
            <ac:spMk id="10" creationId="{2DF0B6D3-155B-49E8-A476-0F579E1D86D9}"/>
          </ac:spMkLst>
        </pc:spChg>
      </pc:sldChg>
      <pc:sldChg chg="addSp delSp modSp add mod delAnim">
        <pc:chgData name="Tegischer Lukas" userId="f78daebb-0565-485c-bd0e-1cd035e796ff" providerId="ADAL" clId="{3EEF1AB1-E926-4D43-97AC-F245EF534FCA}" dt="2021-03-13T19:06:54.802" v="263" actId="1076"/>
        <pc:sldMkLst>
          <pc:docMk/>
          <pc:sldMk cId="4095686451" sldId="345"/>
        </pc:sldMkLst>
        <pc:spChg chg="mod">
          <ac:chgData name="Tegischer Lukas" userId="f78daebb-0565-485c-bd0e-1cd035e796ff" providerId="ADAL" clId="{3EEF1AB1-E926-4D43-97AC-F245EF534FCA}" dt="2021-03-13T19:05:24.098" v="251" actId="1076"/>
          <ac:spMkLst>
            <pc:docMk/>
            <pc:sldMk cId="4095686451" sldId="345"/>
            <ac:spMk id="2" creationId="{00000000-0000-0000-0000-000000000000}"/>
          </ac:spMkLst>
        </pc:spChg>
        <pc:spChg chg="del">
          <ac:chgData name="Tegischer Lukas" userId="f78daebb-0565-485c-bd0e-1cd035e796ff" providerId="ADAL" clId="{3EEF1AB1-E926-4D43-97AC-F245EF534FCA}" dt="2021-03-13T18:59:52.539" v="230" actId="478"/>
          <ac:spMkLst>
            <pc:docMk/>
            <pc:sldMk cId="4095686451" sldId="345"/>
            <ac:spMk id="7" creationId="{A53DA26E-03FE-438D-BA80-4CBDF9B75BB7}"/>
          </ac:spMkLst>
        </pc:spChg>
        <pc:spChg chg="del">
          <ac:chgData name="Tegischer Lukas" userId="f78daebb-0565-485c-bd0e-1cd035e796ff" providerId="ADAL" clId="{3EEF1AB1-E926-4D43-97AC-F245EF534FCA}" dt="2021-03-13T18:59:51.770" v="229" actId="478"/>
          <ac:spMkLst>
            <pc:docMk/>
            <pc:sldMk cId="4095686451" sldId="345"/>
            <ac:spMk id="9" creationId="{8CA198C8-B670-42A4-B754-DAAF86D7E22D}"/>
          </ac:spMkLst>
        </pc:spChg>
        <pc:picChg chg="add del mod modCrop">
          <ac:chgData name="Tegischer Lukas" userId="f78daebb-0565-485c-bd0e-1cd035e796ff" providerId="ADAL" clId="{3EEF1AB1-E926-4D43-97AC-F245EF534FCA}" dt="2021-03-13T19:06:39.452" v="257" actId="478"/>
          <ac:picMkLst>
            <pc:docMk/>
            <pc:sldMk cId="4095686451" sldId="345"/>
            <ac:picMk id="3" creationId="{E0E74A29-3079-43D7-B2FD-C1C38B648764}"/>
          </ac:picMkLst>
        </pc:picChg>
        <pc:picChg chg="add mod modCrop">
          <ac:chgData name="Tegischer Lukas" userId="f78daebb-0565-485c-bd0e-1cd035e796ff" providerId="ADAL" clId="{3EEF1AB1-E926-4D43-97AC-F245EF534FCA}" dt="2021-03-13T19:06:54.802" v="263" actId="1076"/>
          <ac:picMkLst>
            <pc:docMk/>
            <pc:sldMk cId="4095686451" sldId="345"/>
            <ac:picMk id="4" creationId="{774C8DD2-9715-4917-B26E-4D1CF7B6664E}"/>
          </ac:picMkLst>
        </pc:picChg>
      </pc:sldChg>
      <pc:sldChg chg="addSp delSp modSp add mod">
        <pc:chgData name="Tegischer Lukas" userId="f78daebb-0565-485c-bd0e-1cd035e796ff" providerId="ADAL" clId="{3EEF1AB1-E926-4D43-97AC-F245EF534FCA}" dt="2021-03-13T19:11:57.914" v="398" actId="20577"/>
        <pc:sldMkLst>
          <pc:docMk/>
          <pc:sldMk cId="3755453555" sldId="346"/>
        </pc:sldMkLst>
        <pc:spChg chg="del">
          <ac:chgData name="Tegischer Lukas" userId="f78daebb-0565-485c-bd0e-1cd035e796ff" providerId="ADAL" clId="{3EEF1AB1-E926-4D43-97AC-F245EF534FCA}" dt="2021-03-13T19:10:00.322" v="377" actId="478"/>
          <ac:spMkLst>
            <pc:docMk/>
            <pc:sldMk cId="3755453555" sldId="346"/>
            <ac:spMk id="2" creationId="{00000000-0000-0000-0000-000000000000}"/>
          </ac:spMkLst>
        </pc:spChg>
        <pc:spChg chg="add mod">
          <ac:chgData name="Tegischer Lukas" userId="f78daebb-0565-485c-bd0e-1cd035e796ff" providerId="ADAL" clId="{3EEF1AB1-E926-4D43-97AC-F245EF534FCA}" dt="2021-03-13T19:11:57.914" v="398" actId="20577"/>
          <ac:spMkLst>
            <pc:docMk/>
            <pc:sldMk cId="3755453555" sldId="346"/>
            <ac:spMk id="3" creationId="{F4D1DBF9-733C-441C-A0DE-635233DD0C27}"/>
          </ac:spMkLst>
        </pc:spChg>
        <pc:spChg chg="add mod">
          <ac:chgData name="Tegischer Lukas" userId="f78daebb-0565-485c-bd0e-1cd035e796ff" providerId="ADAL" clId="{3EEF1AB1-E926-4D43-97AC-F245EF534FCA}" dt="2021-03-13T19:11:04.218" v="389" actId="1076"/>
          <ac:spMkLst>
            <pc:docMk/>
            <pc:sldMk cId="3755453555" sldId="346"/>
            <ac:spMk id="5" creationId="{C242F0A4-719F-49BB-8899-10F9CF8DC0CE}"/>
          </ac:spMkLst>
        </pc:spChg>
        <pc:picChg chg="del">
          <ac:chgData name="Tegischer Lukas" userId="f78daebb-0565-485c-bd0e-1cd035e796ff" providerId="ADAL" clId="{3EEF1AB1-E926-4D43-97AC-F245EF534FCA}" dt="2021-03-13T19:09:59.002" v="376" actId="478"/>
          <ac:picMkLst>
            <pc:docMk/>
            <pc:sldMk cId="3755453555" sldId="346"/>
            <ac:picMk id="4" creationId="{774C8DD2-9715-4917-B26E-4D1CF7B6664E}"/>
          </ac:picMkLst>
        </pc:picChg>
      </pc:sldChg>
      <pc:sldChg chg="addSp delSp modSp add mod">
        <pc:chgData name="Tegischer Lukas" userId="f78daebb-0565-485c-bd0e-1cd035e796ff" providerId="ADAL" clId="{3EEF1AB1-E926-4D43-97AC-F245EF534FCA}" dt="2021-03-13T19:12:01.360" v="399" actId="20577"/>
        <pc:sldMkLst>
          <pc:docMk/>
          <pc:sldMk cId="4122395049" sldId="347"/>
        </pc:sldMkLst>
        <pc:spChg chg="add mod">
          <ac:chgData name="Tegischer Lukas" userId="f78daebb-0565-485c-bd0e-1cd035e796ff" providerId="ADAL" clId="{3EEF1AB1-E926-4D43-97AC-F245EF534FCA}" dt="2021-03-13T19:11:34.442" v="397" actId="1076"/>
          <ac:spMkLst>
            <pc:docMk/>
            <pc:sldMk cId="4122395049" sldId="347"/>
            <ac:spMk id="2" creationId="{A0AA0326-5CFA-4F20-AC9E-DD746B681C62}"/>
          </ac:spMkLst>
        </pc:spChg>
        <pc:spChg chg="mod">
          <ac:chgData name="Tegischer Lukas" userId="f78daebb-0565-485c-bd0e-1cd035e796ff" providerId="ADAL" clId="{3EEF1AB1-E926-4D43-97AC-F245EF534FCA}" dt="2021-03-13T19:12:01.360" v="399" actId="20577"/>
          <ac:spMkLst>
            <pc:docMk/>
            <pc:sldMk cId="4122395049" sldId="347"/>
            <ac:spMk id="3" creationId="{F4D1DBF9-733C-441C-A0DE-635233DD0C27}"/>
          </ac:spMkLst>
        </pc:spChg>
        <pc:spChg chg="del">
          <ac:chgData name="Tegischer Lukas" userId="f78daebb-0565-485c-bd0e-1cd035e796ff" providerId="ADAL" clId="{3EEF1AB1-E926-4D43-97AC-F245EF534FCA}" dt="2021-03-13T19:11:08.395" v="391" actId="478"/>
          <ac:spMkLst>
            <pc:docMk/>
            <pc:sldMk cId="4122395049" sldId="347"/>
            <ac:spMk id="5" creationId="{C242F0A4-719F-49BB-8899-10F9CF8DC0CE}"/>
          </ac:spMkLst>
        </pc:spChg>
      </pc:sldChg>
    </pc:docChg>
  </pc:docChgLst>
  <pc:docChgLst>
    <pc:chgData name="Tegischer Lukas" userId="f78daebb-0565-485c-bd0e-1cd035e796ff" providerId="ADAL" clId="{8893A1FF-6715-4294-91F2-24FF01C6095E}"/>
    <pc:docChg chg="undo custSel addSld delSld modSld">
      <pc:chgData name="Tegischer Lukas" userId="f78daebb-0565-485c-bd0e-1cd035e796ff" providerId="ADAL" clId="{8893A1FF-6715-4294-91F2-24FF01C6095E}" dt="2021-03-13T18:47:39.982" v="339" actId="20577"/>
      <pc:docMkLst>
        <pc:docMk/>
      </pc:docMkLst>
      <pc:sldChg chg="modSp mod">
        <pc:chgData name="Tegischer Lukas" userId="f78daebb-0565-485c-bd0e-1cd035e796ff" providerId="ADAL" clId="{8893A1FF-6715-4294-91F2-24FF01C6095E}" dt="2021-03-13T18:47:39.982" v="339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8893A1FF-6715-4294-91F2-24FF01C6095E}" dt="2021-03-13T18:47:39.982" v="339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8893A1FF-6715-4294-91F2-24FF01C6095E}" dt="2021-03-13T18:39:24.637" v="131"/>
        <pc:sldMkLst>
          <pc:docMk/>
          <pc:sldMk cId="442268101" sldId="295"/>
        </pc:sldMkLst>
        <pc:spChg chg="mod">
          <ac:chgData name="Tegischer Lukas" userId="f78daebb-0565-485c-bd0e-1cd035e796ff" providerId="ADAL" clId="{8893A1FF-6715-4294-91F2-24FF01C6095E}" dt="2021-03-13T18:38:04.443" v="57" actId="20577"/>
          <ac:spMkLst>
            <pc:docMk/>
            <pc:sldMk cId="442268101" sldId="29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8893A1FF-6715-4294-91F2-24FF01C6095E}" dt="2021-03-13T18:39:13.180" v="127" actId="1076"/>
          <ac:spMkLst>
            <pc:docMk/>
            <pc:sldMk cId="442268101" sldId="295"/>
            <ac:spMk id="3" creationId="{7B43FD0F-D888-4593-8ACD-A99F95264DCB}"/>
          </ac:spMkLst>
        </pc:spChg>
        <pc:spChg chg="mod">
          <ac:chgData name="Tegischer Lukas" userId="f78daebb-0565-485c-bd0e-1cd035e796ff" providerId="ADAL" clId="{8893A1FF-6715-4294-91F2-24FF01C6095E}" dt="2021-03-13T18:39:03.235" v="122" actId="1076"/>
          <ac:spMkLst>
            <pc:docMk/>
            <pc:sldMk cId="442268101" sldId="295"/>
            <ac:spMk id="4" creationId="{7EF8E3C6-86B3-4427-AE6E-DC250A67EEE1}"/>
          </ac:spMkLst>
        </pc:spChg>
        <pc:spChg chg="del">
          <ac:chgData name="Tegischer Lukas" userId="f78daebb-0565-485c-bd0e-1cd035e796ff" providerId="ADAL" clId="{8893A1FF-6715-4294-91F2-24FF01C6095E}" dt="2021-03-13T18:38:22.347" v="102" actId="478"/>
          <ac:spMkLst>
            <pc:docMk/>
            <pc:sldMk cId="442268101" sldId="295"/>
            <ac:spMk id="7" creationId="{521A9C0E-AD67-41B0-9CD2-2515FAA91C37}"/>
          </ac:spMkLst>
        </pc:spChg>
        <pc:spChg chg="del mod">
          <ac:chgData name="Tegischer Lukas" userId="f78daebb-0565-485c-bd0e-1cd035e796ff" providerId="ADAL" clId="{8893A1FF-6715-4294-91F2-24FF01C6095E}" dt="2021-03-13T18:38:23.374" v="104" actId="478"/>
          <ac:spMkLst>
            <pc:docMk/>
            <pc:sldMk cId="442268101" sldId="295"/>
            <ac:spMk id="8" creationId="{77A93AFA-2C36-4A9A-9227-B41F684D1707}"/>
          </ac:spMkLst>
        </pc:spChg>
        <pc:picChg chg="add mod">
          <ac:chgData name="Tegischer Lukas" userId="f78daebb-0565-485c-bd0e-1cd035e796ff" providerId="ADAL" clId="{8893A1FF-6715-4294-91F2-24FF01C6095E}" dt="2021-03-13T18:39:14.364" v="128" actId="1076"/>
          <ac:picMkLst>
            <pc:docMk/>
            <pc:sldMk cId="442268101" sldId="295"/>
            <ac:picMk id="9" creationId="{11F85900-8294-443E-AAC0-1733C2CC4007}"/>
          </ac:picMkLst>
        </pc:picChg>
        <pc:picChg chg="del">
          <ac:chgData name="Tegischer Lukas" userId="f78daebb-0565-485c-bd0e-1cd035e796ff" providerId="ADAL" clId="{8893A1FF-6715-4294-91F2-24FF01C6095E}" dt="2021-03-13T18:38:24.013" v="105" actId="478"/>
          <ac:picMkLst>
            <pc:docMk/>
            <pc:sldMk cId="442268101" sldId="295"/>
            <ac:picMk id="10" creationId="{B0F4F126-3696-4E84-B8DA-0EEA2776E778}"/>
          </ac:picMkLst>
        </pc:picChg>
      </pc:sldChg>
      <pc:sldChg chg="del">
        <pc:chgData name="Tegischer Lukas" userId="f78daebb-0565-485c-bd0e-1cd035e796ff" providerId="ADAL" clId="{8893A1FF-6715-4294-91F2-24FF01C6095E}" dt="2021-03-13T18:47:31.141" v="337" actId="47"/>
        <pc:sldMkLst>
          <pc:docMk/>
          <pc:sldMk cId="265588257" sldId="300"/>
        </pc:sldMkLst>
      </pc:sldChg>
      <pc:sldChg chg="del">
        <pc:chgData name="Tegischer Lukas" userId="f78daebb-0565-485c-bd0e-1cd035e796ff" providerId="ADAL" clId="{8893A1FF-6715-4294-91F2-24FF01C6095E}" dt="2021-03-13T18:47:31.141" v="337" actId="47"/>
        <pc:sldMkLst>
          <pc:docMk/>
          <pc:sldMk cId="227826114" sldId="334"/>
        </pc:sldMkLst>
      </pc:sldChg>
      <pc:sldChg chg="del">
        <pc:chgData name="Tegischer Lukas" userId="f78daebb-0565-485c-bd0e-1cd035e796ff" providerId="ADAL" clId="{8893A1FF-6715-4294-91F2-24FF01C6095E}" dt="2021-03-13T18:47:31.141" v="337" actId="47"/>
        <pc:sldMkLst>
          <pc:docMk/>
          <pc:sldMk cId="867747789" sldId="335"/>
        </pc:sldMkLst>
      </pc:sldChg>
      <pc:sldChg chg="addSp delSp modSp add mod delAnim modAnim">
        <pc:chgData name="Tegischer Lukas" userId="f78daebb-0565-485c-bd0e-1cd035e796ff" providerId="ADAL" clId="{8893A1FF-6715-4294-91F2-24FF01C6095E}" dt="2021-03-13T18:42:12.551" v="175"/>
        <pc:sldMkLst>
          <pc:docMk/>
          <pc:sldMk cId="4078227055" sldId="336"/>
        </pc:sldMkLst>
        <pc:spChg chg="mod">
          <ac:chgData name="Tegischer Lukas" userId="f78daebb-0565-485c-bd0e-1cd035e796ff" providerId="ADAL" clId="{8893A1FF-6715-4294-91F2-24FF01C6095E}" dt="2021-03-13T18:40:07.268" v="145" actId="1076"/>
          <ac:spMkLst>
            <pc:docMk/>
            <pc:sldMk cId="4078227055" sldId="336"/>
            <ac:spMk id="2" creationId="{00000000-0000-0000-0000-000000000000}"/>
          </ac:spMkLst>
        </pc:spChg>
        <pc:spChg chg="del">
          <ac:chgData name="Tegischer Lukas" userId="f78daebb-0565-485c-bd0e-1cd035e796ff" providerId="ADAL" clId="{8893A1FF-6715-4294-91F2-24FF01C6095E}" dt="2021-03-13T18:39:38.307" v="133" actId="478"/>
          <ac:spMkLst>
            <pc:docMk/>
            <pc:sldMk cId="4078227055" sldId="336"/>
            <ac:spMk id="3" creationId="{7B43FD0F-D888-4593-8ACD-A99F95264DCB}"/>
          </ac:spMkLst>
        </pc:spChg>
        <pc:spChg chg="del">
          <ac:chgData name="Tegischer Lukas" userId="f78daebb-0565-485c-bd0e-1cd035e796ff" providerId="ADAL" clId="{8893A1FF-6715-4294-91F2-24FF01C6095E}" dt="2021-03-13T18:40:01.292" v="142" actId="478"/>
          <ac:spMkLst>
            <pc:docMk/>
            <pc:sldMk cId="4078227055" sldId="336"/>
            <ac:spMk id="4" creationId="{7EF8E3C6-86B3-4427-AE6E-DC250A67EEE1}"/>
          </ac:spMkLst>
        </pc:spChg>
        <pc:spChg chg="add mod">
          <ac:chgData name="Tegischer Lukas" userId="f78daebb-0565-485c-bd0e-1cd035e796ff" providerId="ADAL" clId="{8893A1FF-6715-4294-91F2-24FF01C6095E}" dt="2021-03-13T18:41:13.970" v="165" actId="404"/>
          <ac:spMkLst>
            <pc:docMk/>
            <pc:sldMk cId="4078227055" sldId="336"/>
            <ac:spMk id="5" creationId="{2C20A1F9-CF37-4D40-BBE4-16810B167D7C}"/>
          </ac:spMkLst>
        </pc:spChg>
        <pc:picChg chg="del">
          <ac:chgData name="Tegischer Lukas" userId="f78daebb-0565-485c-bd0e-1cd035e796ff" providerId="ADAL" clId="{8893A1FF-6715-4294-91F2-24FF01C6095E}" dt="2021-03-13T18:39:38.464" v="134" actId="478"/>
          <ac:picMkLst>
            <pc:docMk/>
            <pc:sldMk cId="4078227055" sldId="336"/>
            <ac:picMk id="9" creationId="{11F85900-8294-443E-AAC0-1733C2CC4007}"/>
          </ac:picMkLst>
        </pc:picChg>
      </pc:sldChg>
      <pc:sldChg chg="addSp delSp modSp add mod delAnim">
        <pc:chgData name="Tegischer Lukas" userId="f78daebb-0565-485c-bd0e-1cd035e796ff" providerId="ADAL" clId="{8893A1FF-6715-4294-91F2-24FF01C6095E}" dt="2021-03-13T18:46:08.979" v="293" actId="1076"/>
        <pc:sldMkLst>
          <pc:docMk/>
          <pc:sldMk cId="2920639928" sldId="337"/>
        </pc:sldMkLst>
        <pc:spChg chg="del">
          <ac:chgData name="Tegischer Lukas" userId="f78daebb-0565-485c-bd0e-1cd035e796ff" providerId="ADAL" clId="{8893A1FF-6715-4294-91F2-24FF01C6095E}" dt="2021-03-13T18:42:27.248" v="178" actId="478"/>
          <ac:spMkLst>
            <pc:docMk/>
            <pc:sldMk cId="2920639928" sldId="337"/>
            <ac:spMk id="2" creationId="{00000000-0000-0000-0000-000000000000}"/>
          </ac:spMkLst>
        </pc:spChg>
        <pc:spChg chg="add mod">
          <ac:chgData name="Tegischer Lukas" userId="f78daebb-0565-485c-bd0e-1cd035e796ff" providerId="ADAL" clId="{8893A1FF-6715-4294-91F2-24FF01C6095E}" dt="2021-03-13T18:45:45.487" v="284" actId="20577"/>
          <ac:spMkLst>
            <pc:docMk/>
            <pc:sldMk cId="2920639928" sldId="337"/>
            <ac:spMk id="3" creationId="{CC539D0E-7F7B-4D1D-920E-C51CC8CF8B31}"/>
          </ac:spMkLst>
        </pc:spChg>
        <pc:spChg chg="add mod">
          <ac:chgData name="Tegischer Lukas" userId="f78daebb-0565-485c-bd0e-1cd035e796ff" providerId="ADAL" clId="{8893A1FF-6715-4294-91F2-24FF01C6095E}" dt="2021-03-13T18:46:08.979" v="293" actId="1076"/>
          <ac:spMkLst>
            <pc:docMk/>
            <pc:sldMk cId="2920639928" sldId="337"/>
            <ac:spMk id="4" creationId="{C243329E-EF3E-496F-A21A-C9AA8A705DDD}"/>
          </ac:spMkLst>
        </pc:spChg>
        <pc:spChg chg="del">
          <ac:chgData name="Tegischer Lukas" userId="f78daebb-0565-485c-bd0e-1cd035e796ff" providerId="ADAL" clId="{8893A1FF-6715-4294-91F2-24FF01C6095E}" dt="2021-03-13T18:42:25.605" v="177" actId="478"/>
          <ac:spMkLst>
            <pc:docMk/>
            <pc:sldMk cId="2920639928" sldId="337"/>
            <ac:spMk id="5" creationId="{2C20A1F9-CF37-4D40-BBE4-16810B167D7C}"/>
          </ac:spMkLst>
        </pc:spChg>
      </pc:sldChg>
      <pc:sldChg chg="addSp delSp modSp add mod delAnim modAnim">
        <pc:chgData name="Tegischer Lukas" userId="f78daebb-0565-485c-bd0e-1cd035e796ff" providerId="ADAL" clId="{8893A1FF-6715-4294-91F2-24FF01C6095E}" dt="2021-03-13T18:43:27.623" v="234"/>
        <pc:sldMkLst>
          <pc:docMk/>
          <pc:sldMk cId="2688985938" sldId="338"/>
        </pc:sldMkLst>
        <pc:spChg chg="mod">
          <ac:chgData name="Tegischer Lukas" userId="f78daebb-0565-485c-bd0e-1cd035e796ff" providerId="ADAL" clId="{8893A1FF-6715-4294-91F2-24FF01C6095E}" dt="2021-03-13T18:42:38.996" v="183" actId="20577"/>
          <ac:spMkLst>
            <pc:docMk/>
            <pc:sldMk cId="2688985938" sldId="338"/>
            <ac:spMk id="2" creationId="{00000000-0000-0000-0000-000000000000}"/>
          </ac:spMkLst>
        </pc:spChg>
        <pc:spChg chg="mod">
          <ac:chgData name="Tegischer Lukas" userId="f78daebb-0565-485c-bd0e-1cd035e796ff" providerId="ADAL" clId="{8893A1FF-6715-4294-91F2-24FF01C6095E}" dt="2021-03-13T18:43:06.853" v="224" actId="20577"/>
          <ac:spMkLst>
            <pc:docMk/>
            <pc:sldMk cId="2688985938" sldId="338"/>
            <ac:spMk id="3" creationId="{7B43FD0F-D888-4593-8ACD-A99F95264DCB}"/>
          </ac:spMkLst>
        </pc:spChg>
        <pc:spChg chg="mod">
          <ac:chgData name="Tegischer Lukas" userId="f78daebb-0565-485c-bd0e-1cd035e796ff" providerId="ADAL" clId="{8893A1FF-6715-4294-91F2-24FF01C6095E}" dt="2021-03-13T18:43:00.611" v="222" actId="1076"/>
          <ac:spMkLst>
            <pc:docMk/>
            <pc:sldMk cId="2688985938" sldId="338"/>
            <ac:spMk id="4" creationId="{7EF8E3C6-86B3-4427-AE6E-DC250A67EEE1}"/>
          </ac:spMkLst>
        </pc:spChg>
        <pc:picChg chg="add mod">
          <ac:chgData name="Tegischer Lukas" userId="f78daebb-0565-485c-bd0e-1cd035e796ff" providerId="ADAL" clId="{8893A1FF-6715-4294-91F2-24FF01C6095E}" dt="2021-03-13T18:43:24.564" v="232" actId="1076"/>
          <ac:picMkLst>
            <pc:docMk/>
            <pc:sldMk cId="2688985938" sldId="338"/>
            <ac:picMk id="7" creationId="{9E25F7E7-017F-4808-8765-9A5491395E1E}"/>
          </ac:picMkLst>
        </pc:picChg>
        <pc:picChg chg="del">
          <ac:chgData name="Tegischer Lukas" userId="f78daebb-0565-485c-bd0e-1cd035e796ff" providerId="ADAL" clId="{8893A1FF-6715-4294-91F2-24FF01C6095E}" dt="2021-03-13T18:43:02.024" v="223" actId="478"/>
          <ac:picMkLst>
            <pc:docMk/>
            <pc:sldMk cId="2688985938" sldId="338"/>
            <ac:picMk id="9" creationId="{11F85900-8294-443E-AAC0-1733C2CC4007}"/>
          </ac:picMkLst>
        </pc:picChg>
      </pc:sldChg>
      <pc:sldChg chg="addSp delSp modSp add mod delAnim modAnim">
        <pc:chgData name="Tegischer Lukas" userId="f78daebb-0565-485c-bd0e-1cd035e796ff" providerId="ADAL" clId="{8893A1FF-6715-4294-91F2-24FF01C6095E}" dt="2021-03-13T18:45:24.348" v="275"/>
        <pc:sldMkLst>
          <pc:docMk/>
          <pc:sldMk cId="4262910170" sldId="339"/>
        </pc:sldMkLst>
        <pc:spChg chg="mod">
          <ac:chgData name="Tegischer Lukas" userId="f78daebb-0565-485c-bd0e-1cd035e796ff" providerId="ADAL" clId="{8893A1FF-6715-4294-91F2-24FF01C6095E}" dt="2021-03-13T18:43:32.429" v="237" actId="20577"/>
          <ac:spMkLst>
            <pc:docMk/>
            <pc:sldMk cId="4262910170" sldId="339"/>
            <ac:spMk id="2" creationId="{00000000-0000-0000-0000-000000000000}"/>
          </ac:spMkLst>
        </pc:spChg>
        <pc:spChg chg="add mod">
          <ac:chgData name="Tegischer Lukas" userId="f78daebb-0565-485c-bd0e-1cd035e796ff" providerId="ADAL" clId="{8893A1FF-6715-4294-91F2-24FF01C6095E}" dt="2021-03-13T18:45:16.133" v="273" actId="404"/>
          <ac:spMkLst>
            <pc:docMk/>
            <pc:sldMk cId="4262910170" sldId="339"/>
            <ac:spMk id="3" creationId="{C3859535-9E5A-421D-B55E-99F0FCAFC397}"/>
          </ac:spMkLst>
        </pc:spChg>
        <pc:spChg chg="del">
          <ac:chgData name="Tegischer Lukas" userId="f78daebb-0565-485c-bd0e-1cd035e796ff" providerId="ADAL" clId="{8893A1FF-6715-4294-91F2-24FF01C6095E}" dt="2021-03-13T18:43:34.421" v="238" actId="478"/>
          <ac:spMkLst>
            <pc:docMk/>
            <pc:sldMk cId="4262910170" sldId="339"/>
            <ac:spMk id="5" creationId="{2C20A1F9-CF37-4D40-BBE4-16810B167D7C}"/>
          </ac:spMkLst>
        </pc:spChg>
      </pc:sldChg>
      <pc:sldChg chg="modSp add">
        <pc:chgData name="Tegischer Lukas" userId="f78daebb-0565-485c-bd0e-1cd035e796ff" providerId="ADAL" clId="{8893A1FF-6715-4294-91F2-24FF01C6095E}" dt="2021-03-13T18:46:27.691" v="313" actId="20577"/>
        <pc:sldMkLst>
          <pc:docMk/>
          <pc:sldMk cId="2023850615" sldId="340"/>
        </pc:sldMkLst>
        <pc:spChg chg="mod">
          <ac:chgData name="Tegischer Lukas" userId="f78daebb-0565-485c-bd0e-1cd035e796ff" providerId="ADAL" clId="{8893A1FF-6715-4294-91F2-24FF01C6095E}" dt="2021-03-13T18:46:27.691" v="313" actId="20577"/>
          <ac:spMkLst>
            <pc:docMk/>
            <pc:sldMk cId="2023850615" sldId="340"/>
            <ac:spMk id="4" creationId="{C243329E-EF3E-496F-A21A-C9AA8A705DDD}"/>
          </ac:spMkLst>
        </pc:spChg>
      </pc:sldChg>
      <pc:sldChg chg="addSp delSp modSp add mod">
        <pc:chgData name="Tegischer Lukas" userId="f78daebb-0565-485c-bd0e-1cd035e796ff" providerId="ADAL" clId="{8893A1FF-6715-4294-91F2-24FF01C6095E}" dt="2021-03-13T18:47:21.259" v="336" actId="1076"/>
        <pc:sldMkLst>
          <pc:docMk/>
          <pc:sldMk cId="2985784672" sldId="341"/>
        </pc:sldMkLst>
        <pc:spChg chg="add mod">
          <ac:chgData name="Tegischer Lukas" userId="f78daebb-0565-485c-bd0e-1cd035e796ff" providerId="ADAL" clId="{8893A1FF-6715-4294-91F2-24FF01C6095E}" dt="2021-03-13T18:46:48.654" v="323" actId="403"/>
          <ac:spMkLst>
            <pc:docMk/>
            <pc:sldMk cId="2985784672" sldId="341"/>
            <ac:spMk id="2" creationId="{AB1E7532-BDFA-4B45-8B4A-7A326945D093}"/>
          </ac:spMkLst>
        </pc:spChg>
        <pc:spChg chg="del">
          <ac:chgData name="Tegischer Lukas" userId="f78daebb-0565-485c-bd0e-1cd035e796ff" providerId="ADAL" clId="{8893A1FF-6715-4294-91F2-24FF01C6095E}" dt="2021-03-13T18:46:39.955" v="316" actId="478"/>
          <ac:spMkLst>
            <pc:docMk/>
            <pc:sldMk cId="2985784672" sldId="341"/>
            <ac:spMk id="3" creationId="{CC539D0E-7F7B-4D1D-920E-C51CC8CF8B31}"/>
          </ac:spMkLst>
        </pc:spChg>
        <pc:spChg chg="del">
          <ac:chgData name="Tegischer Lukas" userId="f78daebb-0565-485c-bd0e-1cd035e796ff" providerId="ADAL" clId="{8893A1FF-6715-4294-91F2-24FF01C6095E}" dt="2021-03-13T18:46:39.241" v="315" actId="478"/>
          <ac:spMkLst>
            <pc:docMk/>
            <pc:sldMk cId="2985784672" sldId="341"/>
            <ac:spMk id="4" creationId="{C243329E-EF3E-496F-A21A-C9AA8A705DDD}"/>
          </ac:spMkLst>
        </pc:spChg>
        <pc:picChg chg="add mod">
          <ac:chgData name="Tegischer Lukas" userId="f78daebb-0565-485c-bd0e-1cd035e796ff" providerId="ADAL" clId="{8893A1FF-6715-4294-91F2-24FF01C6095E}" dt="2021-03-13T18:47:19.355" v="335" actId="1076"/>
          <ac:picMkLst>
            <pc:docMk/>
            <pc:sldMk cId="2985784672" sldId="341"/>
            <ac:picMk id="6" creationId="{BCDC025B-7AB5-4B0C-BB0B-223FD30BE728}"/>
          </ac:picMkLst>
        </pc:picChg>
        <pc:picChg chg="add mod">
          <ac:chgData name="Tegischer Lukas" userId="f78daebb-0565-485c-bd0e-1cd035e796ff" providerId="ADAL" clId="{8893A1FF-6715-4294-91F2-24FF01C6095E}" dt="2021-03-13T18:47:21.259" v="336" actId="1076"/>
          <ac:picMkLst>
            <pc:docMk/>
            <pc:sldMk cId="2985784672" sldId="341"/>
            <ac:picMk id="7" creationId="{3409D457-D94E-4A2C-A66D-C979234ED6B1}"/>
          </ac:picMkLst>
        </pc:picChg>
      </pc:sldChg>
    </pc:docChg>
  </pc:docChgLst>
  <pc:docChgLst>
    <pc:chgData name="Tegischer Lukas" userId="f78daebb-0565-485c-bd0e-1cd035e796ff" providerId="ADAL" clId="{593BACB6-8ABD-4BFD-B3A1-8B4834B20847}"/>
    <pc:docChg chg="undo custSel addSld delSld modSld">
      <pc:chgData name="Tegischer Lukas" userId="f78daebb-0565-485c-bd0e-1cd035e796ff" providerId="ADAL" clId="{593BACB6-8ABD-4BFD-B3A1-8B4834B20847}" dt="2021-03-13T18:23:30.221" v="496" actId="20577"/>
      <pc:docMkLst>
        <pc:docMk/>
      </pc:docMkLst>
      <pc:sldChg chg="modSp mod">
        <pc:chgData name="Tegischer Lukas" userId="f78daebb-0565-485c-bd0e-1cd035e796ff" providerId="ADAL" clId="{593BACB6-8ABD-4BFD-B3A1-8B4834B20847}" dt="2021-03-13T15:17:21.017" v="4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593BACB6-8ABD-4BFD-B3A1-8B4834B20847}" dt="2021-03-13T15:17:21.017" v="4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593BACB6-8ABD-4BFD-B3A1-8B4834B20847}" dt="2021-03-13T18:23:05.566" v="495" actId="47"/>
        <pc:sldMkLst>
          <pc:docMk/>
          <pc:sldMk cId="4068653008" sldId="278"/>
        </pc:sldMkLst>
      </pc:sldChg>
      <pc:sldChg chg="del">
        <pc:chgData name="Tegischer Lukas" userId="f78daebb-0565-485c-bd0e-1cd035e796ff" providerId="ADAL" clId="{593BACB6-8ABD-4BFD-B3A1-8B4834B20847}" dt="2021-03-13T18:23:05.566" v="495" actId="47"/>
        <pc:sldMkLst>
          <pc:docMk/>
          <pc:sldMk cId="3881545361" sldId="292"/>
        </pc:sldMkLst>
      </pc:sldChg>
      <pc:sldChg chg="addSp delSp modSp mod delAnim modAnim">
        <pc:chgData name="Tegischer Lukas" userId="f78daebb-0565-485c-bd0e-1cd035e796ff" providerId="ADAL" clId="{593BACB6-8ABD-4BFD-B3A1-8B4834B20847}" dt="2021-03-13T15:19:30.467" v="107"/>
        <pc:sldMkLst>
          <pc:docMk/>
          <pc:sldMk cId="442268101" sldId="295"/>
        </pc:sldMkLst>
        <pc:spChg chg="mod">
          <ac:chgData name="Tegischer Lukas" userId="f78daebb-0565-485c-bd0e-1cd035e796ff" providerId="ADAL" clId="{593BACB6-8ABD-4BFD-B3A1-8B4834B20847}" dt="2021-03-13T15:18:31.909" v="92" actId="1076"/>
          <ac:spMkLst>
            <pc:docMk/>
            <pc:sldMk cId="442268101" sldId="29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593BACB6-8ABD-4BFD-B3A1-8B4834B20847}" dt="2021-03-13T15:19:25.582" v="105" actId="1076"/>
          <ac:spMkLst>
            <pc:docMk/>
            <pc:sldMk cId="442268101" sldId="295"/>
            <ac:spMk id="3" creationId="{6E280B62-19CC-4122-93E2-02595B1D6DE6}"/>
          </ac:spMkLst>
        </pc:spChg>
        <pc:spChg chg="del">
          <ac:chgData name="Tegischer Lukas" userId="f78daebb-0565-485c-bd0e-1cd035e796ff" providerId="ADAL" clId="{593BACB6-8ABD-4BFD-B3A1-8B4834B20847}" dt="2021-03-13T15:17:43.107" v="72" actId="478"/>
          <ac:spMkLst>
            <pc:docMk/>
            <pc:sldMk cId="442268101" sldId="295"/>
            <ac:spMk id="4" creationId="{4F7C423A-C5ED-4851-A33C-2E3154A6E777}"/>
          </ac:spMkLst>
        </pc:spChg>
        <pc:spChg chg="add mod">
          <ac:chgData name="Tegischer Lukas" userId="f78daebb-0565-485c-bd0e-1cd035e796ff" providerId="ADAL" clId="{593BACB6-8ABD-4BFD-B3A1-8B4834B20847}" dt="2021-03-13T15:19:17.599" v="104" actId="1076"/>
          <ac:spMkLst>
            <pc:docMk/>
            <pc:sldMk cId="442268101" sldId="295"/>
            <ac:spMk id="5" creationId="{6A6BA406-D74B-4C1B-9452-21E86CF2B39A}"/>
          </ac:spMkLst>
        </pc:spChg>
        <pc:picChg chg="add mod">
          <ac:chgData name="Tegischer Lukas" userId="f78daebb-0565-485c-bd0e-1cd035e796ff" providerId="ADAL" clId="{593BACB6-8ABD-4BFD-B3A1-8B4834B20847}" dt="2021-03-13T15:18:47.422" v="98" actId="1076"/>
          <ac:picMkLst>
            <pc:docMk/>
            <pc:sldMk cId="442268101" sldId="295"/>
            <ac:picMk id="6" creationId="{EB68ECD6-A121-4A69-BF80-9DD324AC70E6}"/>
          </ac:picMkLst>
        </pc:picChg>
      </pc:sldChg>
      <pc:sldChg chg="del">
        <pc:chgData name="Tegischer Lukas" userId="f78daebb-0565-485c-bd0e-1cd035e796ff" providerId="ADAL" clId="{593BACB6-8ABD-4BFD-B3A1-8B4834B20847}" dt="2021-03-13T18:23:05.566" v="495" actId="47"/>
        <pc:sldMkLst>
          <pc:docMk/>
          <pc:sldMk cId="2958254091" sldId="299"/>
        </pc:sldMkLst>
      </pc:sldChg>
      <pc:sldChg chg="addSp delSp modSp mod delAnim modAnim">
        <pc:chgData name="Tegischer Lukas" userId="f78daebb-0565-485c-bd0e-1cd035e796ff" providerId="ADAL" clId="{593BACB6-8ABD-4BFD-B3A1-8B4834B20847}" dt="2021-03-13T15:22:10.050" v="216"/>
        <pc:sldMkLst>
          <pc:docMk/>
          <pc:sldMk cId="265588257" sldId="300"/>
        </pc:sldMkLst>
        <pc:spChg chg="mod">
          <ac:chgData name="Tegischer Lukas" userId="f78daebb-0565-485c-bd0e-1cd035e796ff" providerId="ADAL" clId="{593BACB6-8ABD-4BFD-B3A1-8B4834B20847}" dt="2021-03-13T15:19:48.603" v="158" actId="20577"/>
          <ac:spMkLst>
            <pc:docMk/>
            <pc:sldMk cId="265588257" sldId="300"/>
            <ac:spMk id="2" creationId="{00000000-0000-0000-0000-000000000000}"/>
          </ac:spMkLst>
        </pc:spChg>
        <pc:spChg chg="add mod">
          <ac:chgData name="Tegischer Lukas" userId="f78daebb-0565-485c-bd0e-1cd035e796ff" providerId="ADAL" clId="{593BACB6-8ABD-4BFD-B3A1-8B4834B20847}" dt="2021-03-13T15:21:56.126" v="211" actId="1076"/>
          <ac:spMkLst>
            <pc:docMk/>
            <pc:sldMk cId="265588257" sldId="300"/>
            <ac:spMk id="3" creationId="{763893AE-2A94-417A-A1BD-3490EF8621BD}"/>
          </ac:spMkLst>
        </pc:spChg>
        <pc:spChg chg="add mod">
          <ac:chgData name="Tegischer Lukas" userId="f78daebb-0565-485c-bd0e-1cd035e796ff" providerId="ADAL" clId="{593BACB6-8ABD-4BFD-B3A1-8B4834B20847}" dt="2021-03-13T15:21:59.230" v="212" actId="1076"/>
          <ac:spMkLst>
            <pc:docMk/>
            <pc:sldMk cId="265588257" sldId="300"/>
            <ac:spMk id="4" creationId="{BB10B9C8-68DC-4F4F-8145-E9378ED8F936}"/>
          </ac:spMkLst>
        </pc:spChg>
        <pc:spChg chg="del">
          <ac:chgData name="Tegischer Lukas" userId="f78daebb-0565-485c-bd0e-1cd035e796ff" providerId="ADAL" clId="{593BACB6-8ABD-4BFD-B3A1-8B4834B20847}" dt="2021-03-13T15:19:51.654" v="159" actId="478"/>
          <ac:spMkLst>
            <pc:docMk/>
            <pc:sldMk cId="265588257" sldId="300"/>
            <ac:spMk id="6" creationId="{31827750-3F8B-4A2A-BCB2-CDB28AE0BF2D}"/>
          </ac:spMkLst>
        </pc:spChg>
        <pc:spChg chg="del">
          <ac:chgData name="Tegischer Lukas" userId="f78daebb-0565-485c-bd0e-1cd035e796ff" providerId="ADAL" clId="{593BACB6-8ABD-4BFD-B3A1-8B4834B20847}" dt="2021-03-13T15:19:53.346" v="160" actId="478"/>
          <ac:spMkLst>
            <pc:docMk/>
            <pc:sldMk cId="265588257" sldId="300"/>
            <ac:spMk id="7" creationId="{3047EC14-D619-4CDF-895F-757F47911397}"/>
          </ac:spMkLst>
        </pc:spChg>
        <pc:spChg chg="del">
          <ac:chgData name="Tegischer Lukas" userId="f78daebb-0565-485c-bd0e-1cd035e796ff" providerId="ADAL" clId="{593BACB6-8ABD-4BFD-B3A1-8B4834B20847}" dt="2021-03-13T15:19:53.346" v="160" actId="478"/>
          <ac:spMkLst>
            <pc:docMk/>
            <pc:sldMk cId="265588257" sldId="300"/>
            <ac:spMk id="8" creationId="{C05C8E54-33D9-4552-BD86-10BBE0C70ABE}"/>
          </ac:spMkLst>
        </pc:spChg>
        <pc:spChg chg="del">
          <ac:chgData name="Tegischer Lukas" userId="f78daebb-0565-485c-bd0e-1cd035e796ff" providerId="ADAL" clId="{593BACB6-8ABD-4BFD-B3A1-8B4834B20847}" dt="2021-03-13T15:19:53.346" v="160" actId="478"/>
          <ac:spMkLst>
            <pc:docMk/>
            <pc:sldMk cId="265588257" sldId="300"/>
            <ac:spMk id="9" creationId="{468BF434-7188-4DA2-A8EC-CF4BD7EBC4FF}"/>
          </ac:spMkLst>
        </pc:spChg>
        <pc:spChg chg="del">
          <ac:chgData name="Tegischer Lukas" userId="f78daebb-0565-485c-bd0e-1cd035e796ff" providerId="ADAL" clId="{593BACB6-8ABD-4BFD-B3A1-8B4834B20847}" dt="2021-03-13T15:19:53.346" v="160" actId="478"/>
          <ac:spMkLst>
            <pc:docMk/>
            <pc:sldMk cId="265588257" sldId="300"/>
            <ac:spMk id="10" creationId="{AF2F9332-9416-4C6D-BA1E-2D0888D1E620}"/>
          </ac:spMkLst>
        </pc:spChg>
        <pc:spChg chg="del">
          <ac:chgData name="Tegischer Lukas" userId="f78daebb-0565-485c-bd0e-1cd035e796ff" providerId="ADAL" clId="{593BACB6-8ABD-4BFD-B3A1-8B4834B20847}" dt="2021-03-13T15:19:53.346" v="160" actId="478"/>
          <ac:spMkLst>
            <pc:docMk/>
            <pc:sldMk cId="265588257" sldId="300"/>
            <ac:spMk id="11" creationId="{3B259861-B264-4F4C-A5DB-B80671A260BB}"/>
          </ac:spMkLst>
        </pc:spChg>
        <pc:spChg chg="del">
          <ac:chgData name="Tegischer Lukas" userId="f78daebb-0565-485c-bd0e-1cd035e796ff" providerId="ADAL" clId="{593BACB6-8ABD-4BFD-B3A1-8B4834B20847}" dt="2021-03-13T15:19:53.346" v="160" actId="478"/>
          <ac:spMkLst>
            <pc:docMk/>
            <pc:sldMk cId="265588257" sldId="300"/>
            <ac:spMk id="12" creationId="{069ADEA3-5283-4E50-8200-A225C216DFCF}"/>
          </ac:spMkLst>
        </pc:spChg>
        <pc:spChg chg="del">
          <ac:chgData name="Tegischer Lukas" userId="f78daebb-0565-485c-bd0e-1cd035e796ff" providerId="ADAL" clId="{593BACB6-8ABD-4BFD-B3A1-8B4834B20847}" dt="2021-03-13T15:19:53.346" v="160" actId="478"/>
          <ac:spMkLst>
            <pc:docMk/>
            <pc:sldMk cId="265588257" sldId="300"/>
            <ac:spMk id="13" creationId="{F3D3BEDC-B3D4-4F8A-9BDD-BF17228E6583}"/>
          </ac:spMkLst>
        </pc:spChg>
        <pc:spChg chg="del">
          <ac:chgData name="Tegischer Lukas" userId="f78daebb-0565-485c-bd0e-1cd035e796ff" providerId="ADAL" clId="{593BACB6-8ABD-4BFD-B3A1-8B4834B20847}" dt="2021-03-13T15:19:53.346" v="160" actId="478"/>
          <ac:spMkLst>
            <pc:docMk/>
            <pc:sldMk cId="265588257" sldId="300"/>
            <ac:spMk id="15" creationId="{5AD212BF-F5E9-4843-9212-21D442491A1A}"/>
          </ac:spMkLst>
        </pc:spChg>
        <pc:spChg chg="del">
          <ac:chgData name="Tegischer Lukas" userId="f78daebb-0565-485c-bd0e-1cd035e796ff" providerId="ADAL" clId="{593BACB6-8ABD-4BFD-B3A1-8B4834B20847}" dt="2021-03-13T15:19:53.346" v="160" actId="478"/>
          <ac:spMkLst>
            <pc:docMk/>
            <pc:sldMk cId="265588257" sldId="300"/>
            <ac:spMk id="16" creationId="{17E2C15A-D463-4B4A-B29D-DD90CDA7DD90}"/>
          </ac:spMkLst>
        </pc:spChg>
        <pc:spChg chg="del">
          <ac:chgData name="Tegischer Lukas" userId="f78daebb-0565-485c-bd0e-1cd035e796ff" providerId="ADAL" clId="{593BACB6-8ABD-4BFD-B3A1-8B4834B20847}" dt="2021-03-13T15:19:53.346" v="160" actId="478"/>
          <ac:spMkLst>
            <pc:docMk/>
            <pc:sldMk cId="265588257" sldId="300"/>
            <ac:spMk id="17" creationId="{B6927A32-F1C1-47D3-86CA-A331F0E0589D}"/>
          </ac:spMkLst>
        </pc:spChg>
        <pc:spChg chg="del">
          <ac:chgData name="Tegischer Lukas" userId="f78daebb-0565-485c-bd0e-1cd035e796ff" providerId="ADAL" clId="{593BACB6-8ABD-4BFD-B3A1-8B4834B20847}" dt="2021-03-13T15:19:53.346" v="160" actId="478"/>
          <ac:spMkLst>
            <pc:docMk/>
            <pc:sldMk cId="265588257" sldId="300"/>
            <ac:spMk id="18" creationId="{629D7069-543B-4EC0-9634-3BE415259FF1}"/>
          </ac:spMkLst>
        </pc:spChg>
        <pc:spChg chg="del">
          <ac:chgData name="Tegischer Lukas" userId="f78daebb-0565-485c-bd0e-1cd035e796ff" providerId="ADAL" clId="{593BACB6-8ABD-4BFD-B3A1-8B4834B20847}" dt="2021-03-13T15:19:53.346" v="160" actId="478"/>
          <ac:spMkLst>
            <pc:docMk/>
            <pc:sldMk cId="265588257" sldId="300"/>
            <ac:spMk id="19" creationId="{66DA3A26-0A1A-457F-97D1-244A207D8D5B}"/>
          </ac:spMkLst>
        </pc:spChg>
        <pc:spChg chg="del">
          <ac:chgData name="Tegischer Lukas" userId="f78daebb-0565-485c-bd0e-1cd035e796ff" providerId="ADAL" clId="{593BACB6-8ABD-4BFD-B3A1-8B4834B20847}" dt="2021-03-13T15:19:53.346" v="160" actId="478"/>
          <ac:spMkLst>
            <pc:docMk/>
            <pc:sldMk cId="265588257" sldId="300"/>
            <ac:spMk id="20" creationId="{18691A22-136D-4D55-9D22-386E83486641}"/>
          </ac:spMkLst>
        </pc:spChg>
        <pc:spChg chg="del">
          <ac:chgData name="Tegischer Lukas" userId="f78daebb-0565-485c-bd0e-1cd035e796ff" providerId="ADAL" clId="{593BACB6-8ABD-4BFD-B3A1-8B4834B20847}" dt="2021-03-13T15:19:53.346" v="160" actId="478"/>
          <ac:spMkLst>
            <pc:docMk/>
            <pc:sldMk cId="265588257" sldId="300"/>
            <ac:spMk id="21" creationId="{E7E0C26E-CB0D-481F-A626-BC727FFB6B18}"/>
          </ac:spMkLst>
        </pc:spChg>
        <pc:spChg chg="del">
          <ac:chgData name="Tegischer Lukas" userId="f78daebb-0565-485c-bd0e-1cd035e796ff" providerId="ADAL" clId="{593BACB6-8ABD-4BFD-B3A1-8B4834B20847}" dt="2021-03-13T15:19:53.346" v="160" actId="478"/>
          <ac:spMkLst>
            <pc:docMk/>
            <pc:sldMk cId="265588257" sldId="300"/>
            <ac:spMk id="22" creationId="{1E94C45A-588C-4D32-80DD-28C05DB9D9C6}"/>
          </ac:spMkLst>
        </pc:spChg>
        <pc:spChg chg="del">
          <ac:chgData name="Tegischer Lukas" userId="f78daebb-0565-485c-bd0e-1cd035e796ff" providerId="ADAL" clId="{593BACB6-8ABD-4BFD-B3A1-8B4834B20847}" dt="2021-03-13T15:19:53.346" v="160" actId="478"/>
          <ac:spMkLst>
            <pc:docMk/>
            <pc:sldMk cId="265588257" sldId="300"/>
            <ac:spMk id="23" creationId="{0E83C1B9-A352-4E6A-B64B-28F36B1B1862}"/>
          </ac:spMkLst>
        </pc:spChg>
        <pc:picChg chg="add mod">
          <ac:chgData name="Tegischer Lukas" userId="f78daebb-0565-485c-bd0e-1cd035e796ff" providerId="ADAL" clId="{593BACB6-8ABD-4BFD-B3A1-8B4834B20847}" dt="2021-03-13T15:22:03.078" v="213" actId="1076"/>
          <ac:picMkLst>
            <pc:docMk/>
            <pc:sldMk cId="265588257" sldId="300"/>
            <ac:picMk id="31" creationId="{7BB2CE5F-6958-497E-A862-A813C72BB06D}"/>
          </ac:picMkLst>
        </pc:picChg>
        <pc:cxnChg chg="del">
          <ac:chgData name="Tegischer Lukas" userId="f78daebb-0565-485c-bd0e-1cd035e796ff" providerId="ADAL" clId="{593BACB6-8ABD-4BFD-B3A1-8B4834B20847}" dt="2021-03-13T15:19:53.346" v="160" actId="478"/>
          <ac:cxnSpMkLst>
            <pc:docMk/>
            <pc:sldMk cId="265588257" sldId="300"/>
            <ac:cxnSpMk id="24" creationId="{593FC5A8-B997-4930-A54C-14CA1CB241D1}"/>
          </ac:cxnSpMkLst>
        </pc:cxnChg>
        <pc:cxnChg chg="del">
          <ac:chgData name="Tegischer Lukas" userId="f78daebb-0565-485c-bd0e-1cd035e796ff" providerId="ADAL" clId="{593BACB6-8ABD-4BFD-B3A1-8B4834B20847}" dt="2021-03-13T15:19:53.346" v="160" actId="478"/>
          <ac:cxnSpMkLst>
            <pc:docMk/>
            <pc:sldMk cId="265588257" sldId="300"/>
            <ac:cxnSpMk id="25" creationId="{3F39D527-3A96-4E51-97B3-4440F11A7B0B}"/>
          </ac:cxnSpMkLst>
        </pc:cxnChg>
        <pc:cxnChg chg="del">
          <ac:chgData name="Tegischer Lukas" userId="f78daebb-0565-485c-bd0e-1cd035e796ff" providerId="ADAL" clId="{593BACB6-8ABD-4BFD-B3A1-8B4834B20847}" dt="2021-03-13T15:19:53.346" v="160" actId="478"/>
          <ac:cxnSpMkLst>
            <pc:docMk/>
            <pc:sldMk cId="265588257" sldId="300"/>
            <ac:cxnSpMk id="26" creationId="{FEE201E8-C83F-4159-B216-3777FE1379EE}"/>
          </ac:cxnSpMkLst>
        </pc:cxnChg>
        <pc:cxnChg chg="del">
          <ac:chgData name="Tegischer Lukas" userId="f78daebb-0565-485c-bd0e-1cd035e796ff" providerId="ADAL" clId="{593BACB6-8ABD-4BFD-B3A1-8B4834B20847}" dt="2021-03-13T15:19:53.346" v="160" actId="478"/>
          <ac:cxnSpMkLst>
            <pc:docMk/>
            <pc:sldMk cId="265588257" sldId="300"/>
            <ac:cxnSpMk id="27" creationId="{A4840B53-07AC-4834-B2BB-C2B5E694089C}"/>
          </ac:cxnSpMkLst>
        </pc:cxnChg>
        <pc:cxnChg chg="del">
          <ac:chgData name="Tegischer Lukas" userId="f78daebb-0565-485c-bd0e-1cd035e796ff" providerId="ADAL" clId="{593BACB6-8ABD-4BFD-B3A1-8B4834B20847}" dt="2021-03-13T15:19:53.346" v="160" actId="478"/>
          <ac:cxnSpMkLst>
            <pc:docMk/>
            <pc:sldMk cId="265588257" sldId="300"/>
            <ac:cxnSpMk id="28" creationId="{5EF1E038-9EF6-4581-812E-1EFFDCD949C8}"/>
          </ac:cxnSpMkLst>
        </pc:cxnChg>
        <pc:cxnChg chg="del">
          <ac:chgData name="Tegischer Lukas" userId="f78daebb-0565-485c-bd0e-1cd035e796ff" providerId="ADAL" clId="{593BACB6-8ABD-4BFD-B3A1-8B4834B20847}" dt="2021-03-13T15:19:53.346" v="160" actId="478"/>
          <ac:cxnSpMkLst>
            <pc:docMk/>
            <pc:sldMk cId="265588257" sldId="300"/>
            <ac:cxnSpMk id="29" creationId="{FFAFDD93-B235-411B-8020-844A10D96B41}"/>
          </ac:cxnSpMkLst>
        </pc:cxnChg>
        <pc:cxnChg chg="del">
          <ac:chgData name="Tegischer Lukas" userId="f78daebb-0565-485c-bd0e-1cd035e796ff" providerId="ADAL" clId="{593BACB6-8ABD-4BFD-B3A1-8B4834B20847}" dt="2021-03-13T15:19:53.346" v="160" actId="478"/>
          <ac:cxnSpMkLst>
            <pc:docMk/>
            <pc:sldMk cId="265588257" sldId="300"/>
            <ac:cxnSpMk id="30" creationId="{DEE5C68B-8E18-4A50-B043-16824F55F309}"/>
          </ac:cxnSpMkLst>
        </pc:cxnChg>
      </pc:sldChg>
      <pc:sldChg chg="del">
        <pc:chgData name="Tegischer Lukas" userId="f78daebb-0565-485c-bd0e-1cd035e796ff" providerId="ADAL" clId="{593BACB6-8ABD-4BFD-B3A1-8B4834B20847}" dt="2021-03-13T18:23:05.566" v="495" actId="47"/>
        <pc:sldMkLst>
          <pc:docMk/>
          <pc:sldMk cId="608888516" sldId="304"/>
        </pc:sldMkLst>
      </pc:sldChg>
      <pc:sldChg chg="del">
        <pc:chgData name="Tegischer Lukas" userId="f78daebb-0565-485c-bd0e-1cd035e796ff" providerId="ADAL" clId="{593BACB6-8ABD-4BFD-B3A1-8B4834B20847}" dt="2021-03-13T18:23:05.566" v="495" actId="47"/>
        <pc:sldMkLst>
          <pc:docMk/>
          <pc:sldMk cId="652962131" sldId="305"/>
        </pc:sldMkLst>
      </pc:sldChg>
      <pc:sldChg chg="del">
        <pc:chgData name="Tegischer Lukas" userId="f78daebb-0565-485c-bd0e-1cd035e796ff" providerId="ADAL" clId="{593BACB6-8ABD-4BFD-B3A1-8B4834B20847}" dt="2021-03-13T18:23:05.566" v="495" actId="47"/>
        <pc:sldMkLst>
          <pc:docMk/>
          <pc:sldMk cId="3176624947" sldId="306"/>
        </pc:sldMkLst>
      </pc:sldChg>
      <pc:sldChg chg="del">
        <pc:chgData name="Tegischer Lukas" userId="f78daebb-0565-485c-bd0e-1cd035e796ff" providerId="ADAL" clId="{593BACB6-8ABD-4BFD-B3A1-8B4834B20847}" dt="2021-03-13T18:23:05.566" v="495" actId="47"/>
        <pc:sldMkLst>
          <pc:docMk/>
          <pc:sldMk cId="2615926352" sldId="309"/>
        </pc:sldMkLst>
      </pc:sldChg>
      <pc:sldChg chg="del">
        <pc:chgData name="Tegischer Lukas" userId="f78daebb-0565-485c-bd0e-1cd035e796ff" providerId="ADAL" clId="{593BACB6-8ABD-4BFD-B3A1-8B4834B20847}" dt="2021-03-13T18:23:05.566" v="495" actId="47"/>
        <pc:sldMkLst>
          <pc:docMk/>
          <pc:sldMk cId="311775972" sldId="310"/>
        </pc:sldMkLst>
      </pc:sldChg>
      <pc:sldChg chg="del">
        <pc:chgData name="Tegischer Lukas" userId="f78daebb-0565-485c-bd0e-1cd035e796ff" providerId="ADAL" clId="{593BACB6-8ABD-4BFD-B3A1-8B4834B20847}" dt="2021-03-13T18:23:05.566" v="495" actId="47"/>
        <pc:sldMkLst>
          <pc:docMk/>
          <pc:sldMk cId="780486100" sldId="311"/>
        </pc:sldMkLst>
      </pc:sldChg>
      <pc:sldChg chg="del">
        <pc:chgData name="Tegischer Lukas" userId="f78daebb-0565-485c-bd0e-1cd035e796ff" providerId="ADAL" clId="{593BACB6-8ABD-4BFD-B3A1-8B4834B20847}" dt="2021-03-13T18:23:05.566" v="495" actId="47"/>
        <pc:sldMkLst>
          <pc:docMk/>
          <pc:sldMk cId="3356755802" sldId="312"/>
        </pc:sldMkLst>
      </pc:sldChg>
      <pc:sldChg chg="del">
        <pc:chgData name="Tegischer Lukas" userId="f78daebb-0565-485c-bd0e-1cd035e796ff" providerId="ADAL" clId="{593BACB6-8ABD-4BFD-B3A1-8B4834B20847}" dt="2021-03-13T18:23:05.566" v="495" actId="47"/>
        <pc:sldMkLst>
          <pc:docMk/>
          <pc:sldMk cId="2805044159" sldId="313"/>
        </pc:sldMkLst>
      </pc:sldChg>
      <pc:sldChg chg="del">
        <pc:chgData name="Tegischer Lukas" userId="f78daebb-0565-485c-bd0e-1cd035e796ff" providerId="ADAL" clId="{593BACB6-8ABD-4BFD-B3A1-8B4834B20847}" dt="2021-03-13T18:23:05.566" v="495" actId="47"/>
        <pc:sldMkLst>
          <pc:docMk/>
          <pc:sldMk cId="3837690106" sldId="314"/>
        </pc:sldMkLst>
      </pc:sldChg>
      <pc:sldChg chg="del">
        <pc:chgData name="Tegischer Lukas" userId="f78daebb-0565-485c-bd0e-1cd035e796ff" providerId="ADAL" clId="{593BACB6-8ABD-4BFD-B3A1-8B4834B20847}" dt="2021-03-13T18:23:05.566" v="495" actId="47"/>
        <pc:sldMkLst>
          <pc:docMk/>
          <pc:sldMk cId="2983472165" sldId="315"/>
        </pc:sldMkLst>
      </pc:sldChg>
      <pc:sldChg chg="del">
        <pc:chgData name="Tegischer Lukas" userId="f78daebb-0565-485c-bd0e-1cd035e796ff" providerId="ADAL" clId="{593BACB6-8ABD-4BFD-B3A1-8B4834B20847}" dt="2021-03-13T18:23:05.566" v="495" actId="47"/>
        <pc:sldMkLst>
          <pc:docMk/>
          <pc:sldMk cId="1639626363" sldId="316"/>
        </pc:sldMkLst>
      </pc:sldChg>
      <pc:sldChg chg="del">
        <pc:chgData name="Tegischer Lukas" userId="f78daebb-0565-485c-bd0e-1cd035e796ff" providerId="ADAL" clId="{593BACB6-8ABD-4BFD-B3A1-8B4834B20847}" dt="2021-03-13T18:23:05.566" v="495" actId="47"/>
        <pc:sldMkLst>
          <pc:docMk/>
          <pc:sldMk cId="1918704891" sldId="317"/>
        </pc:sldMkLst>
      </pc:sldChg>
      <pc:sldChg chg="del">
        <pc:chgData name="Tegischer Lukas" userId="f78daebb-0565-485c-bd0e-1cd035e796ff" providerId="ADAL" clId="{593BACB6-8ABD-4BFD-B3A1-8B4834B20847}" dt="2021-03-13T18:23:05.566" v="495" actId="47"/>
        <pc:sldMkLst>
          <pc:docMk/>
          <pc:sldMk cId="1397353374" sldId="323"/>
        </pc:sldMkLst>
      </pc:sldChg>
      <pc:sldChg chg="del">
        <pc:chgData name="Tegischer Lukas" userId="f78daebb-0565-485c-bd0e-1cd035e796ff" providerId="ADAL" clId="{593BACB6-8ABD-4BFD-B3A1-8B4834B20847}" dt="2021-03-13T18:23:05.566" v="495" actId="47"/>
        <pc:sldMkLst>
          <pc:docMk/>
          <pc:sldMk cId="2479304291" sldId="324"/>
        </pc:sldMkLst>
      </pc:sldChg>
      <pc:sldChg chg="addSp delSp modSp add mod delAnim modAnim">
        <pc:chgData name="Tegischer Lukas" userId="f78daebb-0565-485c-bd0e-1cd035e796ff" providerId="ADAL" clId="{593BACB6-8ABD-4BFD-B3A1-8B4834B20847}" dt="2021-03-13T15:23:34.056" v="250" actId="20577"/>
        <pc:sldMkLst>
          <pc:docMk/>
          <pc:sldMk cId="1924511157" sldId="325"/>
        </pc:sldMkLst>
        <pc:spChg chg="mod">
          <ac:chgData name="Tegischer Lukas" userId="f78daebb-0565-485c-bd0e-1cd035e796ff" providerId="ADAL" clId="{593BACB6-8ABD-4BFD-B3A1-8B4834B20847}" dt="2021-03-13T15:23:34.056" v="250" actId="20577"/>
          <ac:spMkLst>
            <pc:docMk/>
            <pc:sldMk cId="1924511157" sldId="325"/>
            <ac:spMk id="2" creationId="{00000000-0000-0000-0000-000000000000}"/>
          </ac:spMkLst>
        </pc:spChg>
        <pc:spChg chg="del">
          <ac:chgData name="Tegischer Lukas" userId="f78daebb-0565-485c-bd0e-1cd035e796ff" providerId="ADAL" clId="{593BACB6-8ABD-4BFD-B3A1-8B4834B20847}" dt="2021-03-13T15:22:28.204" v="220" actId="478"/>
          <ac:spMkLst>
            <pc:docMk/>
            <pc:sldMk cId="1924511157" sldId="325"/>
            <ac:spMk id="3" creationId="{763893AE-2A94-417A-A1BD-3490EF8621BD}"/>
          </ac:spMkLst>
        </pc:spChg>
        <pc:spChg chg="mod">
          <ac:chgData name="Tegischer Lukas" userId="f78daebb-0565-485c-bd0e-1cd035e796ff" providerId="ADAL" clId="{593BACB6-8ABD-4BFD-B3A1-8B4834B20847}" dt="2021-03-13T15:22:17.471" v="218" actId="20577"/>
          <ac:spMkLst>
            <pc:docMk/>
            <pc:sldMk cId="1924511157" sldId="325"/>
            <ac:spMk id="4" creationId="{BB10B9C8-68DC-4F4F-8145-E9378ED8F936}"/>
          </ac:spMkLst>
        </pc:spChg>
        <pc:spChg chg="add mod">
          <ac:chgData name="Tegischer Lukas" userId="f78daebb-0565-485c-bd0e-1cd035e796ff" providerId="ADAL" clId="{593BACB6-8ABD-4BFD-B3A1-8B4834B20847}" dt="2021-03-13T15:22:52.505" v="229" actId="113"/>
          <ac:spMkLst>
            <pc:docMk/>
            <pc:sldMk cId="1924511157" sldId="325"/>
            <ac:spMk id="5" creationId="{F63168B4-AC35-41FF-9A56-77052CBC9D08}"/>
          </ac:spMkLst>
        </pc:spChg>
        <pc:picChg chg="add mod">
          <ac:chgData name="Tegischer Lukas" userId="f78daebb-0565-485c-bd0e-1cd035e796ff" providerId="ADAL" clId="{593BACB6-8ABD-4BFD-B3A1-8B4834B20847}" dt="2021-03-13T15:23:12.943" v="236" actId="1076"/>
          <ac:picMkLst>
            <pc:docMk/>
            <pc:sldMk cId="1924511157" sldId="325"/>
            <ac:picMk id="8" creationId="{11514E19-EC25-461D-9505-32993C0C7429}"/>
          </ac:picMkLst>
        </pc:picChg>
        <pc:picChg chg="del">
          <ac:chgData name="Tegischer Lukas" userId="f78daebb-0565-485c-bd0e-1cd035e796ff" providerId="ADAL" clId="{593BACB6-8ABD-4BFD-B3A1-8B4834B20847}" dt="2021-03-13T15:22:58.491" v="232" actId="478"/>
          <ac:picMkLst>
            <pc:docMk/>
            <pc:sldMk cId="1924511157" sldId="325"/>
            <ac:picMk id="31" creationId="{7BB2CE5F-6958-497E-A862-A813C72BB06D}"/>
          </ac:picMkLst>
        </pc:picChg>
      </pc:sldChg>
      <pc:sldChg chg="addSp delSp modSp add mod delAnim modAnim">
        <pc:chgData name="Tegischer Lukas" userId="f78daebb-0565-485c-bd0e-1cd035e796ff" providerId="ADAL" clId="{593BACB6-8ABD-4BFD-B3A1-8B4834B20847}" dt="2021-03-13T15:24:33.865" v="270"/>
        <pc:sldMkLst>
          <pc:docMk/>
          <pc:sldMk cId="1518495919" sldId="326"/>
        </pc:sldMkLst>
        <pc:spChg chg="mod">
          <ac:chgData name="Tegischer Lukas" userId="f78daebb-0565-485c-bd0e-1cd035e796ff" providerId="ADAL" clId="{593BACB6-8ABD-4BFD-B3A1-8B4834B20847}" dt="2021-03-13T15:23:30.129" v="249" actId="20577"/>
          <ac:spMkLst>
            <pc:docMk/>
            <pc:sldMk cId="1518495919" sldId="326"/>
            <ac:spMk id="2" creationId="{00000000-0000-0000-0000-000000000000}"/>
          </ac:spMkLst>
        </pc:spChg>
        <pc:spChg chg="add mod">
          <ac:chgData name="Tegischer Lukas" userId="f78daebb-0565-485c-bd0e-1cd035e796ff" providerId="ADAL" clId="{593BACB6-8ABD-4BFD-B3A1-8B4834B20847}" dt="2021-03-13T15:24:11.552" v="261" actId="113"/>
          <ac:spMkLst>
            <pc:docMk/>
            <pc:sldMk cId="1518495919" sldId="326"/>
            <ac:spMk id="3" creationId="{487E7FCE-9473-4D41-8C70-834D6C45CB46}"/>
          </ac:spMkLst>
        </pc:spChg>
        <pc:spChg chg="mod">
          <ac:chgData name="Tegischer Lukas" userId="f78daebb-0565-485c-bd0e-1cd035e796ff" providerId="ADAL" clId="{593BACB6-8ABD-4BFD-B3A1-8B4834B20847}" dt="2021-03-13T15:24:13.945" v="262" actId="20577"/>
          <ac:spMkLst>
            <pc:docMk/>
            <pc:sldMk cId="1518495919" sldId="326"/>
            <ac:spMk id="4" creationId="{BB10B9C8-68DC-4F4F-8145-E9378ED8F936}"/>
          </ac:spMkLst>
        </pc:spChg>
        <pc:spChg chg="del">
          <ac:chgData name="Tegischer Lukas" userId="f78daebb-0565-485c-bd0e-1cd035e796ff" providerId="ADAL" clId="{593BACB6-8ABD-4BFD-B3A1-8B4834B20847}" dt="2021-03-13T15:23:56.418" v="252" actId="478"/>
          <ac:spMkLst>
            <pc:docMk/>
            <pc:sldMk cId="1518495919" sldId="326"/>
            <ac:spMk id="5" creationId="{F63168B4-AC35-41FF-9A56-77052CBC9D08}"/>
          </ac:spMkLst>
        </pc:spChg>
        <pc:picChg chg="del">
          <ac:chgData name="Tegischer Lukas" userId="f78daebb-0565-485c-bd0e-1cd035e796ff" providerId="ADAL" clId="{593BACB6-8ABD-4BFD-B3A1-8B4834B20847}" dt="2021-03-13T15:23:47.967" v="251" actId="478"/>
          <ac:picMkLst>
            <pc:docMk/>
            <pc:sldMk cId="1518495919" sldId="326"/>
            <ac:picMk id="8" creationId="{11514E19-EC25-461D-9505-32993C0C7429}"/>
          </ac:picMkLst>
        </pc:picChg>
        <pc:picChg chg="add mod">
          <ac:chgData name="Tegischer Lukas" userId="f78daebb-0565-485c-bd0e-1cd035e796ff" providerId="ADAL" clId="{593BACB6-8ABD-4BFD-B3A1-8B4834B20847}" dt="2021-03-13T15:24:28.317" v="268" actId="1076"/>
          <ac:picMkLst>
            <pc:docMk/>
            <pc:sldMk cId="1518495919" sldId="326"/>
            <ac:picMk id="9" creationId="{279C5DA2-3654-420D-8ECB-A4E14DC555C0}"/>
          </ac:picMkLst>
        </pc:picChg>
      </pc:sldChg>
      <pc:sldChg chg="addSp delSp modSp add mod delAnim modAnim">
        <pc:chgData name="Tegischer Lukas" userId="f78daebb-0565-485c-bd0e-1cd035e796ff" providerId="ADAL" clId="{593BACB6-8ABD-4BFD-B3A1-8B4834B20847}" dt="2021-03-13T15:26:01.370" v="322" actId="20577"/>
        <pc:sldMkLst>
          <pc:docMk/>
          <pc:sldMk cId="3264380876" sldId="327"/>
        </pc:sldMkLst>
        <pc:spChg chg="mod">
          <ac:chgData name="Tegischer Lukas" userId="f78daebb-0565-485c-bd0e-1cd035e796ff" providerId="ADAL" clId="{593BACB6-8ABD-4BFD-B3A1-8B4834B20847}" dt="2021-03-13T15:25:23.046" v="302" actId="1076"/>
          <ac:spMkLst>
            <pc:docMk/>
            <pc:sldMk cId="3264380876" sldId="327"/>
            <ac:spMk id="2" creationId="{00000000-0000-0000-0000-000000000000}"/>
          </ac:spMkLst>
        </pc:spChg>
        <pc:spChg chg="del">
          <ac:chgData name="Tegischer Lukas" userId="f78daebb-0565-485c-bd0e-1cd035e796ff" providerId="ADAL" clId="{593BACB6-8ABD-4BFD-B3A1-8B4834B20847}" dt="2021-03-13T15:24:54.574" v="288" actId="478"/>
          <ac:spMkLst>
            <pc:docMk/>
            <pc:sldMk cId="3264380876" sldId="327"/>
            <ac:spMk id="3" creationId="{487E7FCE-9473-4D41-8C70-834D6C45CB46}"/>
          </ac:spMkLst>
        </pc:spChg>
        <pc:spChg chg="mod">
          <ac:chgData name="Tegischer Lukas" userId="f78daebb-0565-485c-bd0e-1cd035e796ff" providerId="ADAL" clId="{593BACB6-8ABD-4BFD-B3A1-8B4834B20847}" dt="2021-03-13T15:26:01.370" v="322" actId="20577"/>
          <ac:spMkLst>
            <pc:docMk/>
            <pc:sldMk cId="3264380876" sldId="327"/>
            <ac:spMk id="4" creationId="{BB10B9C8-68DC-4F4F-8145-E9378ED8F936}"/>
          </ac:spMkLst>
        </pc:spChg>
        <pc:spChg chg="add mod">
          <ac:chgData name="Tegischer Lukas" userId="f78daebb-0565-485c-bd0e-1cd035e796ff" providerId="ADAL" clId="{593BACB6-8ABD-4BFD-B3A1-8B4834B20847}" dt="2021-03-13T15:25:26.726" v="303" actId="1076"/>
          <ac:spMkLst>
            <pc:docMk/>
            <pc:sldMk cId="3264380876" sldId="327"/>
            <ac:spMk id="5" creationId="{CC05C7F5-2962-4A21-B8A4-7C1F104136AE}"/>
          </ac:spMkLst>
        </pc:spChg>
        <pc:picChg chg="add mod">
          <ac:chgData name="Tegischer Lukas" userId="f78daebb-0565-485c-bd0e-1cd035e796ff" providerId="ADAL" clId="{593BACB6-8ABD-4BFD-B3A1-8B4834B20847}" dt="2021-03-13T15:25:20.973" v="301" actId="1076"/>
          <ac:picMkLst>
            <pc:docMk/>
            <pc:sldMk cId="3264380876" sldId="327"/>
            <ac:picMk id="8" creationId="{0CCB0C4C-3AD1-4D95-8FAE-CEBC47285B20}"/>
          </ac:picMkLst>
        </pc:picChg>
        <pc:picChg chg="del">
          <ac:chgData name="Tegischer Lukas" userId="f78daebb-0565-485c-bd0e-1cd035e796ff" providerId="ADAL" clId="{593BACB6-8ABD-4BFD-B3A1-8B4834B20847}" dt="2021-03-13T15:25:08.925" v="296" actId="478"/>
          <ac:picMkLst>
            <pc:docMk/>
            <pc:sldMk cId="3264380876" sldId="327"/>
            <ac:picMk id="9" creationId="{279C5DA2-3654-420D-8ECB-A4E14DC555C0}"/>
          </ac:picMkLst>
        </pc:picChg>
      </pc:sldChg>
      <pc:sldChg chg="addSp delSp modSp add mod delAnim modAnim">
        <pc:chgData name="Tegischer Lukas" userId="f78daebb-0565-485c-bd0e-1cd035e796ff" providerId="ADAL" clId="{593BACB6-8ABD-4BFD-B3A1-8B4834B20847}" dt="2021-03-13T15:26:53.990" v="342"/>
        <pc:sldMkLst>
          <pc:docMk/>
          <pc:sldMk cId="93127643" sldId="328"/>
        </pc:sldMkLst>
        <pc:spChg chg="mod">
          <ac:chgData name="Tegischer Lukas" userId="f78daebb-0565-485c-bd0e-1cd035e796ff" providerId="ADAL" clId="{593BACB6-8ABD-4BFD-B3A1-8B4834B20847}" dt="2021-03-13T15:25:46" v="315" actId="20577"/>
          <ac:spMkLst>
            <pc:docMk/>
            <pc:sldMk cId="93127643" sldId="32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593BACB6-8ABD-4BFD-B3A1-8B4834B20847}" dt="2021-03-13T15:26:30.576" v="332" actId="113"/>
          <ac:spMkLst>
            <pc:docMk/>
            <pc:sldMk cId="93127643" sldId="328"/>
            <ac:spMk id="3" creationId="{F7329380-7ED9-4CD6-9A0D-4B338F8ECBA5}"/>
          </ac:spMkLst>
        </pc:spChg>
        <pc:spChg chg="mod">
          <ac:chgData name="Tegischer Lukas" userId="f78daebb-0565-485c-bd0e-1cd035e796ff" providerId="ADAL" clId="{593BACB6-8ABD-4BFD-B3A1-8B4834B20847}" dt="2021-03-13T15:26:07.023" v="323" actId="20577"/>
          <ac:spMkLst>
            <pc:docMk/>
            <pc:sldMk cId="93127643" sldId="328"/>
            <ac:spMk id="4" creationId="{BB10B9C8-68DC-4F4F-8145-E9378ED8F936}"/>
          </ac:spMkLst>
        </pc:spChg>
        <pc:spChg chg="del">
          <ac:chgData name="Tegischer Lukas" userId="f78daebb-0565-485c-bd0e-1cd035e796ff" providerId="ADAL" clId="{593BACB6-8ABD-4BFD-B3A1-8B4834B20847}" dt="2021-03-13T15:25:47.618" v="316" actId="478"/>
          <ac:spMkLst>
            <pc:docMk/>
            <pc:sldMk cId="93127643" sldId="328"/>
            <ac:spMk id="5" creationId="{CC05C7F5-2962-4A21-B8A4-7C1F104136AE}"/>
          </ac:spMkLst>
        </pc:spChg>
        <pc:picChg chg="del">
          <ac:chgData name="Tegischer Lukas" userId="f78daebb-0565-485c-bd0e-1cd035e796ff" providerId="ADAL" clId="{593BACB6-8ABD-4BFD-B3A1-8B4834B20847}" dt="2021-03-13T15:26:33.007" v="333" actId="478"/>
          <ac:picMkLst>
            <pc:docMk/>
            <pc:sldMk cId="93127643" sldId="328"/>
            <ac:picMk id="8" creationId="{0CCB0C4C-3AD1-4D95-8FAE-CEBC47285B20}"/>
          </ac:picMkLst>
        </pc:picChg>
        <pc:picChg chg="add mod">
          <ac:chgData name="Tegischer Lukas" userId="f78daebb-0565-485c-bd0e-1cd035e796ff" providerId="ADAL" clId="{593BACB6-8ABD-4BFD-B3A1-8B4834B20847}" dt="2021-03-13T15:26:47.455" v="340" actId="1076"/>
          <ac:picMkLst>
            <pc:docMk/>
            <pc:sldMk cId="93127643" sldId="328"/>
            <ac:picMk id="9" creationId="{FA4DDF80-DB8C-4384-98F9-CB56D8C96C91}"/>
          </ac:picMkLst>
        </pc:picChg>
      </pc:sldChg>
      <pc:sldChg chg="addSp delSp modSp add mod delAnim">
        <pc:chgData name="Tegischer Lukas" userId="f78daebb-0565-485c-bd0e-1cd035e796ff" providerId="ADAL" clId="{593BACB6-8ABD-4BFD-B3A1-8B4834B20847}" dt="2021-03-13T18:21:32.190" v="456"/>
        <pc:sldMkLst>
          <pc:docMk/>
          <pc:sldMk cId="2329316046" sldId="329"/>
        </pc:sldMkLst>
        <pc:spChg chg="del">
          <ac:chgData name="Tegischer Lukas" userId="f78daebb-0565-485c-bd0e-1cd035e796ff" providerId="ADAL" clId="{593BACB6-8ABD-4BFD-B3A1-8B4834B20847}" dt="2021-03-13T15:27:06.432" v="347" actId="478"/>
          <ac:spMkLst>
            <pc:docMk/>
            <pc:sldMk cId="2329316046" sldId="329"/>
            <ac:spMk id="2" creationId="{00000000-0000-0000-0000-000000000000}"/>
          </ac:spMkLst>
        </pc:spChg>
        <pc:spChg chg="del">
          <ac:chgData name="Tegischer Lukas" userId="f78daebb-0565-485c-bd0e-1cd035e796ff" providerId="ADAL" clId="{593BACB6-8ABD-4BFD-B3A1-8B4834B20847}" dt="2021-03-13T15:27:02.699" v="344" actId="478"/>
          <ac:spMkLst>
            <pc:docMk/>
            <pc:sldMk cId="2329316046" sldId="329"/>
            <ac:spMk id="3" creationId="{F7329380-7ED9-4CD6-9A0D-4B338F8ECBA5}"/>
          </ac:spMkLst>
        </pc:spChg>
        <pc:spChg chg="del">
          <ac:chgData name="Tegischer Lukas" userId="f78daebb-0565-485c-bd0e-1cd035e796ff" providerId="ADAL" clId="{593BACB6-8ABD-4BFD-B3A1-8B4834B20847}" dt="2021-03-13T15:27:04.607" v="346" actId="478"/>
          <ac:spMkLst>
            <pc:docMk/>
            <pc:sldMk cId="2329316046" sldId="329"/>
            <ac:spMk id="4" creationId="{BB10B9C8-68DC-4F4F-8145-E9378ED8F936}"/>
          </ac:spMkLst>
        </pc:spChg>
        <pc:spChg chg="add mod">
          <ac:chgData name="Tegischer Lukas" userId="f78daebb-0565-485c-bd0e-1cd035e796ff" providerId="ADAL" clId="{593BACB6-8ABD-4BFD-B3A1-8B4834B20847}" dt="2021-03-13T18:20:55.977" v="444" actId="14100"/>
          <ac:spMkLst>
            <pc:docMk/>
            <pc:sldMk cId="2329316046" sldId="329"/>
            <ac:spMk id="5" creationId="{A61026F0-76A2-40DA-9030-E2614F6B2C93}"/>
          </ac:spMkLst>
        </pc:spChg>
        <pc:spChg chg="add mod">
          <ac:chgData name="Tegischer Lukas" userId="f78daebb-0565-485c-bd0e-1cd035e796ff" providerId="ADAL" clId="{593BACB6-8ABD-4BFD-B3A1-8B4834B20847}" dt="2021-03-13T18:21:27.317" v="454" actId="1076"/>
          <ac:spMkLst>
            <pc:docMk/>
            <pc:sldMk cId="2329316046" sldId="329"/>
            <ac:spMk id="6" creationId="{211380E1-E606-4B3C-A66E-6279C3F4164E}"/>
          </ac:spMkLst>
        </pc:spChg>
        <pc:spChg chg="add del mod">
          <ac:chgData name="Tegischer Lukas" userId="f78daebb-0565-485c-bd0e-1cd035e796ff" providerId="ADAL" clId="{593BACB6-8ABD-4BFD-B3A1-8B4834B20847}" dt="2021-03-13T18:21:32.190" v="456"/>
          <ac:spMkLst>
            <pc:docMk/>
            <pc:sldMk cId="2329316046" sldId="329"/>
            <ac:spMk id="7" creationId="{EA3B2EC8-E4AA-480D-AE46-17C9CA38AD1B}"/>
          </ac:spMkLst>
        </pc:spChg>
        <pc:picChg chg="del">
          <ac:chgData name="Tegischer Lukas" userId="f78daebb-0565-485c-bd0e-1cd035e796ff" providerId="ADAL" clId="{593BACB6-8ABD-4BFD-B3A1-8B4834B20847}" dt="2021-03-13T15:27:02.709" v="345" actId="478"/>
          <ac:picMkLst>
            <pc:docMk/>
            <pc:sldMk cId="2329316046" sldId="329"/>
            <ac:picMk id="9" creationId="{FA4DDF80-DB8C-4384-98F9-CB56D8C96C91}"/>
          </ac:picMkLst>
        </pc:picChg>
      </pc:sldChg>
      <pc:sldChg chg="addSp delSp modSp add mod delAnim">
        <pc:chgData name="Tegischer Lukas" userId="f78daebb-0565-485c-bd0e-1cd035e796ff" providerId="ADAL" clId="{593BACB6-8ABD-4BFD-B3A1-8B4834B20847}" dt="2021-03-13T15:28:47.734" v="371" actId="1076"/>
        <pc:sldMkLst>
          <pc:docMk/>
          <pc:sldMk cId="2740840142" sldId="330"/>
        </pc:sldMkLst>
        <pc:spChg chg="mod">
          <ac:chgData name="Tegischer Lukas" userId="f78daebb-0565-485c-bd0e-1cd035e796ff" providerId="ADAL" clId="{593BACB6-8ABD-4BFD-B3A1-8B4834B20847}" dt="2021-03-13T15:28:44.084" v="370" actId="1076"/>
          <ac:spMkLst>
            <pc:docMk/>
            <pc:sldMk cId="2740840142" sldId="330"/>
            <ac:spMk id="2" creationId="{00000000-0000-0000-0000-000000000000}"/>
          </ac:spMkLst>
        </pc:spChg>
        <pc:spChg chg="del">
          <ac:chgData name="Tegischer Lukas" userId="f78daebb-0565-485c-bd0e-1cd035e796ff" providerId="ADAL" clId="{593BACB6-8ABD-4BFD-B3A1-8B4834B20847}" dt="2021-03-13T15:28:26.898" v="360" actId="478"/>
          <ac:spMkLst>
            <pc:docMk/>
            <pc:sldMk cId="2740840142" sldId="330"/>
            <ac:spMk id="3" creationId="{F7329380-7ED9-4CD6-9A0D-4B338F8ECBA5}"/>
          </ac:spMkLst>
        </pc:spChg>
        <pc:spChg chg="del">
          <ac:chgData name="Tegischer Lukas" userId="f78daebb-0565-485c-bd0e-1cd035e796ff" providerId="ADAL" clId="{593BACB6-8ABD-4BFD-B3A1-8B4834B20847}" dt="2021-03-13T15:28:26.128" v="359" actId="478"/>
          <ac:spMkLst>
            <pc:docMk/>
            <pc:sldMk cId="2740840142" sldId="330"/>
            <ac:spMk id="4" creationId="{BB10B9C8-68DC-4F4F-8145-E9378ED8F936}"/>
          </ac:spMkLst>
        </pc:spChg>
        <pc:spChg chg="add mod">
          <ac:chgData name="Tegischer Lukas" userId="f78daebb-0565-485c-bd0e-1cd035e796ff" providerId="ADAL" clId="{593BACB6-8ABD-4BFD-B3A1-8B4834B20847}" dt="2021-03-13T15:28:47.734" v="371" actId="1076"/>
          <ac:spMkLst>
            <pc:docMk/>
            <pc:sldMk cId="2740840142" sldId="330"/>
            <ac:spMk id="5" creationId="{19016077-EA06-41D0-B696-F3C6CFAC9131}"/>
          </ac:spMkLst>
        </pc:spChg>
        <pc:picChg chg="del">
          <ac:chgData name="Tegischer Lukas" userId="f78daebb-0565-485c-bd0e-1cd035e796ff" providerId="ADAL" clId="{593BACB6-8ABD-4BFD-B3A1-8B4834B20847}" dt="2021-03-13T15:28:24.173" v="358" actId="478"/>
          <ac:picMkLst>
            <pc:docMk/>
            <pc:sldMk cId="2740840142" sldId="330"/>
            <ac:picMk id="9" creationId="{FA4DDF80-DB8C-4384-98F9-CB56D8C96C91}"/>
          </ac:picMkLst>
        </pc:picChg>
      </pc:sldChg>
      <pc:sldChg chg="addSp delSp modSp add mod">
        <pc:chgData name="Tegischer Lukas" userId="f78daebb-0565-485c-bd0e-1cd035e796ff" providerId="ADAL" clId="{593BACB6-8ABD-4BFD-B3A1-8B4834B20847}" dt="2021-03-13T18:20:35.013" v="437" actId="1076"/>
        <pc:sldMkLst>
          <pc:docMk/>
          <pc:sldMk cId="1809536890" sldId="331"/>
        </pc:sldMkLst>
        <pc:spChg chg="del">
          <ac:chgData name="Tegischer Lukas" userId="f78daebb-0565-485c-bd0e-1cd035e796ff" providerId="ADAL" clId="{593BACB6-8ABD-4BFD-B3A1-8B4834B20847}" dt="2021-03-13T15:29:05.470" v="373" actId="478"/>
          <ac:spMkLst>
            <pc:docMk/>
            <pc:sldMk cId="1809536890" sldId="331"/>
            <ac:spMk id="2" creationId="{00000000-0000-0000-0000-000000000000}"/>
          </ac:spMkLst>
        </pc:spChg>
        <pc:spChg chg="add mod">
          <ac:chgData name="Tegischer Lukas" userId="f78daebb-0565-485c-bd0e-1cd035e796ff" providerId="ADAL" clId="{593BACB6-8ABD-4BFD-B3A1-8B4834B20847}" dt="2021-03-13T18:20:27.325" v="436" actId="20577"/>
          <ac:spMkLst>
            <pc:docMk/>
            <pc:sldMk cId="1809536890" sldId="331"/>
            <ac:spMk id="3" creationId="{6544F568-C282-429A-992E-1260490151D6}"/>
          </ac:spMkLst>
        </pc:spChg>
        <pc:spChg chg="del">
          <ac:chgData name="Tegischer Lukas" userId="f78daebb-0565-485c-bd0e-1cd035e796ff" providerId="ADAL" clId="{593BACB6-8ABD-4BFD-B3A1-8B4834B20847}" dt="2021-03-13T15:29:07.576" v="374" actId="478"/>
          <ac:spMkLst>
            <pc:docMk/>
            <pc:sldMk cId="1809536890" sldId="331"/>
            <ac:spMk id="5" creationId="{19016077-EA06-41D0-B696-F3C6CFAC9131}"/>
          </ac:spMkLst>
        </pc:spChg>
        <pc:picChg chg="add mod">
          <ac:chgData name="Tegischer Lukas" userId="f78daebb-0565-485c-bd0e-1cd035e796ff" providerId="ADAL" clId="{593BACB6-8ABD-4BFD-B3A1-8B4834B20847}" dt="2021-03-13T18:20:35.013" v="437" actId="1076"/>
          <ac:picMkLst>
            <pc:docMk/>
            <pc:sldMk cId="1809536890" sldId="331"/>
            <ac:picMk id="6" creationId="{49199FD9-0D72-4EA6-B63E-35EEA7A53D82}"/>
          </ac:picMkLst>
        </pc:picChg>
      </pc:sldChg>
      <pc:sldChg chg="addSp delSp modSp add mod modAnim">
        <pc:chgData name="Tegischer Lukas" userId="f78daebb-0565-485c-bd0e-1cd035e796ff" providerId="ADAL" clId="{593BACB6-8ABD-4BFD-B3A1-8B4834B20847}" dt="2021-03-13T18:23:30.221" v="496" actId="20577"/>
        <pc:sldMkLst>
          <pc:docMk/>
          <pc:sldMk cId="2423610461" sldId="332"/>
        </pc:sldMkLst>
        <pc:spChg chg="add mod">
          <ac:chgData name="Tegischer Lukas" userId="f78daebb-0565-485c-bd0e-1cd035e796ff" providerId="ADAL" clId="{593BACB6-8ABD-4BFD-B3A1-8B4834B20847}" dt="2021-03-13T18:21:51.774" v="462" actId="1076"/>
          <ac:spMkLst>
            <pc:docMk/>
            <pc:sldMk cId="2423610461" sldId="332"/>
            <ac:spMk id="2" creationId="{FF88159C-F854-4547-809F-D63FA3E8DE4B}"/>
          </ac:spMkLst>
        </pc:spChg>
        <pc:spChg chg="add mod">
          <ac:chgData name="Tegischer Lukas" userId="f78daebb-0565-485c-bd0e-1cd035e796ff" providerId="ADAL" clId="{593BACB6-8ABD-4BFD-B3A1-8B4834B20847}" dt="2021-03-13T18:23:30.221" v="496" actId="20577"/>
          <ac:spMkLst>
            <pc:docMk/>
            <pc:sldMk cId="2423610461" sldId="332"/>
            <ac:spMk id="3" creationId="{C5CA3F30-EE81-4E5E-96C9-6F4B1B802B2E}"/>
          </ac:spMkLst>
        </pc:spChg>
        <pc:spChg chg="add mod">
          <ac:chgData name="Tegischer Lukas" userId="f78daebb-0565-485c-bd0e-1cd035e796ff" providerId="ADAL" clId="{593BACB6-8ABD-4BFD-B3A1-8B4834B20847}" dt="2021-03-13T18:22:26.639" v="485" actId="1076"/>
          <ac:spMkLst>
            <pc:docMk/>
            <pc:sldMk cId="2423610461" sldId="332"/>
            <ac:spMk id="4" creationId="{B8B0861F-6671-4745-954B-A199928387AE}"/>
          </ac:spMkLst>
        </pc:spChg>
        <pc:spChg chg="del">
          <ac:chgData name="Tegischer Lukas" userId="f78daebb-0565-485c-bd0e-1cd035e796ff" providerId="ADAL" clId="{593BACB6-8ABD-4BFD-B3A1-8B4834B20847}" dt="2021-03-13T18:21:46.589" v="459" actId="478"/>
          <ac:spMkLst>
            <pc:docMk/>
            <pc:sldMk cId="2423610461" sldId="332"/>
            <ac:spMk id="5" creationId="{A61026F0-76A2-40DA-9030-E2614F6B2C93}"/>
          </ac:spMkLst>
        </pc:spChg>
        <pc:spChg chg="del">
          <ac:chgData name="Tegischer Lukas" userId="f78daebb-0565-485c-bd0e-1cd035e796ff" providerId="ADAL" clId="{593BACB6-8ABD-4BFD-B3A1-8B4834B20847}" dt="2021-03-13T18:21:44.007" v="458" actId="478"/>
          <ac:spMkLst>
            <pc:docMk/>
            <pc:sldMk cId="2423610461" sldId="332"/>
            <ac:spMk id="6" creationId="{211380E1-E606-4B3C-A66E-6279C3F4164E}"/>
          </ac:spMkLst>
        </pc:spChg>
      </pc:sldChg>
      <pc:sldChg chg="addSp delSp modSp add mod delAnim">
        <pc:chgData name="Tegischer Lukas" userId="f78daebb-0565-485c-bd0e-1cd035e796ff" providerId="ADAL" clId="{593BACB6-8ABD-4BFD-B3A1-8B4834B20847}" dt="2021-03-13T18:22:58.835" v="494" actId="1076"/>
        <pc:sldMkLst>
          <pc:docMk/>
          <pc:sldMk cId="3601915774" sldId="333"/>
        </pc:sldMkLst>
        <pc:spChg chg="del">
          <ac:chgData name="Tegischer Lukas" userId="f78daebb-0565-485c-bd0e-1cd035e796ff" providerId="ADAL" clId="{593BACB6-8ABD-4BFD-B3A1-8B4834B20847}" dt="2021-03-13T18:22:46.995" v="488" actId="478"/>
          <ac:spMkLst>
            <pc:docMk/>
            <pc:sldMk cId="3601915774" sldId="333"/>
            <ac:spMk id="3" creationId="{C5CA3F30-EE81-4E5E-96C9-6F4B1B802B2E}"/>
          </ac:spMkLst>
        </pc:spChg>
        <pc:spChg chg="del">
          <ac:chgData name="Tegischer Lukas" userId="f78daebb-0565-485c-bd0e-1cd035e796ff" providerId="ADAL" clId="{593BACB6-8ABD-4BFD-B3A1-8B4834B20847}" dt="2021-03-13T18:22:49.108" v="489" actId="478"/>
          <ac:spMkLst>
            <pc:docMk/>
            <pc:sldMk cId="3601915774" sldId="333"/>
            <ac:spMk id="4" creationId="{B8B0861F-6671-4745-954B-A199928387AE}"/>
          </ac:spMkLst>
        </pc:spChg>
        <pc:spChg chg="add mod">
          <ac:chgData name="Tegischer Lukas" userId="f78daebb-0565-485c-bd0e-1cd035e796ff" providerId="ADAL" clId="{593BACB6-8ABD-4BFD-B3A1-8B4834B20847}" dt="2021-03-13T18:22:58.835" v="494" actId="1076"/>
          <ac:spMkLst>
            <pc:docMk/>
            <pc:sldMk cId="3601915774" sldId="333"/>
            <ac:spMk id="5" creationId="{EB249BFF-06C4-4E56-9934-C61BF7C3A682}"/>
          </ac:spMkLst>
        </pc:spChg>
      </pc:sldChg>
    </pc:docChg>
  </pc:docChgLst>
  <pc:docChgLst>
    <pc:chgData name="Tegischer Lukas" userId="f78daebb-0565-485c-bd0e-1cd035e796ff" providerId="ADAL" clId="{D758E6AF-DA6E-4EB4-A0A5-42C8DB675D16}"/>
    <pc:docChg chg="undo custSel addSld delSld modSld">
      <pc:chgData name="Tegischer Lukas" userId="f78daebb-0565-485c-bd0e-1cd035e796ff" providerId="ADAL" clId="{D758E6AF-DA6E-4EB4-A0A5-42C8DB675D16}" dt="2020-06-16T06:08:38.398" v="255"/>
      <pc:docMkLst>
        <pc:docMk/>
      </pc:docMkLst>
      <pc:sldChg chg="modSp">
        <pc:chgData name="Tegischer Lukas" userId="f78daebb-0565-485c-bd0e-1cd035e796ff" providerId="ADAL" clId="{D758E6AF-DA6E-4EB4-A0A5-42C8DB675D16}" dt="2020-06-16T05:59:20.086" v="33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D758E6AF-DA6E-4EB4-A0A5-42C8DB675D16}" dt="2020-06-16T05:59:20.086" v="33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D758E6AF-DA6E-4EB4-A0A5-42C8DB675D16}" dt="2020-06-16T06:04:04.692" v="172"/>
        <pc:sldMkLst>
          <pc:docMk/>
          <pc:sldMk cId="4068653008" sldId="278"/>
        </pc:sldMkLst>
        <pc:spChg chg="mod">
          <ac:chgData name="Tegischer Lukas" userId="f78daebb-0565-485c-bd0e-1cd035e796ff" providerId="ADAL" clId="{D758E6AF-DA6E-4EB4-A0A5-42C8DB675D16}" dt="2020-06-16T05:59:30.266" v="59" actId="20577"/>
          <ac:spMkLst>
            <pc:docMk/>
            <pc:sldMk cId="4068653008" sldId="278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5:59:32.704" v="60" actId="478"/>
          <ac:spMkLst>
            <pc:docMk/>
            <pc:sldMk cId="4068653008" sldId="278"/>
            <ac:spMk id="3" creationId="{C6E72528-3E1A-4D37-ABE1-288918219A59}"/>
          </ac:spMkLst>
        </pc:spChg>
        <pc:spChg chg="add del mod">
          <ac:chgData name="Tegischer Lukas" userId="f78daebb-0565-485c-bd0e-1cd035e796ff" providerId="ADAL" clId="{D758E6AF-DA6E-4EB4-A0A5-42C8DB675D16}" dt="2020-06-16T06:02:27.702" v="122" actId="478"/>
          <ac:spMkLst>
            <pc:docMk/>
            <pc:sldMk cId="4068653008" sldId="278"/>
            <ac:spMk id="4" creationId="{38B992C7-3E32-4ED8-BC2B-5265ECC82B75}"/>
          </ac:spMkLst>
        </pc:spChg>
        <pc:spChg chg="add del mod">
          <ac:chgData name="Tegischer Lukas" userId="f78daebb-0565-485c-bd0e-1cd035e796ff" providerId="ADAL" clId="{D758E6AF-DA6E-4EB4-A0A5-42C8DB675D16}" dt="2020-06-16T06:02:56.031" v="147" actId="478"/>
          <ac:spMkLst>
            <pc:docMk/>
            <pc:sldMk cId="4068653008" sldId="278"/>
            <ac:spMk id="5" creationId="{393E2BC7-9129-4881-9F77-4D45A01CFD9B}"/>
          </ac:spMkLst>
        </pc:spChg>
        <pc:spChg chg="add mod">
          <ac:chgData name="Tegischer Lukas" userId="f78daebb-0565-485c-bd0e-1cd035e796ff" providerId="ADAL" clId="{D758E6AF-DA6E-4EB4-A0A5-42C8DB675D16}" dt="2020-06-16T06:01:53.139" v="106" actId="1076"/>
          <ac:spMkLst>
            <pc:docMk/>
            <pc:sldMk cId="4068653008" sldId="278"/>
            <ac:spMk id="6" creationId="{CE7B355E-508D-419C-A05E-DBB005F0667C}"/>
          </ac:spMkLst>
        </pc:spChg>
        <pc:spChg chg="add del mod">
          <ac:chgData name="Tegischer Lukas" userId="f78daebb-0565-485c-bd0e-1cd035e796ff" providerId="ADAL" clId="{D758E6AF-DA6E-4EB4-A0A5-42C8DB675D16}" dt="2020-06-16T06:01:50.786" v="105"/>
          <ac:spMkLst>
            <pc:docMk/>
            <pc:sldMk cId="4068653008" sldId="278"/>
            <ac:spMk id="11" creationId="{D9E4B760-1F48-4068-B36A-AD6CAE0918F3}"/>
          </ac:spMkLst>
        </pc:spChg>
        <pc:spChg chg="add del mod">
          <ac:chgData name="Tegischer Lukas" userId="f78daebb-0565-485c-bd0e-1cd035e796ff" providerId="ADAL" clId="{D758E6AF-DA6E-4EB4-A0A5-42C8DB675D16}" dt="2020-06-16T06:02:54.871" v="146" actId="478"/>
          <ac:spMkLst>
            <pc:docMk/>
            <pc:sldMk cId="4068653008" sldId="278"/>
            <ac:spMk id="13" creationId="{7984E34B-93AA-4FF3-AE29-4CC79CDB58B3}"/>
          </ac:spMkLst>
        </pc:spChg>
        <pc:picChg chg="add del mod">
          <ac:chgData name="Tegischer Lukas" userId="f78daebb-0565-485c-bd0e-1cd035e796ff" providerId="ADAL" clId="{D758E6AF-DA6E-4EB4-A0A5-42C8DB675D16}" dt="2020-06-16T05:59:52.298" v="67" actId="478"/>
          <ac:picMkLst>
            <pc:docMk/>
            <pc:sldMk cId="4068653008" sldId="278"/>
            <ac:picMk id="7" creationId="{A0E90FB9-62F5-4B8C-A15F-0D44C142E708}"/>
          </ac:picMkLst>
        </pc:picChg>
        <pc:picChg chg="add mod modCrop">
          <ac:chgData name="Tegischer Lukas" userId="f78daebb-0565-485c-bd0e-1cd035e796ff" providerId="ADAL" clId="{D758E6AF-DA6E-4EB4-A0A5-42C8DB675D16}" dt="2020-06-16T06:02:25.933" v="121" actId="1076"/>
          <ac:picMkLst>
            <pc:docMk/>
            <pc:sldMk cId="4068653008" sldId="278"/>
            <ac:picMk id="8" creationId="{B4FAB17C-7EC9-4E9E-BF0F-D612388A6C09}"/>
          </ac:picMkLst>
        </pc:picChg>
        <pc:picChg chg="del">
          <ac:chgData name="Tegischer Lukas" userId="f78daebb-0565-485c-bd0e-1cd035e796ff" providerId="ADAL" clId="{D758E6AF-DA6E-4EB4-A0A5-42C8DB675D16}" dt="2020-06-16T05:59:33.858" v="61" actId="478"/>
          <ac:picMkLst>
            <pc:docMk/>
            <pc:sldMk cId="4068653008" sldId="278"/>
            <ac:picMk id="9" creationId="{07812DD2-789C-48BB-A443-DF58B781869D}"/>
          </ac:picMkLst>
        </pc:picChg>
        <pc:picChg chg="del">
          <ac:chgData name="Tegischer Lukas" userId="f78daebb-0565-485c-bd0e-1cd035e796ff" providerId="ADAL" clId="{D758E6AF-DA6E-4EB4-A0A5-42C8DB675D16}" dt="2020-06-16T05:59:35.376" v="62" actId="478"/>
          <ac:picMkLst>
            <pc:docMk/>
            <pc:sldMk cId="4068653008" sldId="278"/>
            <ac:picMk id="10" creationId="{968DFA37-D460-4CFB-9E95-477F1BA8FF71}"/>
          </ac:picMkLst>
        </pc:picChg>
      </pc:sldChg>
      <pc:sldChg chg="modSp">
        <pc:chgData name="Tegischer Lukas" userId="f78daebb-0565-485c-bd0e-1cd035e796ff" providerId="ADAL" clId="{D758E6AF-DA6E-4EB4-A0A5-42C8DB675D16}" dt="2020-06-16T06:07:01.825" v="253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D758E6AF-DA6E-4EB4-A0A5-42C8DB675D16}" dt="2020-06-16T06:07:01.825" v="253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add del">
        <pc:chgData name="Tegischer Lukas" userId="f78daebb-0565-485c-bd0e-1cd035e796ff" providerId="ADAL" clId="{D758E6AF-DA6E-4EB4-A0A5-42C8DB675D16}" dt="2020-06-16T06:02:40.260" v="125" actId="2696"/>
        <pc:sldMkLst>
          <pc:docMk/>
          <pc:sldMk cId="221915474" sldId="292"/>
        </pc:sldMkLst>
      </pc:sldChg>
      <pc:sldChg chg="addSp delSp modSp add modTransition modAnim">
        <pc:chgData name="Tegischer Lukas" userId="f78daebb-0565-485c-bd0e-1cd035e796ff" providerId="ADAL" clId="{D758E6AF-DA6E-4EB4-A0A5-42C8DB675D16}" dt="2020-06-16T06:08:38.398" v="255"/>
        <pc:sldMkLst>
          <pc:docMk/>
          <pc:sldMk cId="3258084813" sldId="293"/>
        </pc:sldMkLst>
        <pc:spChg chg="mod">
          <ac:chgData name="Tegischer Lukas" userId="f78daebb-0565-485c-bd0e-1cd035e796ff" providerId="ADAL" clId="{D758E6AF-DA6E-4EB4-A0A5-42C8DB675D16}" dt="2020-06-16T06:02:48.278" v="144" actId="20577"/>
          <ac:spMkLst>
            <pc:docMk/>
            <pc:sldMk cId="3258084813" sldId="293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6:02:50.888" v="145" actId="478"/>
          <ac:spMkLst>
            <pc:docMk/>
            <pc:sldMk cId="3258084813" sldId="293"/>
            <ac:spMk id="6" creationId="{CE7B355E-508D-419C-A05E-DBB005F0667C}"/>
          </ac:spMkLst>
        </pc:spChg>
        <pc:spChg chg="add mod">
          <ac:chgData name="Tegischer Lukas" userId="f78daebb-0565-485c-bd0e-1cd035e796ff" providerId="ADAL" clId="{D758E6AF-DA6E-4EB4-A0A5-42C8DB675D16}" dt="2020-06-16T06:03:02.829" v="150" actId="20577"/>
          <ac:spMkLst>
            <pc:docMk/>
            <pc:sldMk cId="3258084813" sldId="293"/>
            <ac:spMk id="9" creationId="{0D51E328-5134-4A27-BE86-23EAADF35C99}"/>
          </ac:spMkLst>
        </pc:spChg>
        <pc:spChg chg="add mod">
          <ac:chgData name="Tegischer Lukas" userId="f78daebb-0565-485c-bd0e-1cd035e796ff" providerId="ADAL" clId="{D758E6AF-DA6E-4EB4-A0A5-42C8DB675D16}" dt="2020-06-16T06:03:09.208" v="153" actId="20577"/>
          <ac:spMkLst>
            <pc:docMk/>
            <pc:sldMk cId="3258084813" sldId="293"/>
            <ac:spMk id="10" creationId="{BA23A8AD-5E15-496E-82C6-544E715E7040}"/>
          </ac:spMkLst>
        </pc:spChg>
        <pc:spChg chg="add mod">
          <ac:chgData name="Tegischer Lukas" userId="f78daebb-0565-485c-bd0e-1cd035e796ff" providerId="ADAL" clId="{D758E6AF-DA6E-4EB4-A0A5-42C8DB675D16}" dt="2020-06-16T06:03:15.627" v="155" actId="1076"/>
          <ac:spMkLst>
            <pc:docMk/>
            <pc:sldMk cId="3258084813" sldId="293"/>
            <ac:spMk id="11" creationId="{603647A7-BBDD-48C5-A46E-7B4255FAC4A3}"/>
          </ac:spMkLst>
        </pc:spChg>
        <pc:spChg chg="add mod">
          <ac:chgData name="Tegischer Lukas" userId="f78daebb-0565-485c-bd0e-1cd035e796ff" providerId="ADAL" clId="{D758E6AF-DA6E-4EB4-A0A5-42C8DB675D16}" dt="2020-06-16T06:03:22.207" v="159" actId="20577"/>
          <ac:spMkLst>
            <pc:docMk/>
            <pc:sldMk cId="3258084813" sldId="293"/>
            <ac:spMk id="12" creationId="{5DD669EC-C5F3-43E5-8BCC-2CE7E4AB3DEF}"/>
          </ac:spMkLst>
        </pc:spChg>
        <pc:spChg chg="add mod">
          <ac:chgData name="Tegischer Lukas" userId="f78daebb-0565-485c-bd0e-1cd035e796ff" providerId="ADAL" clId="{D758E6AF-DA6E-4EB4-A0A5-42C8DB675D16}" dt="2020-06-16T06:03:26.940" v="162" actId="20577"/>
          <ac:spMkLst>
            <pc:docMk/>
            <pc:sldMk cId="3258084813" sldId="293"/>
            <ac:spMk id="15" creationId="{2B1EF744-80C6-4D33-97EA-6192E58277F7}"/>
          </ac:spMkLst>
        </pc:spChg>
        <pc:spChg chg="add mod">
          <ac:chgData name="Tegischer Lukas" userId="f78daebb-0565-485c-bd0e-1cd035e796ff" providerId="ADAL" clId="{D758E6AF-DA6E-4EB4-A0A5-42C8DB675D16}" dt="2020-06-16T06:03:31.851" v="165" actId="20577"/>
          <ac:spMkLst>
            <pc:docMk/>
            <pc:sldMk cId="3258084813" sldId="293"/>
            <ac:spMk id="16" creationId="{627FE86D-6515-4515-BD36-E27AD2114EAD}"/>
          </ac:spMkLst>
        </pc:spChg>
      </pc:sldChg>
      <pc:sldChg chg="delSp modSp add modTransition modAnim">
        <pc:chgData name="Tegischer Lukas" userId="f78daebb-0565-485c-bd0e-1cd035e796ff" providerId="ADAL" clId="{D758E6AF-DA6E-4EB4-A0A5-42C8DB675D16}" dt="2020-06-16T06:08:38.398" v="255"/>
        <pc:sldMkLst>
          <pc:docMk/>
          <pc:sldMk cId="2428346085" sldId="294"/>
        </pc:sldMkLst>
        <pc:spChg chg="mod">
          <ac:chgData name="Tegischer Lukas" userId="f78daebb-0565-485c-bd0e-1cd035e796ff" providerId="ADAL" clId="{D758E6AF-DA6E-4EB4-A0A5-42C8DB675D16}" dt="2020-06-16T06:04:22.731" v="206" actId="1076"/>
          <ac:spMkLst>
            <pc:docMk/>
            <pc:sldMk cId="2428346085" sldId="294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5" creationId="{393E2BC7-9129-4881-9F77-4D45A01CFD9B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9" creationId="{0D51E328-5134-4A27-BE86-23EAADF35C99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0" creationId="{BA23A8AD-5E15-496E-82C6-544E715E7040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1" creationId="{603647A7-BBDD-48C5-A46E-7B4255FAC4A3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2" creationId="{5DD669EC-C5F3-43E5-8BCC-2CE7E4AB3DEF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3" creationId="{7984E34B-93AA-4FF3-AE29-4CC79CDB58B3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5" creationId="{2B1EF744-80C6-4D33-97EA-6192E58277F7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6" creationId="{627FE86D-6515-4515-BD36-E27AD2114EAD}"/>
          </ac:spMkLst>
        </pc:spChg>
        <pc:picChg chg="del">
          <ac:chgData name="Tegischer Lukas" userId="f78daebb-0565-485c-bd0e-1cd035e796ff" providerId="ADAL" clId="{D758E6AF-DA6E-4EB4-A0A5-42C8DB675D16}" dt="2020-06-16T06:04:12.568" v="174" actId="478"/>
          <ac:picMkLst>
            <pc:docMk/>
            <pc:sldMk cId="2428346085" sldId="294"/>
            <ac:picMk id="8" creationId="{B4FAB17C-7EC9-4E9E-BF0F-D612388A6C09}"/>
          </ac:picMkLst>
        </pc:picChg>
      </pc:sldChg>
      <pc:sldChg chg="del">
        <pc:chgData name="Tegischer Lukas" userId="f78daebb-0565-485c-bd0e-1cd035e796ff" providerId="ADAL" clId="{D758E6AF-DA6E-4EB4-A0A5-42C8DB675D16}" dt="2020-06-16T05:59:24.502" v="34" actId="2696"/>
        <pc:sldMkLst>
          <pc:docMk/>
          <pc:sldMk cId="3082886583" sldId="305"/>
        </pc:sldMkLst>
      </pc:sldChg>
      <pc:sldChg chg="del">
        <pc:chgData name="Tegischer Lukas" userId="f78daebb-0565-485c-bd0e-1cd035e796ff" providerId="ADAL" clId="{D758E6AF-DA6E-4EB4-A0A5-42C8DB675D16}" dt="2020-06-16T05:59:24.755" v="35" actId="2696"/>
        <pc:sldMkLst>
          <pc:docMk/>
          <pc:sldMk cId="3695810064" sldId="306"/>
        </pc:sldMkLst>
      </pc:sldChg>
      <pc:sldChg chg="del">
        <pc:chgData name="Tegischer Lukas" userId="f78daebb-0565-485c-bd0e-1cd035e796ff" providerId="ADAL" clId="{D758E6AF-DA6E-4EB4-A0A5-42C8DB675D16}" dt="2020-06-16T05:59:24.857" v="36" actId="2696"/>
        <pc:sldMkLst>
          <pc:docMk/>
          <pc:sldMk cId="1012119530" sldId="307"/>
        </pc:sldMkLst>
      </pc:sldChg>
      <pc:sldChg chg="del">
        <pc:chgData name="Tegischer Lukas" userId="f78daebb-0565-485c-bd0e-1cd035e796ff" providerId="ADAL" clId="{D758E6AF-DA6E-4EB4-A0A5-42C8DB675D16}" dt="2020-06-16T05:59:24.900" v="37" actId="2696"/>
        <pc:sldMkLst>
          <pc:docMk/>
          <pc:sldMk cId="1014519777" sldId="308"/>
        </pc:sldMkLst>
      </pc:sldChg>
      <pc:sldChg chg="del">
        <pc:chgData name="Tegischer Lukas" userId="f78daebb-0565-485c-bd0e-1cd035e796ff" providerId="ADAL" clId="{D758E6AF-DA6E-4EB4-A0A5-42C8DB675D16}" dt="2020-06-16T05:59:24.952" v="38" actId="2696"/>
        <pc:sldMkLst>
          <pc:docMk/>
          <pc:sldMk cId="4257483516" sldId="309"/>
        </pc:sldMkLst>
      </pc:sldChg>
    </pc:docChg>
  </pc:docChgLst>
  <pc:docChgLst>
    <pc:chgData name="Tegischer Lukas" userId="f78daebb-0565-485c-bd0e-1cd035e796ff" providerId="ADAL" clId="{11EA94BB-25D9-43B9-859A-EF604BC17037}"/>
    <pc:docChg chg="undo custSel addSld delSld modSld">
      <pc:chgData name="Tegischer Lukas" userId="f78daebb-0565-485c-bd0e-1cd035e796ff" providerId="ADAL" clId="{11EA94BB-25D9-43B9-859A-EF604BC17037}" dt="2021-02-23T20:12:10.180" v="596" actId="1076"/>
      <pc:docMkLst>
        <pc:docMk/>
      </pc:docMkLst>
      <pc:sldChg chg="modSp mod">
        <pc:chgData name="Tegischer Lukas" userId="f78daebb-0565-485c-bd0e-1cd035e796ff" providerId="ADAL" clId="{11EA94BB-25D9-43B9-859A-EF604BC17037}" dt="2021-02-23T19:49:55.803" v="2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11EA94BB-25D9-43B9-859A-EF604BC17037}" dt="2021-02-23T19:49:55.803" v="2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11EA94BB-25D9-43B9-859A-EF604BC17037}" dt="2021-02-23T20:01:23.083" v="400" actId="20577"/>
        <pc:sldMkLst>
          <pc:docMk/>
          <pc:sldMk cId="4068653008" sldId="278"/>
        </pc:sldMkLst>
        <pc:spChg chg="mod">
          <ac:chgData name="Tegischer Lukas" userId="f78daebb-0565-485c-bd0e-1cd035e796ff" providerId="ADAL" clId="{11EA94BB-25D9-43B9-859A-EF604BC17037}" dt="2021-02-23T19:50:02.512" v="43" actId="20577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19:52:07.567" v="63" actId="6549"/>
          <ac:spMkLst>
            <pc:docMk/>
            <pc:sldMk cId="4068653008" sldId="278"/>
            <ac:spMk id="3" creationId="{9C7D46E8-AAC5-4CB9-8F38-4FBEE563BA6B}"/>
          </ac:spMkLst>
        </pc:spChg>
        <pc:spChg chg="del">
          <ac:chgData name="Tegischer Lukas" userId="f78daebb-0565-485c-bd0e-1cd035e796ff" providerId="ADAL" clId="{11EA94BB-25D9-43B9-859A-EF604BC17037}" dt="2021-02-23T19:50:05.054" v="44" actId="478"/>
          <ac:spMkLst>
            <pc:docMk/>
            <pc:sldMk cId="4068653008" sldId="278"/>
            <ac:spMk id="4" creationId="{F53D1782-2A6E-4F77-BB51-906AA115426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5" creationId="{BDBE006E-17A7-4235-BD01-AE5E696CAA81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6" creationId="{58B6F283-36D0-418F-B973-5056D05BE050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7" creationId="{72D08F3E-78F4-4D63-9690-BBFF5D38A72D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8" creationId="{EC4EEDE5-8B50-4C5C-B26A-ACA6CB2ED45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9" creationId="{58BCFBA5-24FD-4180-9F32-EF5AB171A043}"/>
          </ac:spMkLst>
        </pc:spChg>
        <pc:spChg chg="add mod">
          <ac:chgData name="Tegischer Lukas" userId="f78daebb-0565-485c-bd0e-1cd035e796ff" providerId="ADAL" clId="{11EA94BB-25D9-43B9-859A-EF604BC17037}" dt="2021-02-23T19:57:40.810" v="326" actId="115"/>
          <ac:spMkLst>
            <pc:docMk/>
            <pc:sldMk cId="4068653008" sldId="278"/>
            <ac:spMk id="10" creationId="{B004CF31-1223-4F69-994A-A4BA38235B8E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1" creationId="{87309309-90F5-49E6-A7CA-F4B857274178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2" creationId="{AF6D3CAA-C10C-4BE2-AEA1-86DB14FC427F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3" creationId="{D5FD0FC3-5A9F-4E3F-BF1C-AE9AD0B428BC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5" creationId="{A72F96E8-090A-445B-B9E0-C48527FBA3A6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6" creationId="{95F6DC6B-645A-446D-A9AF-C061FB138D7E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7" creationId="{74745B25-3D2A-4B20-B69F-5B9D4B801A7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8" creationId="{F5F8FBAE-3C0A-4D28-80C3-AE10140DAE3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9" creationId="{1A8A4263-FC80-4A50-8B50-D66FF9FE8B97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20" creationId="{E69DD4DB-E069-458B-B46B-008D1FB64033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21" creationId="{15D2989F-DA87-46CD-887D-7759AD11EE3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22" creationId="{92DF73B4-A725-4CDD-A96F-34776E2C7502}"/>
          </ac:spMkLst>
        </pc:spChg>
        <pc:spChg chg="add mod">
          <ac:chgData name="Tegischer Lukas" userId="f78daebb-0565-485c-bd0e-1cd035e796ff" providerId="ADAL" clId="{11EA94BB-25D9-43B9-859A-EF604BC17037}" dt="2021-02-23T19:58:04.322" v="334" actId="1076"/>
          <ac:spMkLst>
            <pc:docMk/>
            <pc:sldMk cId="4068653008" sldId="278"/>
            <ac:spMk id="24" creationId="{1267665C-BB22-44DD-AAEE-157BC2DE603E}"/>
          </ac:spMkLst>
        </pc:spChg>
        <pc:spChg chg="add mod">
          <ac:chgData name="Tegischer Lukas" userId="f78daebb-0565-485c-bd0e-1cd035e796ff" providerId="ADAL" clId="{11EA94BB-25D9-43B9-859A-EF604BC17037}" dt="2021-02-23T20:01:23.083" v="400" actId="20577"/>
          <ac:spMkLst>
            <pc:docMk/>
            <pc:sldMk cId="4068653008" sldId="278"/>
            <ac:spMk id="26" creationId="{EDC07A0E-182D-484F-B318-2D6B61757970}"/>
          </ac:spMkLst>
        </pc:spChg>
        <pc:spChg chg="add mod">
          <ac:chgData name="Tegischer Lukas" userId="f78daebb-0565-485c-bd0e-1cd035e796ff" providerId="ADAL" clId="{11EA94BB-25D9-43B9-859A-EF604BC17037}" dt="2021-02-23T19:57:14.379" v="319" actId="1076"/>
          <ac:spMkLst>
            <pc:docMk/>
            <pc:sldMk cId="4068653008" sldId="278"/>
            <ac:spMk id="28" creationId="{57A4B4BC-4E19-4773-A13B-5D9F5EFC29E4}"/>
          </ac:spMkLst>
        </pc:spChg>
        <pc:spChg chg="add mod">
          <ac:chgData name="Tegischer Lukas" userId="f78daebb-0565-485c-bd0e-1cd035e796ff" providerId="ADAL" clId="{11EA94BB-25D9-43B9-859A-EF604BC17037}" dt="2021-02-23T19:57:23.430" v="322" actId="1076"/>
          <ac:spMkLst>
            <pc:docMk/>
            <pc:sldMk cId="4068653008" sldId="278"/>
            <ac:spMk id="34" creationId="{2296717D-6A1A-437B-B445-06CD120BA2B8}"/>
          </ac:spMkLst>
        </pc:spChg>
        <pc:spChg chg="add mod">
          <ac:chgData name="Tegischer Lukas" userId="f78daebb-0565-485c-bd0e-1cd035e796ff" providerId="ADAL" clId="{11EA94BB-25D9-43B9-859A-EF604BC17037}" dt="2021-02-23T19:57:36.340" v="325" actId="1076"/>
          <ac:spMkLst>
            <pc:docMk/>
            <pc:sldMk cId="4068653008" sldId="278"/>
            <ac:spMk id="36" creationId="{9314D855-6D3E-41E3-87FD-0EA945DBE1B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37" creationId="{3F377AB5-B871-40AF-B989-CD36AEBBD2C9}"/>
          </ac:spMkLst>
        </pc:sp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3" creationId="{8BE84DBD-FB34-4743-8372-817C1B770B8A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5" creationId="{EAE46C8E-74EB-4988-9874-78152D0DF88C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7" creationId="{0CD6EA5C-971D-4514-B2B8-C32A55887269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9" creationId="{B0DBE80D-C93D-45F0-A9CC-78EA29F5E972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31" creationId="{F7ECBDE5-3985-4BFD-9110-0EC207B95F73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33" creationId="{79471FD7-9F88-4815-96B8-946D4ACB3080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35" creationId="{CB62FD2D-95F4-4856-994B-69BA20D26395}"/>
          </ac:cxnSpMkLst>
        </pc:cxnChg>
      </pc:sldChg>
      <pc:sldChg chg="addSp delSp modSp mod">
        <pc:chgData name="Tegischer Lukas" userId="f78daebb-0565-485c-bd0e-1cd035e796ff" providerId="ADAL" clId="{11EA94BB-25D9-43B9-859A-EF604BC17037}" dt="2021-02-23T20:12:10.180" v="596" actId="1076"/>
        <pc:sldMkLst>
          <pc:docMk/>
          <pc:sldMk cId="3932101437" sldId="291"/>
        </pc:sldMkLst>
        <pc:spChg chg="del">
          <ac:chgData name="Tegischer Lukas" userId="f78daebb-0565-485c-bd0e-1cd035e796ff" providerId="ADAL" clId="{11EA94BB-25D9-43B9-859A-EF604BC17037}" dt="2021-02-23T20:11:36.697" v="590" actId="478"/>
          <ac:spMkLst>
            <pc:docMk/>
            <pc:sldMk cId="3932101437" sldId="291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11EA94BB-25D9-43B9-859A-EF604BC17037}" dt="2021-02-23T20:11:38.091" v="591" actId="478"/>
          <ac:spMkLst>
            <pc:docMk/>
            <pc:sldMk cId="3932101437" sldId="291"/>
            <ac:spMk id="4" creationId="{9BA44ABF-923E-4049-83F0-2683D5FE1E17}"/>
          </ac:spMkLst>
        </pc:spChg>
        <pc:spChg chg="del">
          <ac:chgData name="Tegischer Lukas" userId="f78daebb-0565-485c-bd0e-1cd035e796ff" providerId="ADAL" clId="{11EA94BB-25D9-43B9-859A-EF604BC17037}" dt="2021-02-23T20:11:39.417" v="592" actId="478"/>
          <ac:spMkLst>
            <pc:docMk/>
            <pc:sldMk cId="3932101437" sldId="291"/>
            <ac:spMk id="5" creationId="{00000000-0000-0000-0000-000000000000}"/>
          </ac:spMkLst>
        </pc:spChg>
        <pc:picChg chg="mod">
          <ac:chgData name="Tegischer Lukas" userId="f78daebb-0565-485c-bd0e-1cd035e796ff" providerId="ADAL" clId="{11EA94BB-25D9-43B9-859A-EF604BC17037}" dt="2021-02-23T20:12:10.180" v="596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Sp delSp modSp mod modAnim">
        <pc:chgData name="Tegischer Lukas" userId="f78daebb-0565-485c-bd0e-1cd035e796ff" providerId="ADAL" clId="{11EA94BB-25D9-43B9-859A-EF604BC17037}" dt="2021-02-23T20:00:30.622" v="382" actId="1582"/>
        <pc:sldMkLst>
          <pc:docMk/>
          <pc:sldMk cId="442268101" sldId="295"/>
        </pc:sldMkLst>
        <pc:spChg chg="mod">
          <ac:chgData name="Tegischer Lukas" userId="f78daebb-0565-485c-bd0e-1cd035e796ff" providerId="ADAL" clId="{11EA94BB-25D9-43B9-859A-EF604BC17037}" dt="2021-02-23T19:58:17.717" v="338" actId="1076"/>
          <ac:spMkLst>
            <pc:docMk/>
            <pc:sldMk cId="442268101" sldId="29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19:59:39.986" v="373" actId="113"/>
          <ac:spMkLst>
            <pc:docMk/>
            <pc:sldMk cId="442268101" sldId="295"/>
            <ac:spMk id="3" creationId="{D463DAB8-BEC5-4D31-A077-846751FB18C8}"/>
          </ac:spMkLst>
        </pc:spChg>
        <pc:spChg chg="del">
          <ac:chgData name="Tegischer Lukas" userId="f78daebb-0565-485c-bd0e-1cd035e796ff" providerId="ADAL" clId="{11EA94BB-25D9-43B9-859A-EF604BC17037}" dt="2021-02-23T19:58:19.122" v="339" actId="478"/>
          <ac:spMkLst>
            <pc:docMk/>
            <pc:sldMk cId="442268101" sldId="295"/>
            <ac:spMk id="4" creationId="{7A68337A-7744-40D5-ADAA-7E56CEF4E27B}"/>
          </ac:spMkLst>
        </pc:spChg>
        <pc:picChg chg="add mod">
          <ac:chgData name="Tegischer Lukas" userId="f78daebb-0565-485c-bd0e-1cd035e796ff" providerId="ADAL" clId="{11EA94BB-25D9-43B9-859A-EF604BC17037}" dt="2021-02-23T20:00:30.622" v="382" actId="1582"/>
          <ac:picMkLst>
            <pc:docMk/>
            <pc:sldMk cId="442268101" sldId="295"/>
            <ac:picMk id="5" creationId="{9C6E3F11-BDA1-4210-9743-ED415B76E7A1}"/>
          </ac:picMkLst>
        </pc:picChg>
      </pc:sldChg>
      <pc:sldChg chg="del">
        <pc:chgData name="Tegischer Lukas" userId="f78daebb-0565-485c-bd0e-1cd035e796ff" providerId="ADAL" clId="{11EA94BB-25D9-43B9-859A-EF604BC17037}" dt="2021-02-23T20:02:22.265" v="413" actId="47"/>
        <pc:sldMkLst>
          <pc:docMk/>
          <pc:sldMk cId="2958254091" sldId="299"/>
        </pc:sldMkLst>
      </pc:sldChg>
      <pc:sldChg chg="del">
        <pc:chgData name="Tegischer Lukas" userId="f78daebb-0565-485c-bd0e-1cd035e796ff" providerId="ADAL" clId="{11EA94BB-25D9-43B9-859A-EF604BC17037}" dt="2021-02-23T20:02:21.389" v="412" actId="47"/>
        <pc:sldMkLst>
          <pc:docMk/>
          <pc:sldMk cId="265588257" sldId="300"/>
        </pc:sldMkLst>
      </pc:sldChg>
      <pc:sldChg chg="addSp delSp modSp add mod delAnim modAnim">
        <pc:chgData name="Tegischer Lukas" userId="f78daebb-0565-485c-bd0e-1cd035e796ff" providerId="ADAL" clId="{11EA94BB-25D9-43B9-859A-EF604BC17037}" dt="2021-02-23T20:02:16.592" v="411"/>
        <pc:sldMkLst>
          <pc:docMk/>
          <pc:sldMk cId="3743061103" sldId="301"/>
        </pc:sldMkLst>
        <pc:spChg chg="mod">
          <ac:chgData name="Tegischer Lukas" userId="f78daebb-0565-485c-bd0e-1cd035e796ff" providerId="ADAL" clId="{11EA94BB-25D9-43B9-859A-EF604BC17037}" dt="2021-02-23T20:00:50.183" v="386" actId="20577"/>
          <ac:spMkLst>
            <pc:docMk/>
            <pc:sldMk cId="3743061103" sldId="301"/>
            <ac:spMk id="2" creationId="{00000000-0000-0000-0000-000000000000}"/>
          </ac:spMkLst>
        </pc:spChg>
        <pc:spChg chg="del">
          <ac:chgData name="Tegischer Lukas" userId="f78daebb-0565-485c-bd0e-1cd035e796ff" providerId="ADAL" clId="{11EA94BB-25D9-43B9-859A-EF604BC17037}" dt="2021-02-23T20:00:54.799" v="388" actId="478"/>
          <ac:spMkLst>
            <pc:docMk/>
            <pc:sldMk cId="3743061103" sldId="301"/>
            <ac:spMk id="3" creationId="{D463DAB8-BEC5-4D31-A077-846751FB18C8}"/>
          </ac:spMkLst>
        </pc:spChg>
        <pc:spChg chg="add mod">
          <ac:chgData name="Tegischer Lukas" userId="f78daebb-0565-485c-bd0e-1cd035e796ff" providerId="ADAL" clId="{11EA94BB-25D9-43B9-859A-EF604BC17037}" dt="2021-02-23T20:02:00.233" v="407" actId="20577"/>
          <ac:spMkLst>
            <pc:docMk/>
            <pc:sldMk cId="3743061103" sldId="301"/>
            <ac:spMk id="4" creationId="{83091791-D9C1-4EE5-B25B-569C14E46796}"/>
          </ac:spMkLst>
        </pc:spChg>
        <pc:picChg chg="del">
          <ac:chgData name="Tegischer Lukas" userId="f78daebb-0565-485c-bd0e-1cd035e796ff" providerId="ADAL" clId="{11EA94BB-25D9-43B9-859A-EF604BC17037}" dt="2021-02-23T20:00:51.811" v="387" actId="478"/>
          <ac:picMkLst>
            <pc:docMk/>
            <pc:sldMk cId="3743061103" sldId="301"/>
            <ac:picMk id="5" creationId="{9C6E3F11-BDA1-4210-9743-ED415B76E7A1}"/>
          </ac:picMkLst>
        </pc:picChg>
        <pc:picChg chg="add mod">
          <ac:chgData name="Tegischer Lukas" userId="f78daebb-0565-485c-bd0e-1cd035e796ff" providerId="ADAL" clId="{11EA94BB-25D9-43B9-859A-EF604BC17037}" dt="2021-02-23T20:01:43.691" v="404" actId="1582"/>
          <ac:picMkLst>
            <pc:docMk/>
            <pc:sldMk cId="3743061103" sldId="301"/>
            <ac:picMk id="6" creationId="{9B2030F0-2E54-40FD-BC1D-B4504385876D}"/>
          </ac:picMkLst>
        </pc:picChg>
      </pc:sldChg>
      <pc:sldChg chg="addSp delSp modSp add mod delAnim modAnim">
        <pc:chgData name="Tegischer Lukas" userId="f78daebb-0565-485c-bd0e-1cd035e796ff" providerId="ADAL" clId="{11EA94BB-25D9-43B9-859A-EF604BC17037}" dt="2021-02-23T20:07:03.201" v="515" actId="108"/>
        <pc:sldMkLst>
          <pc:docMk/>
          <pc:sldMk cId="2048505435" sldId="302"/>
        </pc:sldMkLst>
        <pc:spChg chg="mod">
          <ac:chgData name="Tegischer Lukas" userId="f78daebb-0565-485c-bd0e-1cd035e796ff" providerId="ADAL" clId="{11EA94BB-25D9-43B9-859A-EF604BC17037}" dt="2021-02-23T20:02:43.647" v="433" actId="20577"/>
          <ac:spMkLst>
            <pc:docMk/>
            <pc:sldMk cId="2048505435" sldId="302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20:03:08.348" v="440" actId="1076"/>
          <ac:spMkLst>
            <pc:docMk/>
            <pc:sldMk cId="2048505435" sldId="302"/>
            <ac:spMk id="3" creationId="{4542AA1F-043A-4D2D-837C-6F408F856562}"/>
          </ac:spMkLst>
        </pc:spChg>
        <pc:spChg chg="del">
          <ac:chgData name="Tegischer Lukas" userId="f78daebb-0565-485c-bd0e-1cd035e796ff" providerId="ADAL" clId="{11EA94BB-25D9-43B9-859A-EF604BC17037}" dt="2021-02-23T20:02:35.823" v="416" actId="478"/>
          <ac:spMkLst>
            <pc:docMk/>
            <pc:sldMk cId="2048505435" sldId="302"/>
            <ac:spMk id="4" creationId="{83091791-D9C1-4EE5-B25B-569C14E46796}"/>
          </ac:spMkLst>
        </pc:spChg>
        <pc:spChg chg="add mod">
          <ac:chgData name="Tegischer Lukas" userId="f78daebb-0565-485c-bd0e-1cd035e796ff" providerId="ADAL" clId="{11EA94BB-25D9-43B9-859A-EF604BC17037}" dt="2021-02-23T20:07:03.201" v="515" actId="108"/>
          <ac:spMkLst>
            <pc:docMk/>
            <pc:sldMk cId="2048505435" sldId="302"/>
            <ac:spMk id="5" creationId="{65EEA4CF-1B73-4EC0-9E5C-9228ADEDE416}"/>
          </ac:spMkLst>
        </pc:spChg>
        <pc:picChg chg="del">
          <ac:chgData name="Tegischer Lukas" userId="f78daebb-0565-485c-bd0e-1cd035e796ff" providerId="ADAL" clId="{11EA94BB-25D9-43B9-859A-EF604BC17037}" dt="2021-02-23T20:02:31.245" v="415" actId="478"/>
          <ac:picMkLst>
            <pc:docMk/>
            <pc:sldMk cId="2048505435" sldId="302"/>
            <ac:picMk id="6" creationId="{9B2030F0-2E54-40FD-BC1D-B4504385876D}"/>
          </ac:picMkLst>
        </pc:picChg>
        <pc:picChg chg="add mod">
          <ac:chgData name="Tegischer Lukas" userId="f78daebb-0565-485c-bd0e-1cd035e796ff" providerId="ADAL" clId="{11EA94BB-25D9-43B9-859A-EF604BC17037}" dt="2021-02-23T20:04:56.196" v="452" actId="14100"/>
          <ac:picMkLst>
            <pc:docMk/>
            <pc:sldMk cId="2048505435" sldId="302"/>
            <ac:picMk id="7" creationId="{1191BD69-9BDF-49BA-A1B7-C1BCA93484D8}"/>
          </ac:picMkLst>
        </pc:picChg>
      </pc:sldChg>
      <pc:sldChg chg="addSp delSp modSp add mod delAnim modAnim">
        <pc:chgData name="Tegischer Lukas" userId="f78daebb-0565-485c-bd0e-1cd035e796ff" providerId="ADAL" clId="{11EA94BB-25D9-43B9-859A-EF604BC17037}" dt="2021-02-23T20:07:23.192" v="521" actId="113"/>
        <pc:sldMkLst>
          <pc:docMk/>
          <pc:sldMk cId="1621704180" sldId="303"/>
        </pc:sldMkLst>
        <pc:spChg chg="mod">
          <ac:chgData name="Tegischer Lukas" userId="f78daebb-0565-485c-bd0e-1cd035e796ff" providerId="ADAL" clId="{11EA94BB-25D9-43B9-859A-EF604BC17037}" dt="2021-02-23T20:05:29.135" v="471" actId="20577"/>
          <ac:spMkLst>
            <pc:docMk/>
            <pc:sldMk cId="1621704180" sldId="303"/>
            <ac:spMk id="2" creationId="{00000000-0000-0000-0000-000000000000}"/>
          </ac:spMkLst>
        </pc:spChg>
        <pc:spChg chg="del">
          <ac:chgData name="Tegischer Lukas" userId="f78daebb-0565-485c-bd0e-1cd035e796ff" providerId="ADAL" clId="{11EA94BB-25D9-43B9-859A-EF604BC17037}" dt="2021-02-23T20:05:31.582" v="472" actId="478"/>
          <ac:spMkLst>
            <pc:docMk/>
            <pc:sldMk cId="1621704180" sldId="303"/>
            <ac:spMk id="3" creationId="{4542AA1F-043A-4D2D-837C-6F408F856562}"/>
          </ac:spMkLst>
        </pc:spChg>
        <pc:spChg chg="add mod">
          <ac:chgData name="Tegischer Lukas" userId="f78daebb-0565-485c-bd0e-1cd035e796ff" providerId="ADAL" clId="{11EA94BB-25D9-43B9-859A-EF604BC17037}" dt="2021-02-23T20:07:23.192" v="521" actId="113"/>
          <ac:spMkLst>
            <pc:docMk/>
            <pc:sldMk cId="1621704180" sldId="303"/>
            <ac:spMk id="4" creationId="{FDCA2ADA-B5D4-4B2E-9015-92E6C02139E6}"/>
          </ac:spMkLst>
        </pc:spChg>
        <pc:spChg chg="del">
          <ac:chgData name="Tegischer Lukas" userId="f78daebb-0565-485c-bd0e-1cd035e796ff" providerId="ADAL" clId="{11EA94BB-25D9-43B9-859A-EF604BC17037}" dt="2021-02-23T20:05:34.070" v="474" actId="478"/>
          <ac:spMkLst>
            <pc:docMk/>
            <pc:sldMk cId="1621704180" sldId="303"/>
            <ac:spMk id="5" creationId="{65EEA4CF-1B73-4EC0-9E5C-9228ADEDE416}"/>
          </ac:spMkLst>
        </pc:spChg>
        <pc:picChg chg="del">
          <ac:chgData name="Tegischer Lukas" userId="f78daebb-0565-485c-bd0e-1cd035e796ff" providerId="ADAL" clId="{11EA94BB-25D9-43B9-859A-EF604BC17037}" dt="2021-02-23T20:05:32.264" v="473" actId="478"/>
          <ac:picMkLst>
            <pc:docMk/>
            <pc:sldMk cId="1621704180" sldId="303"/>
            <ac:picMk id="7" creationId="{1191BD69-9BDF-49BA-A1B7-C1BCA93484D8}"/>
          </ac:picMkLst>
        </pc:picChg>
        <pc:picChg chg="add mod">
          <ac:chgData name="Tegischer Lukas" userId="f78daebb-0565-485c-bd0e-1cd035e796ff" providerId="ADAL" clId="{11EA94BB-25D9-43B9-859A-EF604BC17037}" dt="2021-02-23T20:05:57.780" v="480" actId="1582"/>
          <ac:picMkLst>
            <pc:docMk/>
            <pc:sldMk cId="1621704180" sldId="303"/>
            <ac:picMk id="8" creationId="{67164C17-D6D1-40BA-8A47-48CDFDF22E55}"/>
          </ac:picMkLst>
        </pc:picChg>
      </pc:sldChg>
      <pc:sldChg chg="addSp delSp modSp add mod delAnim modAnim">
        <pc:chgData name="Tegischer Lukas" userId="f78daebb-0565-485c-bd0e-1cd035e796ff" providerId="ADAL" clId="{11EA94BB-25D9-43B9-859A-EF604BC17037}" dt="2021-02-23T20:11:32.562" v="589"/>
        <pc:sldMkLst>
          <pc:docMk/>
          <pc:sldMk cId="398536904" sldId="304"/>
        </pc:sldMkLst>
        <pc:spChg chg="mod">
          <ac:chgData name="Tegischer Lukas" userId="f78daebb-0565-485c-bd0e-1cd035e796ff" providerId="ADAL" clId="{11EA94BB-25D9-43B9-859A-EF604BC17037}" dt="2021-02-23T20:08:34.449" v="556" actId="1076"/>
          <ac:spMkLst>
            <pc:docMk/>
            <pc:sldMk cId="398536904" sldId="304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20:09:36.373" v="562" actId="1076"/>
          <ac:spMkLst>
            <pc:docMk/>
            <pc:sldMk cId="398536904" sldId="304"/>
            <ac:spMk id="3" creationId="{FEA0F627-07BB-4F11-B60A-8C2E1B679DE6}"/>
          </ac:spMkLst>
        </pc:spChg>
        <pc:spChg chg="del">
          <ac:chgData name="Tegischer Lukas" userId="f78daebb-0565-485c-bd0e-1cd035e796ff" providerId="ADAL" clId="{11EA94BB-25D9-43B9-859A-EF604BC17037}" dt="2021-02-23T20:09:06.853" v="558" actId="478"/>
          <ac:spMkLst>
            <pc:docMk/>
            <pc:sldMk cId="398536904" sldId="304"/>
            <ac:spMk id="4" creationId="{FDCA2ADA-B5D4-4B2E-9015-92E6C02139E6}"/>
          </ac:spMkLst>
        </pc:spChg>
        <pc:spChg chg="add mod">
          <ac:chgData name="Tegischer Lukas" userId="f78daebb-0565-485c-bd0e-1cd035e796ff" providerId="ADAL" clId="{11EA94BB-25D9-43B9-859A-EF604BC17037}" dt="2021-02-23T20:11:22.341" v="587" actId="255"/>
          <ac:spMkLst>
            <pc:docMk/>
            <pc:sldMk cId="398536904" sldId="304"/>
            <ac:spMk id="5" creationId="{443B6E9E-E40F-4CCD-9C78-9ED44D4C0D83}"/>
          </ac:spMkLst>
        </pc:spChg>
        <pc:spChg chg="add mod">
          <ac:chgData name="Tegischer Lukas" userId="f78daebb-0565-485c-bd0e-1cd035e796ff" providerId="ADAL" clId="{11EA94BB-25D9-43B9-859A-EF604BC17037}" dt="2021-02-23T20:10:46.694" v="581" actId="1076"/>
          <ac:spMkLst>
            <pc:docMk/>
            <pc:sldMk cId="398536904" sldId="304"/>
            <ac:spMk id="9" creationId="{4AE1A34B-574E-488C-8C29-85E631BDB48C}"/>
          </ac:spMkLst>
        </pc:spChg>
        <pc:spChg chg="add mod">
          <ac:chgData name="Tegischer Lukas" userId="f78daebb-0565-485c-bd0e-1cd035e796ff" providerId="ADAL" clId="{11EA94BB-25D9-43B9-859A-EF604BC17037}" dt="2021-02-23T20:10:48.844" v="582" actId="1076"/>
          <ac:spMkLst>
            <pc:docMk/>
            <pc:sldMk cId="398536904" sldId="304"/>
            <ac:spMk id="10" creationId="{C7288A15-EB1B-4C46-AD63-9CFD0317C3E0}"/>
          </ac:spMkLst>
        </pc:spChg>
        <pc:spChg chg="add mod">
          <ac:chgData name="Tegischer Lukas" userId="f78daebb-0565-485c-bd0e-1cd035e796ff" providerId="ADAL" clId="{11EA94BB-25D9-43B9-859A-EF604BC17037}" dt="2021-02-23T20:10:51.844" v="583" actId="1076"/>
          <ac:spMkLst>
            <pc:docMk/>
            <pc:sldMk cId="398536904" sldId="304"/>
            <ac:spMk id="11" creationId="{3E58E44B-99C7-4B96-B549-3EC23F5C334E}"/>
          </ac:spMkLst>
        </pc:spChg>
        <pc:picChg chg="add mod">
          <ac:chgData name="Tegischer Lukas" userId="f78daebb-0565-485c-bd0e-1cd035e796ff" providerId="ADAL" clId="{11EA94BB-25D9-43B9-859A-EF604BC17037}" dt="2021-02-23T20:10:12.981" v="571" actId="14100"/>
          <ac:picMkLst>
            <pc:docMk/>
            <pc:sldMk cId="398536904" sldId="304"/>
            <ac:picMk id="7" creationId="{0587BD8B-C7CA-4AE3-B35D-E5C26005BBB0}"/>
          </ac:picMkLst>
        </pc:picChg>
        <pc:picChg chg="del">
          <ac:chgData name="Tegischer Lukas" userId="f78daebb-0565-485c-bd0e-1cd035e796ff" providerId="ADAL" clId="{11EA94BB-25D9-43B9-859A-EF604BC17037}" dt="2021-02-23T20:08:35.382" v="557" actId="478"/>
          <ac:picMkLst>
            <pc:docMk/>
            <pc:sldMk cId="398536904" sldId="304"/>
            <ac:picMk id="8" creationId="{67164C17-D6D1-40BA-8A47-48CDFDF22E55}"/>
          </ac:picMkLst>
        </pc:picChg>
      </pc:sldChg>
    </pc:docChg>
  </pc:docChgLst>
  <pc:docChgLst>
    <pc:chgData name="Tegischer Lukas" userId="f78daebb-0565-485c-bd0e-1cd035e796ff" providerId="ADAL" clId="{1D6C29C1-5655-423A-A1CF-8B5FBD6DEFD4}"/>
    <pc:docChg chg="undo custSel addSld delSld modSld sldOrd">
      <pc:chgData name="Tegischer Lukas" userId="f78daebb-0565-485c-bd0e-1cd035e796ff" providerId="ADAL" clId="{1D6C29C1-5655-423A-A1CF-8B5FBD6DEFD4}" dt="2021-03-13T15:15:26.436" v="273"/>
      <pc:docMkLst>
        <pc:docMk/>
      </pc:docMkLst>
      <pc:sldChg chg="modSp mod">
        <pc:chgData name="Tegischer Lukas" userId="f78daebb-0565-485c-bd0e-1cd035e796ff" providerId="ADAL" clId="{1D6C29C1-5655-423A-A1CF-8B5FBD6DEFD4}" dt="2021-03-13T15:06:03.607" v="89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1D6C29C1-5655-423A-A1CF-8B5FBD6DEFD4}" dt="2021-03-13T15:06:03.607" v="89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4068653008" sldId="278"/>
        </pc:sldMkLst>
      </pc:sldChg>
      <pc:sldChg chg="modSp mod">
        <pc:chgData name="Tegischer Lukas" userId="f78daebb-0565-485c-bd0e-1cd035e796ff" providerId="ADAL" clId="{1D6C29C1-5655-423A-A1CF-8B5FBD6DEFD4}" dt="2021-03-13T15:04:40.247" v="4" actId="1076"/>
        <pc:sldMkLst>
          <pc:docMk/>
          <pc:sldMk cId="3932101437" sldId="291"/>
        </pc:sldMkLst>
        <pc:picChg chg="mod">
          <ac:chgData name="Tegischer Lukas" userId="f78daebb-0565-485c-bd0e-1cd035e796ff" providerId="ADAL" clId="{1D6C29C1-5655-423A-A1CF-8B5FBD6DEFD4}" dt="2021-03-13T15:04:10.223" v="2"/>
          <ac:picMkLst>
            <pc:docMk/>
            <pc:sldMk cId="3932101437" sldId="291"/>
            <ac:picMk id="3" creationId="{6152F17B-146B-4254-A97C-45BD933267C5}"/>
          </ac:picMkLst>
        </pc:picChg>
        <pc:picChg chg="mod">
          <ac:chgData name="Tegischer Lukas" userId="f78daebb-0565-485c-bd0e-1cd035e796ff" providerId="ADAL" clId="{1D6C29C1-5655-423A-A1CF-8B5FBD6DEFD4}" dt="2021-03-13T15:04:40.247" v="4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">
        <pc:chgData name="Tegischer Lukas" userId="f78daebb-0565-485c-bd0e-1cd035e796ff" providerId="ADAL" clId="{1D6C29C1-5655-423A-A1CF-8B5FBD6DEFD4}" dt="2021-03-13T15:14:25.399" v="263"/>
        <pc:sldMkLst>
          <pc:docMk/>
          <pc:sldMk cId="3881545361" sldId="292"/>
        </pc:sldMkLst>
      </pc:sldChg>
      <pc:sldChg chg="addSp delSp modSp mod delAnim modAnim">
        <pc:chgData name="Tegischer Lukas" userId="f78daebb-0565-485c-bd0e-1cd035e796ff" providerId="ADAL" clId="{1D6C29C1-5655-423A-A1CF-8B5FBD6DEFD4}" dt="2021-03-13T15:08:47.133" v="148" actId="1076"/>
        <pc:sldMkLst>
          <pc:docMk/>
          <pc:sldMk cId="442268101" sldId="295"/>
        </pc:sldMkLst>
        <pc:spChg chg="mod">
          <ac:chgData name="Tegischer Lukas" userId="f78daebb-0565-485c-bd0e-1cd035e796ff" providerId="ADAL" clId="{1D6C29C1-5655-423A-A1CF-8B5FBD6DEFD4}" dt="2021-03-13T15:08:47.133" v="148" actId="1076"/>
          <ac:spMkLst>
            <pc:docMk/>
            <pc:sldMk cId="442268101" sldId="295"/>
            <ac:spMk id="2" creationId="{00000000-0000-0000-0000-000000000000}"/>
          </ac:spMkLst>
        </pc:spChg>
        <pc:spChg chg="del">
          <ac:chgData name="Tegischer Lukas" userId="f78daebb-0565-485c-bd0e-1cd035e796ff" providerId="ADAL" clId="{1D6C29C1-5655-423A-A1CF-8B5FBD6DEFD4}" dt="2021-03-13T15:06:09.691" v="90" actId="478"/>
          <ac:spMkLst>
            <pc:docMk/>
            <pc:sldMk cId="442268101" sldId="295"/>
            <ac:spMk id="3" creationId="{4A8AA135-F544-4145-B15A-FC69958C00FE}"/>
          </ac:spMkLst>
        </pc:spChg>
        <pc:spChg chg="add mod">
          <ac:chgData name="Tegischer Lukas" userId="f78daebb-0565-485c-bd0e-1cd035e796ff" providerId="ADAL" clId="{1D6C29C1-5655-423A-A1CF-8B5FBD6DEFD4}" dt="2021-03-13T15:08:44.159" v="147" actId="1076"/>
          <ac:spMkLst>
            <pc:docMk/>
            <pc:sldMk cId="442268101" sldId="295"/>
            <ac:spMk id="4" creationId="{4F7C423A-C5ED-4851-A33C-2E3154A6E777}"/>
          </ac:spMkLst>
        </pc:spChg>
        <pc:spChg chg="add del mod">
          <ac:chgData name="Tegischer Lukas" userId="f78daebb-0565-485c-bd0e-1cd035e796ff" providerId="ADAL" clId="{1D6C29C1-5655-423A-A1CF-8B5FBD6DEFD4}" dt="2021-03-13T15:08:39.617" v="146" actId="478"/>
          <ac:spMkLst>
            <pc:docMk/>
            <pc:sldMk cId="442268101" sldId="295"/>
            <ac:spMk id="5" creationId="{DBBBABE1-9CA1-4703-BEF2-CC6D3DB468F0}"/>
          </ac:spMkLst>
        </pc:spChg>
        <pc:spChg chg="del">
          <ac:chgData name="Tegischer Lukas" userId="f78daebb-0565-485c-bd0e-1cd035e796ff" providerId="ADAL" clId="{1D6C29C1-5655-423A-A1CF-8B5FBD6DEFD4}" dt="2021-03-13T15:06:11.300" v="91" actId="478"/>
          <ac:spMkLst>
            <pc:docMk/>
            <pc:sldMk cId="442268101" sldId="295"/>
            <ac:spMk id="11" creationId="{5D0BD138-C865-4A33-967E-CA295ED16D4D}"/>
          </ac:spMkLst>
        </pc:spChg>
        <pc:spChg chg="del">
          <ac:chgData name="Tegischer Lukas" userId="f78daebb-0565-485c-bd0e-1cd035e796ff" providerId="ADAL" clId="{1D6C29C1-5655-423A-A1CF-8B5FBD6DEFD4}" dt="2021-03-13T15:06:11.300" v="91" actId="478"/>
          <ac:spMkLst>
            <pc:docMk/>
            <pc:sldMk cId="442268101" sldId="295"/>
            <ac:spMk id="13" creationId="{F1719804-58B0-4014-B127-68A1798B4C63}"/>
          </ac:spMkLst>
        </pc:spChg>
        <pc:picChg chg="del">
          <ac:chgData name="Tegischer Lukas" userId="f78daebb-0565-485c-bd0e-1cd035e796ff" providerId="ADAL" clId="{1D6C29C1-5655-423A-A1CF-8B5FBD6DEFD4}" dt="2021-03-13T15:06:11.300" v="91" actId="478"/>
          <ac:picMkLst>
            <pc:docMk/>
            <pc:sldMk cId="442268101" sldId="295"/>
            <ac:picMk id="20" creationId="{9EA8F967-8C63-469B-B5E1-9873FC0B91C4}"/>
          </ac:picMkLst>
        </pc:picChg>
      </pc:sldChg>
      <pc:sldChg chg="add">
        <pc:chgData name="Tegischer Lukas" userId="f78daebb-0565-485c-bd0e-1cd035e796ff" providerId="ADAL" clId="{1D6C29C1-5655-423A-A1CF-8B5FBD6DEFD4}" dt="2021-03-13T15:08:33.249" v="145"/>
        <pc:sldMkLst>
          <pc:docMk/>
          <pc:sldMk cId="2958254091" sldId="299"/>
        </pc:sldMkLst>
      </pc:sldChg>
      <pc:sldChg chg="add">
        <pc:chgData name="Tegischer Lukas" userId="f78daebb-0565-485c-bd0e-1cd035e796ff" providerId="ADAL" clId="{1D6C29C1-5655-423A-A1CF-8B5FBD6DEFD4}" dt="2021-03-13T15:08:33.249" v="145"/>
        <pc:sldMkLst>
          <pc:docMk/>
          <pc:sldMk cId="265588257" sldId="300"/>
        </pc:sldMkLst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608888516" sldId="304"/>
        </pc:sldMkLst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652962131" sldId="305"/>
        </pc:sldMkLst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3176624947" sldId="306"/>
        </pc:sldMkLst>
      </pc:sldChg>
      <pc:sldChg chg="add del">
        <pc:chgData name="Tegischer Lukas" userId="f78daebb-0565-485c-bd0e-1cd035e796ff" providerId="ADAL" clId="{1D6C29C1-5655-423A-A1CF-8B5FBD6DEFD4}" dt="2021-03-13T15:11:26.083" v="186" actId="47"/>
        <pc:sldMkLst>
          <pc:docMk/>
          <pc:sldMk cId="2488209125" sldId="307"/>
        </pc:sldMkLst>
      </pc:sldChg>
      <pc:sldChg chg="add">
        <pc:chgData name="Tegischer Lukas" userId="f78daebb-0565-485c-bd0e-1cd035e796ff" providerId="ADAL" clId="{1D6C29C1-5655-423A-A1CF-8B5FBD6DEFD4}" dt="2021-03-13T15:11:16.227" v="185"/>
        <pc:sldMkLst>
          <pc:docMk/>
          <pc:sldMk cId="2615926352" sldId="309"/>
        </pc:sldMkLst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311775972" sldId="310"/>
        </pc:sldMkLst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780486100" sldId="311"/>
        </pc:sldMkLst>
      </pc:sldChg>
      <pc:sldChg chg="add">
        <pc:chgData name="Tegischer Lukas" userId="f78daebb-0565-485c-bd0e-1cd035e796ff" providerId="ADAL" clId="{1D6C29C1-5655-423A-A1CF-8B5FBD6DEFD4}" dt="2021-03-13T15:12:47.788" v="251"/>
        <pc:sldMkLst>
          <pc:docMk/>
          <pc:sldMk cId="3356755802" sldId="312"/>
        </pc:sldMkLst>
      </pc:sldChg>
      <pc:sldChg chg="delSp modSp add mod delAnim">
        <pc:chgData name="Tegischer Lukas" userId="f78daebb-0565-485c-bd0e-1cd035e796ff" providerId="ADAL" clId="{1D6C29C1-5655-423A-A1CF-8B5FBD6DEFD4}" dt="2021-03-13T15:13:04.845" v="256" actId="20577"/>
        <pc:sldMkLst>
          <pc:docMk/>
          <pc:sldMk cId="2805044159" sldId="313"/>
        </pc:sldMkLst>
        <pc:spChg chg="mod">
          <ac:chgData name="Tegischer Lukas" userId="f78daebb-0565-485c-bd0e-1cd035e796ff" providerId="ADAL" clId="{1D6C29C1-5655-423A-A1CF-8B5FBD6DEFD4}" dt="2021-03-13T15:13:04.845" v="256" actId="20577"/>
          <ac:spMkLst>
            <pc:docMk/>
            <pc:sldMk cId="2805044159" sldId="313"/>
            <ac:spMk id="2" creationId="{57CE918D-EC72-432B-BA72-888052A4D54A}"/>
          </ac:spMkLst>
        </pc:spChg>
        <pc:spChg chg="del">
          <ac:chgData name="Tegischer Lukas" userId="f78daebb-0565-485c-bd0e-1cd035e796ff" providerId="ADAL" clId="{1D6C29C1-5655-423A-A1CF-8B5FBD6DEFD4}" dt="2021-03-13T15:12:55.149" v="252" actId="478"/>
          <ac:spMkLst>
            <pc:docMk/>
            <pc:sldMk cId="2805044159" sldId="313"/>
            <ac:spMk id="7" creationId="{4F850A2F-D86F-42D0-80F5-F5F73D9B1BE7}"/>
          </ac:spMkLst>
        </pc:spChg>
        <pc:spChg chg="mod">
          <ac:chgData name="Tegischer Lukas" userId="f78daebb-0565-485c-bd0e-1cd035e796ff" providerId="ADAL" clId="{1D6C29C1-5655-423A-A1CF-8B5FBD6DEFD4}" dt="2021-03-13T15:13:03.294" v="255" actId="1076"/>
          <ac:spMkLst>
            <pc:docMk/>
            <pc:sldMk cId="2805044159" sldId="313"/>
            <ac:spMk id="8" creationId="{6B63D915-9F4A-408B-A4FC-0669A4625923}"/>
          </ac:spMkLst>
        </pc:spChg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3837690106" sldId="314"/>
        </pc:sldMkLst>
      </pc:sldChg>
      <pc:sldChg chg="addSp delSp modSp del mod delAnim modAnim">
        <pc:chgData name="Tegischer Lukas" userId="f78daebb-0565-485c-bd0e-1cd035e796ff" providerId="ADAL" clId="{1D6C29C1-5655-423A-A1CF-8B5FBD6DEFD4}" dt="2021-03-13T15:10:20.365" v="174" actId="47"/>
        <pc:sldMkLst>
          <pc:docMk/>
          <pc:sldMk cId="954121800" sldId="315"/>
        </pc:sldMkLst>
        <pc:spChg chg="mod">
          <ac:chgData name="Tegischer Lukas" userId="f78daebb-0565-485c-bd0e-1cd035e796ff" providerId="ADAL" clId="{1D6C29C1-5655-423A-A1CF-8B5FBD6DEFD4}" dt="2021-03-13T15:09:18.654" v="156" actId="20577"/>
          <ac:spMkLst>
            <pc:docMk/>
            <pc:sldMk cId="954121800" sldId="31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D6C29C1-5655-423A-A1CF-8B5FBD6DEFD4}" dt="2021-03-13T15:09:40.195" v="170" actId="20577"/>
          <ac:spMkLst>
            <pc:docMk/>
            <pc:sldMk cId="954121800" sldId="315"/>
            <ac:spMk id="3" creationId="{B868AB6E-1B99-4439-9B16-1D2EDB8D5621}"/>
          </ac:spMkLst>
        </pc:spChg>
        <pc:spChg chg="del">
          <ac:chgData name="Tegischer Lukas" userId="f78daebb-0565-485c-bd0e-1cd035e796ff" providerId="ADAL" clId="{1D6C29C1-5655-423A-A1CF-8B5FBD6DEFD4}" dt="2021-03-13T15:09:20.175" v="157" actId="478"/>
          <ac:spMkLst>
            <pc:docMk/>
            <pc:sldMk cId="954121800" sldId="315"/>
            <ac:spMk id="4" creationId="{56F32EE9-6549-4985-AE91-229E7449DDE2}"/>
          </ac:spMkLst>
        </pc:spChg>
        <pc:spChg chg="del">
          <ac:chgData name="Tegischer Lukas" userId="f78daebb-0565-485c-bd0e-1cd035e796ff" providerId="ADAL" clId="{1D6C29C1-5655-423A-A1CF-8B5FBD6DEFD4}" dt="2021-03-13T15:09:21.866" v="159" actId="478"/>
          <ac:spMkLst>
            <pc:docMk/>
            <pc:sldMk cId="954121800" sldId="315"/>
            <ac:spMk id="5" creationId="{9EF9E421-DD9B-42BE-AED5-0D1453D2B86D}"/>
          </ac:spMkLst>
        </pc:spChg>
        <pc:picChg chg="del">
          <ac:chgData name="Tegischer Lukas" userId="f78daebb-0565-485c-bd0e-1cd035e796ff" providerId="ADAL" clId="{1D6C29C1-5655-423A-A1CF-8B5FBD6DEFD4}" dt="2021-03-13T15:09:20.578" v="158" actId="478"/>
          <ac:picMkLst>
            <pc:docMk/>
            <pc:sldMk cId="954121800" sldId="315"/>
            <ac:picMk id="9" creationId="{5354E719-103C-491A-9594-4D6889465CA8}"/>
          </ac:picMkLst>
        </pc:picChg>
      </pc:sldChg>
      <pc:sldChg chg="addSp delSp modSp add del mod ord delAnim">
        <pc:chgData name="Tegischer Lukas" userId="f78daebb-0565-485c-bd0e-1cd035e796ff" providerId="ADAL" clId="{1D6C29C1-5655-423A-A1CF-8B5FBD6DEFD4}" dt="2021-03-13T15:12:45.842" v="250" actId="47"/>
        <pc:sldMkLst>
          <pc:docMk/>
          <pc:sldMk cId="1321602769" sldId="315"/>
        </pc:sldMkLst>
        <pc:spChg chg="mod">
          <ac:chgData name="Tegischer Lukas" userId="f78daebb-0565-485c-bd0e-1cd035e796ff" providerId="ADAL" clId="{1D6C29C1-5655-423A-A1CF-8B5FBD6DEFD4}" dt="2021-03-13T15:12:01.089" v="237" actId="20577"/>
          <ac:spMkLst>
            <pc:docMk/>
            <pc:sldMk cId="1321602769" sldId="315"/>
            <ac:spMk id="2" creationId="{00000000-0000-0000-0000-000000000000}"/>
          </ac:spMkLst>
        </pc:spChg>
        <pc:spChg chg="del">
          <ac:chgData name="Tegischer Lukas" userId="f78daebb-0565-485c-bd0e-1cd035e796ff" providerId="ADAL" clId="{1D6C29C1-5655-423A-A1CF-8B5FBD6DEFD4}" dt="2021-03-13T15:11:52.251" v="225" actId="478"/>
          <ac:spMkLst>
            <pc:docMk/>
            <pc:sldMk cId="1321602769" sldId="315"/>
            <ac:spMk id="3" creationId="{C7B05A69-1D4B-4F4F-BB4B-91E3589B0E4E}"/>
          </ac:spMkLst>
        </pc:spChg>
        <pc:spChg chg="add del mod">
          <ac:chgData name="Tegischer Lukas" userId="f78daebb-0565-485c-bd0e-1cd035e796ff" providerId="ADAL" clId="{1D6C29C1-5655-423A-A1CF-8B5FBD6DEFD4}" dt="2021-03-13T15:12:03.990" v="239"/>
          <ac:spMkLst>
            <pc:docMk/>
            <pc:sldMk cId="1321602769" sldId="315"/>
            <ac:spMk id="5" creationId="{77B88A5B-0CF5-43D8-A86E-E8305845E87E}"/>
          </ac:spMkLst>
        </pc:spChg>
        <pc:spChg chg="del">
          <ac:chgData name="Tegischer Lukas" userId="f78daebb-0565-485c-bd0e-1cd035e796ff" providerId="ADAL" clId="{1D6C29C1-5655-423A-A1CF-8B5FBD6DEFD4}" dt="2021-03-13T15:11:53.529" v="227" actId="478"/>
          <ac:spMkLst>
            <pc:docMk/>
            <pc:sldMk cId="1321602769" sldId="315"/>
            <ac:spMk id="6" creationId="{4DE70745-6458-4760-88AC-06D4CC1F9484}"/>
          </ac:spMkLst>
        </pc:spChg>
        <pc:spChg chg="add del mod">
          <ac:chgData name="Tegischer Lukas" userId="f78daebb-0565-485c-bd0e-1cd035e796ff" providerId="ADAL" clId="{1D6C29C1-5655-423A-A1CF-8B5FBD6DEFD4}" dt="2021-03-13T15:12:11.279" v="241"/>
          <ac:spMkLst>
            <pc:docMk/>
            <pc:sldMk cId="1321602769" sldId="315"/>
            <ac:spMk id="10" creationId="{6E04AD8A-68FA-4BC5-8651-2F5E8A4F6D01}"/>
          </ac:spMkLst>
        </pc:spChg>
        <pc:spChg chg="add del mod">
          <ac:chgData name="Tegischer Lukas" userId="f78daebb-0565-485c-bd0e-1cd035e796ff" providerId="ADAL" clId="{1D6C29C1-5655-423A-A1CF-8B5FBD6DEFD4}" dt="2021-03-13T15:12:44.471" v="249" actId="478"/>
          <ac:spMkLst>
            <pc:docMk/>
            <pc:sldMk cId="1321602769" sldId="315"/>
            <ac:spMk id="12" creationId="{F8BD2FCF-9259-4213-B18E-DF2E03545AB8}"/>
          </ac:spMkLst>
        </pc:spChg>
        <pc:graphicFrameChg chg="add del mod">
          <ac:chgData name="Tegischer Lukas" userId="f78daebb-0565-485c-bd0e-1cd035e796ff" providerId="ADAL" clId="{1D6C29C1-5655-423A-A1CF-8B5FBD6DEFD4}" dt="2021-03-13T15:12:03.990" v="239"/>
          <ac:graphicFrameMkLst>
            <pc:docMk/>
            <pc:sldMk cId="1321602769" sldId="315"/>
            <ac:graphicFrameMk id="4" creationId="{27D6E2BF-0FD0-47C9-A7F8-DCB87E991305}"/>
          </ac:graphicFrameMkLst>
        </pc:graphicFrameChg>
        <pc:graphicFrameChg chg="add del mod">
          <ac:chgData name="Tegischer Lukas" userId="f78daebb-0565-485c-bd0e-1cd035e796ff" providerId="ADAL" clId="{1D6C29C1-5655-423A-A1CF-8B5FBD6DEFD4}" dt="2021-03-13T15:12:11.279" v="241"/>
          <ac:graphicFrameMkLst>
            <pc:docMk/>
            <pc:sldMk cId="1321602769" sldId="315"/>
            <ac:graphicFrameMk id="7" creationId="{3BF9F756-9517-4677-96EC-315A520C4B78}"/>
          </ac:graphicFrameMkLst>
        </pc:graphicFrameChg>
        <pc:picChg chg="del">
          <ac:chgData name="Tegischer Lukas" userId="f78daebb-0565-485c-bd0e-1cd035e796ff" providerId="ADAL" clId="{1D6C29C1-5655-423A-A1CF-8B5FBD6DEFD4}" dt="2021-03-13T15:11:52.721" v="226" actId="478"/>
          <ac:picMkLst>
            <pc:docMk/>
            <pc:sldMk cId="1321602769" sldId="315"/>
            <ac:picMk id="8" creationId="{7371A639-42DD-4FC7-8FBB-95090D521D5B}"/>
          </ac:picMkLst>
        </pc:picChg>
        <pc:cxnChg chg="del">
          <ac:chgData name="Tegischer Lukas" userId="f78daebb-0565-485c-bd0e-1cd035e796ff" providerId="ADAL" clId="{1D6C29C1-5655-423A-A1CF-8B5FBD6DEFD4}" dt="2021-03-13T15:11:54.518" v="228" actId="478"/>
          <ac:cxnSpMkLst>
            <pc:docMk/>
            <pc:sldMk cId="1321602769" sldId="315"/>
            <ac:cxnSpMk id="9" creationId="{E0DDBBB1-C044-43B7-B515-D04B8516456D}"/>
          </ac:cxnSpMkLst>
        </pc:cxnChg>
        <pc:cxnChg chg="del">
          <ac:chgData name="Tegischer Lukas" userId="f78daebb-0565-485c-bd0e-1cd035e796ff" providerId="ADAL" clId="{1D6C29C1-5655-423A-A1CF-8B5FBD6DEFD4}" dt="2021-03-13T15:11:54.518" v="228" actId="478"/>
          <ac:cxnSpMkLst>
            <pc:docMk/>
            <pc:sldMk cId="1321602769" sldId="315"/>
            <ac:cxnSpMk id="11" creationId="{0E5A0875-2E8A-4218-B4F5-C0D898A1AC50}"/>
          </ac:cxnSpMkLst>
        </pc:cxnChg>
        <pc:cxnChg chg="del">
          <ac:chgData name="Tegischer Lukas" userId="f78daebb-0565-485c-bd0e-1cd035e796ff" providerId="ADAL" clId="{1D6C29C1-5655-423A-A1CF-8B5FBD6DEFD4}" dt="2021-03-13T15:11:54.518" v="228" actId="478"/>
          <ac:cxnSpMkLst>
            <pc:docMk/>
            <pc:sldMk cId="1321602769" sldId="315"/>
            <ac:cxnSpMk id="13" creationId="{3E3D2088-9484-47D5-813E-FCBF66251097}"/>
          </ac:cxnSpMkLst>
        </pc:cxnChg>
      </pc:sldChg>
      <pc:sldChg chg="delSp modSp add mod delAnim">
        <pc:chgData name="Tegischer Lukas" userId="f78daebb-0565-485c-bd0e-1cd035e796ff" providerId="ADAL" clId="{1D6C29C1-5655-423A-A1CF-8B5FBD6DEFD4}" dt="2021-03-13T15:13:58.294" v="262" actId="1076"/>
        <pc:sldMkLst>
          <pc:docMk/>
          <pc:sldMk cId="2983472165" sldId="315"/>
        </pc:sldMkLst>
        <pc:spChg chg="mod">
          <ac:chgData name="Tegischer Lukas" userId="f78daebb-0565-485c-bd0e-1cd035e796ff" providerId="ADAL" clId="{1D6C29C1-5655-423A-A1CF-8B5FBD6DEFD4}" dt="2021-03-13T15:13:58.294" v="262" actId="1076"/>
          <ac:spMkLst>
            <pc:docMk/>
            <pc:sldMk cId="2983472165" sldId="315"/>
            <ac:spMk id="2" creationId="{00000000-0000-0000-0000-000000000000}"/>
          </ac:spMkLst>
        </pc:spChg>
        <pc:spChg chg="mod">
          <ac:chgData name="Tegischer Lukas" userId="f78daebb-0565-485c-bd0e-1cd035e796ff" providerId="ADAL" clId="{1D6C29C1-5655-423A-A1CF-8B5FBD6DEFD4}" dt="2021-03-13T15:13:56.050" v="261" actId="1076"/>
          <ac:spMkLst>
            <pc:docMk/>
            <pc:sldMk cId="2983472165" sldId="315"/>
            <ac:spMk id="9" creationId="{D8DD741C-67DF-4AA3-AAA5-B9EE09211001}"/>
          </ac:spMkLst>
        </pc:spChg>
        <pc:spChg chg="mod">
          <ac:chgData name="Tegischer Lukas" userId="f78daebb-0565-485c-bd0e-1cd035e796ff" providerId="ADAL" clId="{1D6C29C1-5655-423A-A1CF-8B5FBD6DEFD4}" dt="2021-03-13T15:13:53.854" v="260" actId="1076"/>
          <ac:spMkLst>
            <pc:docMk/>
            <pc:sldMk cId="2983472165" sldId="315"/>
            <ac:spMk id="10" creationId="{7423C6EB-9E52-4971-8242-30C37650B4D8}"/>
          </ac:spMkLst>
        </pc:spChg>
        <pc:spChg chg="del">
          <ac:chgData name="Tegischer Lukas" userId="f78daebb-0565-485c-bd0e-1cd035e796ff" providerId="ADAL" clId="{1D6C29C1-5655-423A-A1CF-8B5FBD6DEFD4}" dt="2021-03-13T15:13:49.504" v="259" actId="478"/>
          <ac:spMkLst>
            <pc:docMk/>
            <pc:sldMk cId="2983472165" sldId="315"/>
            <ac:spMk id="11" creationId="{0DAB6CD7-9130-4AFF-A459-6864443714AC}"/>
          </ac:spMkLst>
        </pc:spChg>
        <pc:picChg chg="del">
          <ac:chgData name="Tegischer Lukas" userId="f78daebb-0565-485c-bd0e-1cd035e796ff" providerId="ADAL" clId="{1D6C29C1-5655-423A-A1CF-8B5FBD6DEFD4}" dt="2021-03-13T15:13:46.861" v="258" actId="478"/>
          <ac:picMkLst>
            <pc:docMk/>
            <pc:sldMk cId="2983472165" sldId="315"/>
            <ac:picMk id="12" creationId="{A4CF3E7C-DE36-407F-82AC-0DDE4B89A057}"/>
          </ac:picMkLst>
        </pc:picChg>
      </pc:sldChg>
      <pc:sldChg chg="del">
        <pc:chgData name="Tegischer Lukas" userId="f78daebb-0565-485c-bd0e-1cd035e796ff" providerId="ADAL" clId="{1D6C29C1-5655-423A-A1CF-8B5FBD6DEFD4}" dt="2021-03-13T15:10:38.410" v="184" actId="47"/>
        <pc:sldMkLst>
          <pc:docMk/>
          <pc:sldMk cId="1152790701" sldId="316"/>
        </pc:sldMkLst>
      </pc:sldChg>
      <pc:sldChg chg="add">
        <pc:chgData name="Tegischer Lukas" userId="f78daebb-0565-485c-bd0e-1cd035e796ff" providerId="ADAL" clId="{1D6C29C1-5655-423A-A1CF-8B5FBD6DEFD4}" dt="2021-03-13T15:13:32.735" v="257"/>
        <pc:sldMkLst>
          <pc:docMk/>
          <pc:sldMk cId="1639626363" sldId="316"/>
        </pc:sldMkLst>
      </pc:sldChg>
      <pc:sldChg chg="del">
        <pc:chgData name="Tegischer Lukas" userId="f78daebb-0565-485c-bd0e-1cd035e796ff" providerId="ADAL" clId="{1D6C29C1-5655-423A-A1CF-8B5FBD6DEFD4}" dt="2021-03-13T15:10:33.159" v="177" actId="47"/>
        <pc:sldMkLst>
          <pc:docMk/>
          <pc:sldMk cId="1047625321" sldId="317"/>
        </pc:sldMkLst>
      </pc:sldChg>
      <pc:sldChg chg="addSp delSp modSp add mod addAnim delAnim">
        <pc:chgData name="Tegischer Lukas" userId="f78daebb-0565-485c-bd0e-1cd035e796ff" providerId="ADAL" clId="{1D6C29C1-5655-423A-A1CF-8B5FBD6DEFD4}" dt="2021-03-13T15:14:34.806" v="268" actId="1076"/>
        <pc:sldMkLst>
          <pc:docMk/>
          <pc:sldMk cId="1918704891" sldId="317"/>
        </pc:sldMkLst>
        <pc:picChg chg="add del mod">
          <ac:chgData name="Tegischer Lukas" userId="f78daebb-0565-485c-bd0e-1cd035e796ff" providerId="ADAL" clId="{1D6C29C1-5655-423A-A1CF-8B5FBD6DEFD4}" dt="2021-03-13T15:14:33.254" v="267" actId="1076"/>
          <ac:picMkLst>
            <pc:docMk/>
            <pc:sldMk cId="1918704891" sldId="317"/>
            <ac:picMk id="2" creationId="{E0B833E4-7958-4A4D-94FE-AA0F24A073AB}"/>
          </ac:picMkLst>
        </pc:picChg>
        <pc:picChg chg="mod">
          <ac:chgData name="Tegischer Lukas" userId="f78daebb-0565-485c-bd0e-1cd035e796ff" providerId="ADAL" clId="{1D6C29C1-5655-423A-A1CF-8B5FBD6DEFD4}" dt="2021-03-13T15:14:34.806" v="268" actId="1076"/>
          <ac:picMkLst>
            <pc:docMk/>
            <pc:sldMk cId="1918704891" sldId="317"/>
            <ac:picMk id="3" creationId="{79A3510E-65DF-422F-8315-9AF4A0CE2A27}"/>
          </ac:picMkLst>
        </pc:picChg>
        <pc:picChg chg="del">
          <ac:chgData name="Tegischer Lukas" userId="f78daebb-0565-485c-bd0e-1cd035e796ff" providerId="ADAL" clId="{1D6C29C1-5655-423A-A1CF-8B5FBD6DEFD4}" dt="2021-03-13T15:14:29.793" v="264" actId="478"/>
          <ac:picMkLst>
            <pc:docMk/>
            <pc:sldMk cId="1918704891" sldId="317"/>
            <ac:picMk id="13" creationId="{356B83DB-C75B-453F-A68E-D45473AF4D94}"/>
          </ac:picMkLst>
        </pc:picChg>
      </pc:sldChg>
      <pc:sldChg chg="del">
        <pc:chgData name="Tegischer Lukas" userId="f78daebb-0565-485c-bd0e-1cd035e796ff" providerId="ADAL" clId="{1D6C29C1-5655-423A-A1CF-8B5FBD6DEFD4}" dt="2021-03-13T15:10:33.727" v="178" actId="47"/>
        <pc:sldMkLst>
          <pc:docMk/>
          <pc:sldMk cId="1223748339" sldId="318"/>
        </pc:sldMkLst>
      </pc:sldChg>
      <pc:sldChg chg="del">
        <pc:chgData name="Tegischer Lukas" userId="f78daebb-0565-485c-bd0e-1cd035e796ff" providerId="ADAL" clId="{1D6C29C1-5655-423A-A1CF-8B5FBD6DEFD4}" dt="2021-03-13T15:10:34.424" v="179" actId="47"/>
        <pc:sldMkLst>
          <pc:docMk/>
          <pc:sldMk cId="1457261886" sldId="319"/>
        </pc:sldMkLst>
      </pc:sldChg>
      <pc:sldChg chg="del">
        <pc:chgData name="Tegischer Lukas" userId="f78daebb-0565-485c-bd0e-1cd035e796ff" providerId="ADAL" clId="{1D6C29C1-5655-423A-A1CF-8B5FBD6DEFD4}" dt="2021-03-13T15:10:35.010" v="180" actId="47"/>
        <pc:sldMkLst>
          <pc:docMk/>
          <pc:sldMk cId="407051604" sldId="320"/>
        </pc:sldMkLst>
      </pc:sldChg>
      <pc:sldChg chg="del">
        <pc:chgData name="Tegischer Lukas" userId="f78daebb-0565-485c-bd0e-1cd035e796ff" providerId="ADAL" clId="{1D6C29C1-5655-423A-A1CF-8B5FBD6DEFD4}" dt="2021-03-13T15:10:35.546" v="181" actId="47"/>
        <pc:sldMkLst>
          <pc:docMk/>
          <pc:sldMk cId="373495819" sldId="321"/>
        </pc:sldMkLst>
      </pc:sldChg>
      <pc:sldChg chg="del">
        <pc:chgData name="Tegischer Lukas" userId="f78daebb-0565-485c-bd0e-1cd035e796ff" providerId="ADAL" clId="{1D6C29C1-5655-423A-A1CF-8B5FBD6DEFD4}" dt="2021-03-13T15:10:36.193" v="182" actId="47"/>
        <pc:sldMkLst>
          <pc:docMk/>
          <pc:sldMk cId="1600575517" sldId="322"/>
        </pc:sldMkLst>
      </pc:sldChg>
      <pc:sldChg chg="delSp modSp add mod delAnim">
        <pc:chgData name="Tegischer Lukas" userId="f78daebb-0565-485c-bd0e-1cd035e796ff" providerId="ADAL" clId="{1D6C29C1-5655-423A-A1CF-8B5FBD6DEFD4}" dt="2021-03-13T15:14:43.458" v="272" actId="20577"/>
        <pc:sldMkLst>
          <pc:docMk/>
          <pc:sldMk cId="1397353374" sldId="323"/>
        </pc:sldMkLst>
        <pc:spChg chg="mod">
          <ac:chgData name="Tegischer Lukas" userId="f78daebb-0565-485c-bd0e-1cd035e796ff" providerId="ADAL" clId="{1D6C29C1-5655-423A-A1CF-8B5FBD6DEFD4}" dt="2021-03-13T15:14:43.458" v="272" actId="20577"/>
          <ac:spMkLst>
            <pc:docMk/>
            <pc:sldMk cId="1397353374" sldId="323"/>
            <ac:spMk id="2" creationId="{F996B590-CB40-4BB2-B24C-C11D9BFB0000}"/>
          </ac:spMkLst>
        </pc:spChg>
        <pc:spChg chg="del">
          <ac:chgData name="Tegischer Lukas" userId="f78daebb-0565-485c-bd0e-1cd035e796ff" providerId="ADAL" clId="{1D6C29C1-5655-423A-A1CF-8B5FBD6DEFD4}" dt="2021-03-13T15:14:36.919" v="269" actId="478"/>
          <ac:spMkLst>
            <pc:docMk/>
            <pc:sldMk cId="1397353374" sldId="323"/>
            <ac:spMk id="10" creationId="{FF979A66-D8EF-4F2F-B1CB-B4455A4B4173}"/>
          </ac:spMkLst>
        </pc:spChg>
      </pc:sldChg>
      <pc:sldChg chg="del">
        <pc:chgData name="Tegischer Lukas" userId="f78daebb-0565-485c-bd0e-1cd035e796ff" providerId="ADAL" clId="{1D6C29C1-5655-423A-A1CF-8B5FBD6DEFD4}" dt="2021-03-13T15:10:36.732" v="183" actId="47"/>
        <pc:sldMkLst>
          <pc:docMk/>
          <pc:sldMk cId="3358788559" sldId="323"/>
        </pc:sldMkLst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2479304291" sldId="324"/>
        </pc:sldMkLst>
      </pc:sldChg>
      <pc:sldChg chg="del">
        <pc:chgData name="Tegischer Lukas" userId="f78daebb-0565-485c-bd0e-1cd035e796ff" providerId="ADAL" clId="{1D6C29C1-5655-423A-A1CF-8B5FBD6DEFD4}" dt="2021-03-13T15:10:24.464" v="176" actId="47"/>
        <pc:sldMkLst>
          <pc:docMk/>
          <pc:sldMk cId="4157692786" sldId="324"/>
        </pc:sldMkLst>
      </pc:sldChg>
    </pc:docChg>
  </pc:docChgLst>
  <pc:docChgLst>
    <pc:chgData name="Tegischer Lukas" userId="f78daebb-0565-485c-bd0e-1cd035e796ff" providerId="ADAL" clId="{B3D578F5-6C81-424B-AA8A-1C69486505DC}"/>
    <pc:docChg chg="undo custSel addSld delSld modSld">
      <pc:chgData name="Tegischer Lukas" userId="f78daebb-0565-485c-bd0e-1cd035e796ff" providerId="ADAL" clId="{B3D578F5-6C81-424B-AA8A-1C69486505DC}" dt="2020-06-16T06:27:48.079" v="358"/>
      <pc:docMkLst>
        <pc:docMk/>
      </pc:docMkLst>
      <pc:sldChg chg="modSp">
        <pc:chgData name="Tegischer Lukas" userId="f78daebb-0565-485c-bd0e-1cd035e796ff" providerId="ADAL" clId="{B3D578F5-6C81-424B-AA8A-1C69486505DC}" dt="2020-06-16T06:09:48.679" v="3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B3D578F5-6C81-424B-AA8A-1C69486505DC}" dt="2020-06-16T06:09:48.679" v="3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Anim">
        <pc:chgData name="Tegischer Lukas" userId="f78daebb-0565-485c-bd0e-1cd035e796ff" providerId="ADAL" clId="{B3D578F5-6C81-424B-AA8A-1C69486505DC}" dt="2020-06-16T06:26:25.499" v="345"/>
        <pc:sldMkLst>
          <pc:docMk/>
          <pc:sldMk cId="4068653008" sldId="278"/>
        </pc:sldMkLst>
        <pc:spChg chg="mod">
          <ac:chgData name="Tegischer Lukas" userId="f78daebb-0565-485c-bd0e-1cd035e796ff" providerId="ADAL" clId="{B3D578F5-6C81-424B-AA8A-1C69486505DC}" dt="2020-06-16T06:16:23.562" v="162" actId="1076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B3D578F5-6C81-424B-AA8A-1C69486505DC}" dt="2020-06-16T06:16:21.514" v="161" actId="1076"/>
          <ac:spMkLst>
            <pc:docMk/>
            <pc:sldMk cId="4068653008" sldId="278"/>
            <ac:spMk id="3" creationId="{AC5C7D7C-9503-43C5-9CDE-B1400118B00B}"/>
          </ac:spMkLst>
        </pc:spChg>
        <pc:spChg chg="del">
          <ac:chgData name="Tegischer Lukas" userId="f78daebb-0565-485c-bd0e-1cd035e796ff" providerId="ADAL" clId="{B3D578F5-6C81-424B-AA8A-1C69486505DC}" dt="2020-06-16T06:09:55.534" v="39" actId="478"/>
          <ac:spMkLst>
            <pc:docMk/>
            <pc:sldMk cId="4068653008" sldId="278"/>
            <ac:spMk id="6" creationId="{CE7B355E-508D-419C-A05E-DBB005F0667C}"/>
          </ac:spMkLst>
        </pc:spChg>
        <pc:picChg chg="del">
          <ac:chgData name="Tegischer Lukas" userId="f78daebb-0565-485c-bd0e-1cd035e796ff" providerId="ADAL" clId="{B3D578F5-6C81-424B-AA8A-1C69486505DC}" dt="2020-06-16T06:09:53.202" v="38" actId="478"/>
          <ac:picMkLst>
            <pc:docMk/>
            <pc:sldMk cId="4068653008" sldId="278"/>
            <ac:picMk id="8" creationId="{B4FAB17C-7EC9-4E9E-BF0F-D612388A6C09}"/>
          </ac:picMkLst>
        </pc:picChg>
      </pc:sldChg>
      <pc:sldChg chg="modSp">
        <pc:chgData name="Tegischer Lukas" userId="f78daebb-0565-485c-bd0e-1cd035e796ff" providerId="ADAL" clId="{B3D578F5-6C81-424B-AA8A-1C69486505DC}" dt="2020-06-16T06:26:44.194" v="356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B3D578F5-6C81-424B-AA8A-1C69486505DC}" dt="2020-06-16T06:26:44.194" v="356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B3D578F5-6C81-424B-AA8A-1C69486505DC}" dt="2020-06-16T06:17:55.215" v="182" actId="2696"/>
        <pc:sldMkLst>
          <pc:docMk/>
          <pc:sldMk cId="3258084813" sldId="293"/>
        </pc:sldMkLst>
      </pc:sldChg>
      <pc:sldChg chg="del">
        <pc:chgData name="Tegischer Lukas" userId="f78daebb-0565-485c-bd0e-1cd035e796ff" providerId="ADAL" clId="{B3D578F5-6C81-424B-AA8A-1C69486505DC}" dt="2020-06-16T06:17:55.329" v="183" actId="2696"/>
        <pc:sldMkLst>
          <pc:docMk/>
          <pc:sldMk cId="2428346085" sldId="294"/>
        </pc:sldMkLst>
      </pc:sldChg>
      <pc:sldChg chg="addSp 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442268101" sldId="295"/>
        </pc:sldMkLst>
        <pc:spChg chg="mod">
          <ac:chgData name="Tegischer Lukas" userId="f78daebb-0565-485c-bd0e-1cd035e796ff" providerId="ADAL" clId="{B3D578F5-6C81-424B-AA8A-1C69486505DC}" dt="2020-06-16T06:17:00.426" v="178" actId="1076"/>
          <ac:spMkLst>
            <pc:docMk/>
            <pc:sldMk cId="442268101" sldId="295"/>
            <ac:spMk id="2" creationId="{00000000-0000-0000-0000-000000000000}"/>
          </ac:spMkLst>
        </pc:spChg>
        <pc:spChg chg="mod">
          <ac:chgData name="Tegischer Lukas" userId="f78daebb-0565-485c-bd0e-1cd035e796ff" providerId="ADAL" clId="{B3D578F5-6C81-424B-AA8A-1C69486505DC}" dt="2020-06-16T06:17:04.923" v="179" actId="1076"/>
          <ac:spMkLst>
            <pc:docMk/>
            <pc:sldMk cId="442268101" sldId="295"/>
            <ac:spMk id="3" creationId="{AC5C7D7C-9503-43C5-9CDE-B1400118B00B}"/>
          </ac:spMkLst>
        </pc:spChg>
        <pc:picChg chg="add mod modCrop">
          <ac:chgData name="Tegischer Lukas" userId="f78daebb-0565-485c-bd0e-1cd035e796ff" providerId="ADAL" clId="{B3D578F5-6C81-424B-AA8A-1C69486505DC}" dt="2020-06-16T06:17:08.266" v="180" actId="1076"/>
          <ac:picMkLst>
            <pc:docMk/>
            <pc:sldMk cId="442268101" sldId="295"/>
            <ac:picMk id="5" creationId="{4C452FDE-94F3-4F2F-A8C7-1526CC4A48C5}"/>
          </ac:picMkLst>
        </pc:picChg>
      </pc:sldChg>
      <pc:sldChg chg="addSp delSp 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1696667316" sldId="296"/>
        </pc:sldMkLst>
        <pc:spChg chg="del">
          <ac:chgData name="Tegischer Lukas" userId="f78daebb-0565-485c-bd0e-1cd035e796ff" providerId="ADAL" clId="{B3D578F5-6C81-424B-AA8A-1C69486505DC}" dt="2020-06-16T06:18:19.264" v="184" actId="478"/>
          <ac:spMkLst>
            <pc:docMk/>
            <pc:sldMk cId="1696667316" sldId="296"/>
            <ac:spMk id="3" creationId="{AC5C7D7C-9503-43C5-9CDE-B1400118B00B}"/>
          </ac:spMkLst>
        </pc:spChg>
        <pc:spChg chg="add mod">
          <ac:chgData name="Tegischer Lukas" userId="f78daebb-0565-485c-bd0e-1cd035e796ff" providerId="ADAL" clId="{B3D578F5-6C81-424B-AA8A-1C69486505DC}" dt="2020-06-16T06:19:14.938" v="199" actId="1076"/>
          <ac:spMkLst>
            <pc:docMk/>
            <pc:sldMk cId="1696667316" sldId="296"/>
            <ac:spMk id="4" creationId="{C58CC05A-381C-4085-A9AE-AED19038AF45}"/>
          </ac:spMkLst>
        </pc:spChg>
        <pc:spChg chg="add mod">
          <ac:chgData name="Tegischer Lukas" userId="f78daebb-0565-485c-bd0e-1cd035e796ff" providerId="ADAL" clId="{B3D578F5-6C81-424B-AA8A-1C69486505DC}" dt="2020-06-16T06:21:00.377" v="238" actId="113"/>
          <ac:spMkLst>
            <pc:docMk/>
            <pc:sldMk cId="1696667316" sldId="296"/>
            <ac:spMk id="6" creationId="{F90506BC-8760-4EFC-8D5F-C100C766D6A1}"/>
          </ac:spMkLst>
        </pc:spChg>
        <pc:spChg chg="add mod">
          <ac:chgData name="Tegischer Lukas" userId="f78daebb-0565-485c-bd0e-1cd035e796ff" providerId="ADAL" clId="{B3D578F5-6C81-424B-AA8A-1C69486505DC}" dt="2020-06-16T06:23:02.190" v="278" actId="207"/>
          <ac:spMkLst>
            <pc:docMk/>
            <pc:sldMk cId="1696667316" sldId="296"/>
            <ac:spMk id="7" creationId="{29CEC9BA-B518-45D6-8583-73D67BEA90E4}"/>
          </ac:spMkLst>
        </pc:spChg>
        <pc:picChg chg="mod">
          <ac:chgData name="Tegischer Lukas" userId="f78daebb-0565-485c-bd0e-1cd035e796ff" providerId="ADAL" clId="{B3D578F5-6C81-424B-AA8A-1C69486505DC}" dt="2020-06-16T06:18:20.722" v="185" actId="1076"/>
          <ac:picMkLst>
            <pc:docMk/>
            <pc:sldMk cId="1696667316" sldId="296"/>
            <ac:picMk id="5" creationId="{4C452FDE-94F3-4F2F-A8C7-1526CC4A48C5}"/>
          </ac:picMkLst>
        </pc:picChg>
      </pc:sldChg>
      <pc:sldChg chg="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697682817" sldId="297"/>
        </pc:sldMkLst>
        <pc:spChg chg="mod">
          <ac:chgData name="Tegischer Lukas" userId="f78daebb-0565-485c-bd0e-1cd035e796ff" providerId="ADAL" clId="{B3D578F5-6C81-424B-AA8A-1C69486505DC}" dt="2020-06-16T06:21:20.386" v="254" actId="20577"/>
          <ac:spMkLst>
            <pc:docMk/>
            <pc:sldMk cId="697682817" sldId="297"/>
            <ac:spMk id="6" creationId="{F90506BC-8760-4EFC-8D5F-C100C766D6A1}"/>
          </ac:spMkLst>
        </pc:spChg>
        <pc:spChg chg="mod">
          <ac:chgData name="Tegischer Lukas" userId="f78daebb-0565-485c-bd0e-1cd035e796ff" providerId="ADAL" clId="{B3D578F5-6C81-424B-AA8A-1C69486505DC}" dt="2020-06-16T06:22:53.870" v="277" actId="207"/>
          <ac:spMkLst>
            <pc:docMk/>
            <pc:sldMk cId="697682817" sldId="297"/>
            <ac:spMk id="7" creationId="{29CEC9BA-B518-45D6-8583-73D67BEA90E4}"/>
          </ac:spMkLst>
        </pc:spChg>
      </pc:sldChg>
      <pc:sldChg chg="addSp delSp modSp add modTransition delAnim modAnim">
        <pc:chgData name="Tegischer Lukas" userId="f78daebb-0565-485c-bd0e-1cd035e796ff" providerId="ADAL" clId="{B3D578F5-6C81-424B-AA8A-1C69486505DC}" dt="2020-06-16T06:27:48.079" v="358"/>
        <pc:sldMkLst>
          <pc:docMk/>
          <pc:sldMk cId="3315933259" sldId="298"/>
        </pc:sldMkLst>
        <pc:spChg chg="del">
          <ac:chgData name="Tegischer Lukas" userId="f78daebb-0565-485c-bd0e-1cd035e796ff" providerId="ADAL" clId="{B3D578F5-6C81-424B-AA8A-1C69486505DC}" dt="2020-06-16T06:22:24.584" v="267" actId="478"/>
          <ac:spMkLst>
            <pc:docMk/>
            <pc:sldMk cId="3315933259" sldId="298"/>
            <ac:spMk id="4" creationId="{C58CC05A-381C-4085-A9AE-AED19038AF45}"/>
          </ac:spMkLst>
        </pc:spChg>
        <pc:spChg chg="del">
          <ac:chgData name="Tegischer Lukas" userId="f78daebb-0565-485c-bd0e-1cd035e796ff" providerId="ADAL" clId="{B3D578F5-6C81-424B-AA8A-1C69486505DC}" dt="2020-06-16T06:22:25.565" v="268" actId="478"/>
          <ac:spMkLst>
            <pc:docMk/>
            <pc:sldMk cId="3315933259" sldId="298"/>
            <ac:spMk id="6" creationId="{F90506BC-8760-4EFC-8D5F-C100C766D6A1}"/>
          </ac:spMkLst>
        </pc:spChg>
        <pc:spChg chg="mod">
          <ac:chgData name="Tegischer Lukas" userId="f78daebb-0565-485c-bd0e-1cd035e796ff" providerId="ADAL" clId="{B3D578F5-6C81-424B-AA8A-1C69486505DC}" dt="2020-06-16T06:25:15.478" v="307" actId="207"/>
          <ac:spMkLst>
            <pc:docMk/>
            <pc:sldMk cId="3315933259" sldId="298"/>
            <ac:spMk id="7" creationId="{29CEC9BA-B518-45D6-8583-73D67BEA90E4}"/>
          </ac:spMkLst>
        </pc:spChg>
        <pc:spChg chg="add mod">
          <ac:chgData name="Tegischer Lukas" userId="f78daebb-0565-485c-bd0e-1cd035e796ff" providerId="ADAL" clId="{B3D578F5-6C81-424B-AA8A-1C69486505DC}" dt="2020-06-16T06:25:12.408" v="306" actId="207"/>
          <ac:spMkLst>
            <pc:docMk/>
            <pc:sldMk cId="3315933259" sldId="298"/>
            <ac:spMk id="8" creationId="{02FD2CCA-31D3-4475-A96C-09861ADC3380}"/>
          </ac:spMkLst>
        </pc:spChg>
        <pc:spChg chg="add mod">
          <ac:chgData name="Tegischer Lukas" userId="f78daebb-0565-485c-bd0e-1cd035e796ff" providerId="ADAL" clId="{B3D578F5-6C81-424B-AA8A-1C69486505DC}" dt="2020-06-16T06:25:02.353" v="303" actId="1076"/>
          <ac:spMkLst>
            <pc:docMk/>
            <pc:sldMk cId="3315933259" sldId="298"/>
            <ac:spMk id="11" creationId="{0430FEE3-C3E1-433D-A345-8C7DA0CD54F8}"/>
          </ac:spMkLst>
        </pc:spChg>
        <pc:picChg chg="del">
          <ac:chgData name="Tegischer Lukas" userId="f78daebb-0565-485c-bd0e-1cd035e796ff" providerId="ADAL" clId="{B3D578F5-6C81-424B-AA8A-1C69486505DC}" dt="2020-06-16T06:22:23.462" v="266" actId="478"/>
          <ac:picMkLst>
            <pc:docMk/>
            <pc:sldMk cId="3315933259" sldId="298"/>
            <ac:picMk id="5" creationId="{4C452FDE-94F3-4F2F-A8C7-1526CC4A48C5}"/>
          </ac:picMkLst>
        </pc:picChg>
        <pc:picChg chg="add del mod">
          <ac:chgData name="Tegischer Lukas" userId="f78daebb-0565-485c-bd0e-1cd035e796ff" providerId="ADAL" clId="{B3D578F5-6C81-424B-AA8A-1C69486505DC}" dt="2020-06-16T06:23:19.839" v="284" actId="478"/>
          <ac:picMkLst>
            <pc:docMk/>
            <pc:sldMk cId="3315933259" sldId="298"/>
            <ac:picMk id="9" creationId="{60FB2277-495E-4733-8CFD-8A1975589C9B}"/>
          </ac:picMkLst>
        </pc:picChg>
        <pc:picChg chg="add mod modCrop">
          <ac:chgData name="Tegischer Lukas" userId="f78daebb-0565-485c-bd0e-1cd035e796ff" providerId="ADAL" clId="{B3D578F5-6C81-424B-AA8A-1C69486505DC}" dt="2020-06-16T06:24:26.530" v="292" actId="14100"/>
          <ac:picMkLst>
            <pc:docMk/>
            <pc:sldMk cId="3315933259" sldId="298"/>
            <ac:picMk id="10" creationId="{43C2CCC2-0C63-4ED0-BE09-73E67D7ECCFA}"/>
          </ac:picMkLst>
        </pc:picChg>
      </pc:sldChg>
      <pc:sldChg chg="delSp modSp add modTransition delAnim">
        <pc:chgData name="Tegischer Lukas" userId="f78daebb-0565-485c-bd0e-1cd035e796ff" providerId="ADAL" clId="{B3D578F5-6C81-424B-AA8A-1C69486505DC}" dt="2020-06-16T06:27:48.079" v="358"/>
        <pc:sldMkLst>
          <pc:docMk/>
          <pc:sldMk cId="2958254091" sldId="299"/>
        </pc:sldMkLst>
        <pc:spChg chg="mod">
          <ac:chgData name="Tegischer Lukas" userId="f78daebb-0565-485c-bd0e-1cd035e796ff" providerId="ADAL" clId="{B3D578F5-6C81-424B-AA8A-1C69486505DC}" dt="2020-06-16T06:25:53.184" v="342" actId="1076"/>
          <ac:spMkLst>
            <pc:docMk/>
            <pc:sldMk cId="2958254091" sldId="299"/>
            <ac:spMk id="2" creationId="{00000000-0000-0000-0000-000000000000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7" creationId="{29CEC9BA-B518-45D6-8583-73D67BEA90E4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8" creationId="{02FD2CCA-31D3-4475-A96C-09861ADC3380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11" creationId="{0430FEE3-C3E1-433D-A345-8C7DA0CD54F8}"/>
          </ac:spMkLst>
        </pc:spChg>
        <pc:picChg chg="del">
          <ac:chgData name="Tegischer Lukas" userId="f78daebb-0565-485c-bd0e-1cd035e796ff" providerId="ADAL" clId="{B3D578F5-6C81-424B-AA8A-1C69486505DC}" dt="2020-06-16T06:25:42.360" v="311" actId="478"/>
          <ac:picMkLst>
            <pc:docMk/>
            <pc:sldMk cId="2958254091" sldId="299"/>
            <ac:picMk id="10" creationId="{43C2CCC2-0C63-4ED0-BE09-73E67D7ECCFA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727058-E8D1-46B7-A40D-7DF4B908456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4B6C17-59A6-4923-A7BE-1C86F922364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7654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362225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2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14887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3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2435011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4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0242963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5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0783432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6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42094087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7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4186654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5000"/>
              </a:lnSpc>
              <a:defRPr sz="7200" b="1" cap="none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de-DE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 b="1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34486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45501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62456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52644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5000"/>
              </a:lnSpc>
              <a:defRPr sz="7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de-AT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10375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24051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62858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40965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02683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64504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36784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de-AT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n-lt"/>
              </a:defRPr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65867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b="1" kern="1200" cap="none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158889" y="1771135"/>
            <a:ext cx="9394935" cy="2068438"/>
          </a:xfrm>
          <a:ln w="28575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lang="de-AT" sz="4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Bijektive Funktion und Umkehrfunktion </a:t>
            </a:r>
            <a:r>
              <a:rPr lang="de-AT" sz="3600" b="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(einfach erklärt!)</a:t>
            </a:r>
            <a:endParaRPr lang="de-AT" sz="1200" b="0" dirty="0">
              <a:solidFill>
                <a:srgbClr val="00B05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3923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309153" y="780477"/>
            <a:ext cx="1157369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AT" sz="3200" b="1" u="sng" dirty="0">
                <a:solidFill>
                  <a:srgbClr val="0070C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Definition einer Funktion</a:t>
            </a:r>
            <a:endParaRPr lang="de-AT" sz="3200" b="1" u="sng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Rechteck 3">
            <a:extLst>
              <a:ext uri="{FF2B5EF4-FFF2-40B4-BE49-F238E27FC236}">
                <a16:creationId xmlns:a16="http://schemas.microsoft.com/office/drawing/2014/main" id="{4F7C423A-C5ED-4851-A33C-2E3154A6E777}"/>
              </a:ext>
            </a:extLst>
          </p:cNvPr>
          <p:cNvSpPr/>
          <p:nvPr/>
        </p:nvSpPr>
        <p:spPr>
          <a:xfrm>
            <a:off x="742949" y="1537901"/>
            <a:ext cx="10706100" cy="12485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1000"/>
              </a:spcAft>
            </a:pPr>
            <a:r>
              <a:rPr lang="de-AT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Eine Funktion ist eine eindeutige Zuordnung, die jedem Wert aus der </a:t>
            </a:r>
            <a:r>
              <a:rPr lang="de-AT" sz="2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Definitionsmenge D</a:t>
            </a:r>
            <a:r>
              <a:rPr lang="de-AT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(Argumente, Stellen) </a:t>
            </a:r>
            <a:r>
              <a:rPr lang="de-AT" sz="2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genau einen Wert</a:t>
            </a:r>
            <a:r>
              <a:rPr lang="de-AT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aus der </a:t>
            </a:r>
            <a:r>
              <a:rPr lang="de-AT" sz="2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Wertemenge W</a:t>
            </a:r>
            <a:r>
              <a:rPr lang="de-AT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(Funktionswerte) zuordnet.</a:t>
            </a:r>
          </a:p>
          <a:p>
            <a:pPr algn="ctr"/>
            <a:r>
              <a:rPr lang="de-AT" sz="2400" dirty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Eine Funktion ist eine eindeutige Zuordnung.</a:t>
            </a:r>
            <a:endParaRPr lang="de-AT" sz="2400" dirty="0"/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5F285E24-3F73-4550-B377-945525D5A0BF}"/>
              </a:ext>
            </a:extLst>
          </p:cNvPr>
          <p:cNvSpPr/>
          <p:nvPr/>
        </p:nvSpPr>
        <p:spPr>
          <a:xfrm>
            <a:off x="742949" y="3275620"/>
            <a:ext cx="10706100" cy="14681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AT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Zusammenfassung:</a:t>
            </a: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de-AT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Jedem Element der Definitionsmenge (=STELLE!)</a:t>
            </a:r>
            <a:r>
              <a:rPr lang="de-A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darf </a:t>
            </a:r>
            <a:r>
              <a:rPr lang="de-AT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NUR EIN Element der Wertemenge (=FUNKTIONSWERT)</a:t>
            </a:r>
            <a:r>
              <a:rPr lang="de-A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zugeordnet werden.</a:t>
            </a: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de-AT" dirty="0"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ABER Ein </a:t>
            </a:r>
            <a:r>
              <a:rPr lang="de-AT" b="1" dirty="0"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Element der Wertemenge</a:t>
            </a:r>
            <a:r>
              <a:rPr lang="de-AT" dirty="0"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kann </a:t>
            </a:r>
            <a:r>
              <a:rPr lang="de-AT" b="1" dirty="0"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mehreren Elementen der Definitionsmenge</a:t>
            </a:r>
            <a:r>
              <a:rPr lang="de-AT" dirty="0"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zugeordnet werden.</a:t>
            </a:r>
            <a:endParaRPr lang="de-AT" dirty="0">
              <a:highlight>
                <a:srgbClr val="FFFF00"/>
              </a:highlight>
            </a:endParaRPr>
          </a:p>
        </p:txBody>
      </p:sp>
      <p:sp>
        <p:nvSpPr>
          <p:cNvPr id="3" name="Ellipse 2">
            <a:extLst>
              <a:ext uri="{FF2B5EF4-FFF2-40B4-BE49-F238E27FC236}">
                <a16:creationId xmlns:a16="http://schemas.microsoft.com/office/drawing/2014/main" id="{F48F0C8A-805B-460C-81AC-6DF0C26581AE}"/>
              </a:ext>
            </a:extLst>
          </p:cNvPr>
          <p:cNvSpPr/>
          <p:nvPr/>
        </p:nvSpPr>
        <p:spPr>
          <a:xfrm>
            <a:off x="4914900" y="4229100"/>
            <a:ext cx="2124075" cy="704850"/>
          </a:xfrm>
          <a:prstGeom prst="ellipse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0E0A92A7-97D5-4977-B42D-B93640E38379}"/>
              </a:ext>
            </a:extLst>
          </p:cNvPr>
          <p:cNvSpPr/>
          <p:nvPr/>
        </p:nvSpPr>
        <p:spPr>
          <a:xfrm>
            <a:off x="976311" y="5790495"/>
            <a:ext cx="10001251" cy="4255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115000"/>
              </a:lnSpc>
              <a:spcAft>
                <a:spcPts val="400"/>
              </a:spcAft>
            </a:pPr>
            <a:r>
              <a:rPr lang="de-AT" sz="2000" dirty="0">
                <a:highlight>
                  <a:srgbClr val="FFFF00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Jedem Element der </a:t>
            </a:r>
            <a:r>
              <a:rPr lang="de-AT" sz="2000" b="1" dirty="0">
                <a:highlight>
                  <a:srgbClr val="FFFF00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Wertemenge wird GENAU</a:t>
            </a:r>
            <a:r>
              <a:rPr lang="de-AT" sz="2000" dirty="0">
                <a:highlight>
                  <a:srgbClr val="FFFF00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AT" sz="2000" b="1" dirty="0">
                <a:highlight>
                  <a:srgbClr val="FFFF00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ein</a:t>
            </a:r>
            <a:r>
              <a:rPr lang="de-AT" sz="2000" dirty="0">
                <a:highlight>
                  <a:srgbClr val="FFFF00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Element der </a:t>
            </a:r>
            <a:r>
              <a:rPr lang="de-AT" sz="2000" b="1" dirty="0">
                <a:highlight>
                  <a:srgbClr val="FFFF00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Definitionsmenge</a:t>
            </a:r>
            <a:r>
              <a:rPr lang="de-AT" sz="2000" dirty="0">
                <a:highlight>
                  <a:srgbClr val="FFFF00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zugeordnet.</a:t>
            </a:r>
            <a:endParaRPr lang="de-AT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3E303E58-1DC2-45C7-88F8-0DEB3688F5DD}"/>
              </a:ext>
            </a:extLst>
          </p:cNvPr>
          <p:cNvSpPr/>
          <p:nvPr/>
        </p:nvSpPr>
        <p:spPr>
          <a:xfrm>
            <a:off x="309152" y="5069835"/>
            <a:ext cx="1157369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AT" sz="3200" b="1" u="sng" dirty="0">
                <a:solidFill>
                  <a:srgbClr val="0070C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Voraussetzung für bijektiv</a:t>
            </a:r>
            <a:endParaRPr lang="de-AT" sz="3200" b="1" u="sng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94897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6" grpId="0"/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llipse 6">
            <a:extLst>
              <a:ext uri="{FF2B5EF4-FFF2-40B4-BE49-F238E27FC236}">
                <a16:creationId xmlns:a16="http://schemas.microsoft.com/office/drawing/2014/main" id="{3047EC14-D619-4CDF-895F-757F47911397}"/>
              </a:ext>
            </a:extLst>
          </p:cNvPr>
          <p:cNvSpPr/>
          <p:nvPr/>
        </p:nvSpPr>
        <p:spPr>
          <a:xfrm>
            <a:off x="2431323" y="1177425"/>
            <a:ext cx="2974975" cy="3064042"/>
          </a:xfrm>
          <a:prstGeom prst="ellipse">
            <a:avLst/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de-AT">
              <a:solidFill>
                <a:srgbClr val="00B050"/>
              </a:solidFill>
            </a:endParaRPr>
          </a:p>
        </p:txBody>
      </p:sp>
      <p:sp>
        <p:nvSpPr>
          <p:cNvPr id="8" name="Textfeld 2">
            <a:extLst>
              <a:ext uri="{FF2B5EF4-FFF2-40B4-BE49-F238E27FC236}">
                <a16:creationId xmlns:a16="http://schemas.microsoft.com/office/drawing/2014/main" id="{C05C8E54-33D9-4552-BD86-10BBE0C70A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4452" y="2315222"/>
            <a:ext cx="2036852" cy="800101"/>
          </a:xfrm>
          <a:prstGeom prst="rect">
            <a:avLst/>
          </a:prstGeom>
          <a:solidFill>
            <a:srgbClr val="FFFF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de-AT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Definitionsmenge 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de-AT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 = </a:t>
            </a:r>
            <a:r>
              <a:rPr lang="de-AT" sz="2000" b="1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SchülerInnen</a:t>
            </a:r>
          </a:p>
        </p:txBody>
      </p:sp>
      <p:sp>
        <p:nvSpPr>
          <p:cNvPr id="9" name="Ellipse 8">
            <a:extLst>
              <a:ext uri="{FF2B5EF4-FFF2-40B4-BE49-F238E27FC236}">
                <a16:creationId xmlns:a16="http://schemas.microsoft.com/office/drawing/2014/main" id="{468BF434-7188-4DA2-A8EC-CF4BD7EBC4FF}"/>
              </a:ext>
            </a:extLst>
          </p:cNvPr>
          <p:cNvSpPr/>
          <p:nvPr/>
        </p:nvSpPr>
        <p:spPr>
          <a:xfrm>
            <a:off x="7315835" y="1308651"/>
            <a:ext cx="1927860" cy="2608966"/>
          </a:xfrm>
          <a:prstGeom prst="ellipse">
            <a:avLst/>
          </a:prstGeom>
          <a:ln w="28575"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de-AT"/>
          </a:p>
        </p:txBody>
      </p:sp>
      <p:sp>
        <p:nvSpPr>
          <p:cNvPr id="10" name="Textfeld 2">
            <a:extLst>
              <a:ext uri="{FF2B5EF4-FFF2-40B4-BE49-F238E27FC236}">
                <a16:creationId xmlns:a16="http://schemas.microsoft.com/office/drawing/2014/main" id="{AF2F9332-9416-4C6D-BA1E-2D0888D1E6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514952" y="2370869"/>
            <a:ext cx="2313305" cy="744454"/>
          </a:xfrm>
          <a:prstGeom prst="rect">
            <a:avLst/>
          </a:prstGeom>
          <a:solidFill>
            <a:srgbClr val="FFFF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de-AT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Wertemenge W</a:t>
            </a:r>
            <a:br>
              <a:rPr lang="de-AT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de-AT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= </a:t>
            </a:r>
            <a:r>
              <a:rPr lang="de-AT" sz="20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Schulnoten</a:t>
            </a: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3B259861-B264-4F4C-A5DB-B80671A260BB}"/>
              </a:ext>
            </a:extLst>
          </p:cNvPr>
          <p:cNvSpPr txBox="1"/>
          <p:nvPr/>
        </p:nvSpPr>
        <p:spPr>
          <a:xfrm>
            <a:off x="3764120" y="1288819"/>
            <a:ext cx="309380" cy="36933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de-AT" sz="2400" dirty="0"/>
              <a:t>S1</a:t>
            </a:r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069ADEA3-5283-4E50-8200-A225C216DFCF}"/>
              </a:ext>
            </a:extLst>
          </p:cNvPr>
          <p:cNvSpPr txBox="1"/>
          <p:nvPr/>
        </p:nvSpPr>
        <p:spPr>
          <a:xfrm>
            <a:off x="3279388" y="1658151"/>
            <a:ext cx="309380" cy="36933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de-AT" sz="2400" dirty="0"/>
              <a:t>S2</a:t>
            </a:r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F3D3BEDC-B3D4-4F8A-9BDD-BF17228E6583}"/>
              </a:ext>
            </a:extLst>
          </p:cNvPr>
          <p:cNvSpPr txBox="1"/>
          <p:nvPr/>
        </p:nvSpPr>
        <p:spPr>
          <a:xfrm>
            <a:off x="4127453" y="2027483"/>
            <a:ext cx="309380" cy="36933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de-AT" sz="2400" dirty="0"/>
              <a:t>S3</a:t>
            </a:r>
          </a:p>
        </p:txBody>
      </p:sp>
      <p:sp>
        <p:nvSpPr>
          <p:cNvPr id="15" name="Textfeld 14">
            <a:extLst>
              <a:ext uri="{FF2B5EF4-FFF2-40B4-BE49-F238E27FC236}">
                <a16:creationId xmlns:a16="http://schemas.microsoft.com/office/drawing/2014/main" id="{5AD212BF-F5E9-4843-9212-21D442491A1A}"/>
              </a:ext>
            </a:extLst>
          </p:cNvPr>
          <p:cNvSpPr txBox="1"/>
          <p:nvPr/>
        </p:nvSpPr>
        <p:spPr>
          <a:xfrm>
            <a:off x="3401396" y="2524780"/>
            <a:ext cx="309380" cy="36933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de-AT" sz="2400" dirty="0"/>
              <a:t>S4</a:t>
            </a:r>
          </a:p>
        </p:txBody>
      </p:sp>
      <p:sp>
        <p:nvSpPr>
          <p:cNvPr id="16" name="Textfeld 15">
            <a:extLst>
              <a:ext uri="{FF2B5EF4-FFF2-40B4-BE49-F238E27FC236}">
                <a16:creationId xmlns:a16="http://schemas.microsoft.com/office/drawing/2014/main" id="{17E2C15A-D463-4B4A-B29D-DD90CDA7DD90}"/>
              </a:ext>
            </a:extLst>
          </p:cNvPr>
          <p:cNvSpPr txBox="1"/>
          <p:nvPr/>
        </p:nvSpPr>
        <p:spPr>
          <a:xfrm>
            <a:off x="4201474" y="2804831"/>
            <a:ext cx="309380" cy="36933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de-AT" sz="2400" dirty="0"/>
              <a:t>S5</a:t>
            </a:r>
          </a:p>
        </p:txBody>
      </p:sp>
      <p:sp>
        <p:nvSpPr>
          <p:cNvPr id="17" name="Textfeld 16">
            <a:extLst>
              <a:ext uri="{FF2B5EF4-FFF2-40B4-BE49-F238E27FC236}">
                <a16:creationId xmlns:a16="http://schemas.microsoft.com/office/drawing/2014/main" id="{B6927A32-F1C1-47D3-86CA-A331F0E0589D}"/>
              </a:ext>
            </a:extLst>
          </p:cNvPr>
          <p:cNvSpPr txBox="1"/>
          <p:nvPr/>
        </p:nvSpPr>
        <p:spPr>
          <a:xfrm>
            <a:off x="3401396" y="3206743"/>
            <a:ext cx="309380" cy="36933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de-AT" sz="2400" dirty="0"/>
              <a:t>S6</a:t>
            </a:r>
          </a:p>
        </p:txBody>
      </p:sp>
      <p:sp>
        <p:nvSpPr>
          <p:cNvPr id="18" name="Textfeld 17">
            <a:extLst>
              <a:ext uri="{FF2B5EF4-FFF2-40B4-BE49-F238E27FC236}">
                <a16:creationId xmlns:a16="http://schemas.microsoft.com/office/drawing/2014/main" id="{629D7069-543B-4EC0-9634-3BE415259FF1}"/>
              </a:ext>
            </a:extLst>
          </p:cNvPr>
          <p:cNvSpPr txBox="1"/>
          <p:nvPr/>
        </p:nvSpPr>
        <p:spPr>
          <a:xfrm>
            <a:off x="3930080" y="3654889"/>
            <a:ext cx="309380" cy="36933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de-AT" sz="2400" dirty="0"/>
              <a:t>S7</a:t>
            </a:r>
          </a:p>
        </p:txBody>
      </p:sp>
      <p:sp>
        <p:nvSpPr>
          <p:cNvPr id="19" name="Textfeld 18">
            <a:extLst>
              <a:ext uri="{FF2B5EF4-FFF2-40B4-BE49-F238E27FC236}">
                <a16:creationId xmlns:a16="http://schemas.microsoft.com/office/drawing/2014/main" id="{66DA3A26-0A1A-457F-97D1-244A207D8D5B}"/>
              </a:ext>
            </a:extLst>
          </p:cNvPr>
          <p:cNvSpPr txBox="1"/>
          <p:nvPr/>
        </p:nvSpPr>
        <p:spPr>
          <a:xfrm>
            <a:off x="8110390" y="1473485"/>
            <a:ext cx="161904" cy="36933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de-AT" sz="2400" dirty="0"/>
              <a:t>1</a:t>
            </a:r>
          </a:p>
        </p:txBody>
      </p:sp>
      <p:sp>
        <p:nvSpPr>
          <p:cNvPr id="20" name="Textfeld 19">
            <a:extLst>
              <a:ext uri="{FF2B5EF4-FFF2-40B4-BE49-F238E27FC236}">
                <a16:creationId xmlns:a16="http://schemas.microsoft.com/office/drawing/2014/main" id="{18691A22-136D-4D55-9D22-386E83486641}"/>
              </a:ext>
            </a:extLst>
          </p:cNvPr>
          <p:cNvSpPr txBox="1"/>
          <p:nvPr/>
        </p:nvSpPr>
        <p:spPr>
          <a:xfrm>
            <a:off x="8110390" y="2000036"/>
            <a:ext cx="161904" cy="36933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de-AT" sz="2400" dirty="0"/>
              <a:t>2</a:t>
            </a:r>
          </a:p>
        </p:txBody>
      </p:sp>
      <p:sp>
        <p:nvSpPr>
          <p:cNvPr id="21" name="Textfeld 20">
            <a:extLst>
              <a:ext uri="{FF2B5EF4-FFF2-40B4-BE49-F238E27FC236}">
                <a16:creationId xmlns:a16="http://schemas.microsoft.com/office/drawing/2014/main" id="{E7E0C26E-CB0D-481F-A626-BC727FFB6B18}"/>
              </a:ext>
            </a:extLst>
          </p:cNvPr>
          <p:cNvSpPr txBox="1"/>
          <p:nvPr/>
        </p:nvSpPr>
        <p:spPr>
          <a:xfrm>
            <a:off x="8110390" y="2524780"/>
            <a:ext cx="161904" cy="36933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de-AT" sz="2400" dirty="0"/>
              <a:t>3</a:t>
            </a:r>
          </a:p>
        </p:txBody>
      </p:sp>
      <p:sp>
        <p:nvSpPr>
          <p:cNvPr id="22" name="Textfeld 21">
            <a:extLst>
              <a:ext uri="{FF2B5EF4-FFF2-40B4-BE49-F238E27FC236}">
                <a16:creationId xmlns:a16="http://schemas.microsoft.com/office/drawing/2014/main" id="{1E94C45A-588C-4D32-80DD-28C05DB9D9C6}"/>
              </a:ext>
            </a:extLst>
          </p:cNvPr>
          <p:cNvSpPr txBox="1"/>
          <p:nvPr/>
        </p:nvSpPr>
        <p:spPr>
          <a:xfrm>
            <a:off x="8117861" y="3017032"/>
            <a:ext cx="161904" cy="36933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de-AT" sz="2400" dirty="0"/>
              <a:t>4</a:t>
            </a:r>
          </a:p>
        </p:txBody>
      </p:sp>
      <p:sp>
        <p:nvSpPr>
          <p:cNvPr id="23" name="Textfeld 22">
            <a:extLst>
              <a:ext uri="{FF2B5EF4-FFF2-40B4-BE49-F238E27FC236}">
                <a16:creationId xmlns:a16="http://schemas.microsoft.com/office/drawing/2014/main" id="{0E83C1B9-A352-4E6A-B64B-28F36B1B1862}"/>
              </a:ext>
            </a:extLst>
          </p:cNvPr>
          <p:cNvSpPr txBox="1"/>
          <p:nvPr/>
        </p:nvSpPr>
        <p:spPr>
          <a:xfrm>
            <a:off x="8117861" y="3509284"/>
            <a:ext cx="161904" cy="36933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de-AT" sz="2400" dirty="0"/>
              <a:t>5</a:t>
            </a:r>
          </a:p>
        </p:txBody>
      </p:sp>
      <p:cxnSp>
        <p:nvCxnSpPr>
          <p:cNvPr id="24" name="Gerade Verbindung mit Pfeil 23">
            <a:extLst>
              <a:ext uri="{FF2B5EF4-FFF2-40B4-BE49-F238E27FC236}">
                <a16:creationId xmlns:a16="http://schemas.microsoft.com/office/drawing/2014/main" id="{593FC5A8-B997-4930-A54C-14CA1CB241D1}"/>
              </a:ext>
            </a:extLst>
          </p:cNvPr>
          <p:cNvCxnSpPr>
            <a:cxnSpLocks/>
          </p:cNvCxnSpPr>
          <p:nvPr/>
        </p:nvCxnSpPr>
        <p:spPr>
          <a:xfrm>
            <a:off x="4127453" y="1473485"/>
            <a:ext cx="3952949" cy="1235961"/>
          </a:xfrm>
          <a:prstGeom prst="straightConnector1">
            <a:avLst/>
          </a:prstGeom>
          <a:ln w="57150"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5" name="Gerade Verbindung mit Pfeil 24">
            <a:extLst>
              <a:ext uri="{FF2B5EF4-FFF2-40B4-BE49-F238E27FC236}">
                <a16:creationId xmlns:a16="http://schemas.microsoft.com/office/drawing/2014/main" id="{3F39D527-3A96-4E51-97B3-4440F11A7B0B}"/>
              </a:ext>
            </a:extLst>
          </p:cNvPr>
          <p:cNvCxnSpPr>
            <a:cxnSpLocks/>
          </p:cNvCxnSpPr>
          <p:nvPr/>
        </p:nvCxnSpPr>
        <p:spPr>
          <a:xfrm>
            <a:off x="3675875" y="1789891"/>
            <a:ext cx="4404527" cy="1384272"/>
          </a:xfrm>
          <a:prstGeom prst="straightConnector1">
            <a:avLst/>
          </a:prstGeom>
          <a:ln w="57150"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6" name="Gerade Verbindung mit Pfeil 25">
            <a:extLst>
              <a:ext uri="{FF2B5EF4-FFF2-40B4-BE49-F238E27FC236}">
                <a16:creationId xmlns:a16="http://schemas.microsoft.com/office/drawing/2014/main" id="{FEE201E8-C83F-4159-B216-3777FE1379EE}"/>
              </a:ext>
            </a:extLst>
          </p:cNvPr>
          <p:cNvCxnSpPr>
            <a:cxnSpLocks/>
          </p:cNvCxnSpPr>
          <p:nvPr/>
        </p:nvCxnSpPr>
        <p:spPr>
          <a:xfrm flipV="1">
            <a:off x="4448586" y="2159223"/>
            <a:ext cx="3631816" cy="50519"/>
          </a:xfrm>
          <a:prstGeom prst="straightConnector1">
            <a:avLst/>
          </a:prstGeom>
          <a:ln w="57150">
            <a:solidFill>
              <a:srgbClr val="00B050"/>
            </a:solidFill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7" name="Gerade Verbindung mit Pfeil 26">
            <a:extLst>
              <a:ext uri="{FF2B5EF4-FFF2-40B4-BE49-F238E27FC236}">
                <a16:creationId xmlns:a16="http://schemas.microsoft.com/office/drawing/2014/main" id="{A4840B53-07AC-4834-B2BB-C2B5E694089C}"/>
              </a:ext>
            </a:extLst>
          </p:cNvPr>
          <p:cNvCxnSpPr>
            <a:cxnSpLocks/>
          </p:cNvCxnSpPr>
          <p:nvPr/>
        </p:nvCxnSpPr>
        <p:spPr>
          <a:xfrm flipV="1">
            <a:off x="3764120" y="1726685"/>
            <a:ext cx="4316282" cy="989043"/>
          </a:xfrm>
          <a:prstGeom prst="straightConnector1">
            <a:avLst/>
          </a:prstGeom>
          <a:ln w="57150"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8" name="Gerade Verbindung mit Pfeil 27">
            <a:extLst>
              <a:ext uri="{FF2B5EF4-FFF2-40B4-BE49-F238E27FC236}">
                <a16:creationId xmlns:a16="http://schemas.microsoft.com/office/drawing/2014/main" id="{5EF1E038-9EF6-4581-812E-1EFFDCD949C8}"/>
              </a:ext>
            </a:extLst>
          </p:cNvPr>
          <p:cNvCxnSpPr>
            <a:cxnSpLocks/>
          </p:cNvCxnSpPr>
          <p:nvPr/>
        </p:nvCxnSpPr>
        <p:spPr>
          <a:xfrm flipV="1">
            <a:off x="4574623" y="2282667"/>
            <a:ext cx="3505779" cy="729290"/>
          </a:xfrm>
          <a:prstGeom prst="straightConnector1">
            <a:avLst/>
          </a:prstGeom>
          <a:ln w="57150">
            <a:solidFill>
              <a:srgbClr val="00B050"/>
            </a:solidFill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9" name="Gerade Verbindung mit Pfeil 28">
            <a:extLst>
              <a:ext uri="{FF2B5EF4-FFF2-40B4-BE49-F238E27FC236}">
                <a16:creationId xmlns:a16="http://schemas.microsoft.com/office/drawing/2014/main" id="{FFAFDD93-B235-411B-8020-844A10D96B41}"/>
              </a:ext>
            </a:extLst>
          </p:cNvPr>
          <p:cNvCxnSpPr>
            <a:cxnSpLocks/>
          </p:cNvCxnSpPr>
          <p:nvPr/>
        </p:nvCxnSpPr>
        <p:spPr>
          <a:xfrm>
            <a:off x="3721495" y="3358884"/>
            <a:ext cx="4358907" cy="206737"/>
          </a:xfrm>
          <a:prstGeom prst="straightConnector1">
            <a:avLst/>
          </a:prstGeom>
          <a:ln w="57150">
            <a:solidFill>
              <a:srgbClr val="00B0F0"/>
            </a:solidFill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0" name="Gerade Verbindung mit Pfeil 29">
            <a:extLst>
              <a:ext uri="{FF2B5EF4-FFF2-40B4-BE49-F238E27FC236}">
                <a16:creationId xmlns:a16="http://schemas.microsoft.com/office/drawing/2014/main" id="{DEE5C68B-8E18-4A50-B043-16824F55F309}"/>
              </a:ext>
            </a:extLst>
          </p:cNvPr>
          <p:cNvCxnSpPr>
            <a:cxnSpLocks/>
          </p:cNvCxnSpPr>
          <p:nvPr/>
        </p:nvCxnSpPr>
        <p:spPr>
          <a:xfrm flipV="1">
            <a:off x="4282143" y="3750342"/>
            <a:ext cx="3798259" cy="104406"/>
          </a:xfrm>
          <a:prstGeom prst="straightConnector1">
            <a:avLst/>
          </a:prstGeom>
          <a:ln w="57150">
            <a:solidFill>
              <a:srgbClr val="00B0F0"/>
            </a:solidFill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" name="Textfeld 2">
            <a:extLst>
              <a:ext uri="{FF2B5EF4-FFF2-40B4-BE49-F238E27FC236}">
                <a16:creationId xmlns:a16="http://schemas.microsoft.com/office/drawing/2014/main" id="{27A29B8E-80A8-405F-BF94-52AAD8650B09}"/>
              </a:ext>
            </a:extLst>
          </p:cNvPr>
          <p:cNvSpPr txBox="1"/>
          <p:nvPr/>
        </p:nvSpPr>
        <p:spPr>
          <a:xfrm>
            <a:off x="4137611" y="5326632"/>
            <a:ext cx="391677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sz="4000" dirty="0"/>
              <a:t>NICHT BIJEKTIV!</a:t>
            </a:r>
          </a:p>
        </p:txBody>
      </p:sp>
    </p:spTree>
    <p:extLst>
      <p:ext uri="{BB962C8B-B14F-4D97-AF65-F5344CB8AC3E}">
        <p14:creationId xmlns:p14="http://schemas.microsoft.com/office/powerpoint/2010/main" val="2655882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309153" y="612610"/>
            <a:ext cx="1157369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AT" sz="3200" b="1" u="sng" dirty="0">
                <a:solidFill>
                  <a:srgbClr val="0070C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Definition: Bijektive Funktion</a:t>
            </a:r>
            <a:endParaRPr lang="de-AT" sz="3200" b="1" u="sng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A53DA26E-03FE-438D-BA80-4CBDF9B75BB7}"/>
              </a:ext>
            </a:extLst>
          </p:cNvPr>
          <p:cNvSpPr/>
          <p:nvPr/>
        </p:nvSpPr>
        <p:spPr>
          <a:xfrm>
            <a:off x="876300" y="1393624"/>
            <a:ext cx="10744200" cy="13430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400"/>
              </a:spcAft>
            </a:pPr>
            <a:r>
              <a:rPr lang="de-AT" sz="28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Eine Funktion ist bijektiv, wenn…</a:t>
            </a:r>
            <a:endParaRPr lang="de-AT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400"/>
              </a:spcAft>
              <a:buFont typeface="Wingdings" panose="05000000000000000000" pitchFamily="2" charset="2"/>
              <a:buChar char=""/>
            </a:pPr>
            <a:r>
              <a:rPr lang="de-AT" sz="20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… jedem Element der </a:t>
            </a:r>
            <a:r>
              <a:rPr lang="de-AT" sz="20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Definitionsmenge</a:t>
            </a:r>
            <a:r>
              <a:rPr lang="de-AT" sz="20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AT" sz="20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GENAU</a:t>
            </a:r>
            <a:r>
              <a:rPr lang="de-AT" sz="20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AT" sz="20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ein</a:t>
            </a:r>
            <a:r>
              <a:rPr lang="de-AT" sz="20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Element der </a:t>
            </a:r>
            <a:r>
              <a:rPr lang="de-AT" sz="20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Wertemenge</a:t>
            </a:r>
            <a:r>
              <a:rPr lang="de-AT" sz="20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zugeordnet wird.</a:t>
            </a:r>
            <a:endParaRPr lang="de-AT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400"/>
              </a:spcAft>
              <a:buFont typeface="Wingdings" panose="05000000000000000000" pitchFamily="2" charset="2"/>
              <a:buChar char=""/>
            </a:pPr>
            <a:r>
              <a:rPr lang="de-AT" sz="20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… jedem Element der </a:t>
            </a:r>
            <a:r>
              <a:rPr lang="de-AT" sz="20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Wertemenge</a:t>
            </a:r>
            <a:r>
              <a:rPr lang="de-AT" sz="20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AT" sz="20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GENAU</a:t>
            </a:r>
            <a:r>
              <a:rPr lang="de-AT" sz="20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AT" sz="20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ein</a:t>
            </a:r>
            <a:r>
              <a:rPr lang="de-AT" sz="20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Element der </a:t>
            </a:r>
            <a:r>
              <a:rPr lang="de-AT" sz="20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Definitionsmenge</a:t>
            </a:r>
            <a:r>
              <a:rPr lang="de-AT" sz="20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zugeordnet wird.</a:t>
            </a:r>
            <a:endParaRPr lang="de-AT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hteck 8">
                <a:extLst>
                  <a:ext uri="{FF2B5EF4-FFF2-40B4-BE49-F238E27FC236}">
                    <a16:creationId xmlns:a16="http://schemas.microsoft.com/office/drawing/2014/main" id="{8CA198C8-B670-42A4-B754-DAAF86D7E22D}"/>
                  </a:ext>
                </a:extLst>
              </p:cNvPr>
              <p:cNvSpPr/>
              <p:nvPr/>
            </p:nvSpPr>
            <p:spPr>
              <a:xfrm>
                <a:off x="1014121" y="3333750"/>
                <a:ext cx="10163756" cy="174676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400"/>
                  </a:spcAft>
                </a:pPr>
                <a:r>
                  <a:rPr lang="de-AT" dirty="0">
                    <a:solidFill>
                      <a:srgbClr val="FF0000"/>
                    </a:solidFill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Ist eine Funktion </a:t>
                </a:r>
                <a:r>
                  <a:rPr lang="de-AT" b="1" dirty="0">
                    <a:solidFill>
                      <a:srgbClr val="FF0000"/>
                    </a:solidFill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bijektiv</a:t>
                </a:r>
                <a:r>
                  <a:rPr lang="de-AT" dirty="0">
                    <a:solidFill>
                      <a:srgbClr val="FF0000"/>
                    </a:solidFill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so besitzt diese Funktion eine sogenannte </a:t>
                </a:r>
                <a:r>
                  <a:rPr lang="de-AT" b="1" dirty="0">
                    <a:solidFill>
                      <a:srgbClr val="FF0000"/>
                    </a:solidFill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Umkehrfunktion</a:t>
                </a:r>
                <a:r>
                  <a:rPr lang="de-AT" dirty="0">
                    <a:solidFill>
                      <a:srgbClr val="FF0000"/>
                    </a:solidFill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de-AT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de-AT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𝑓</m:t>
                        </m:r>
                      </m:e>
                      <m:sup>
                        <m:r>
                          <a:rPr lang="de-AT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−1</m:t>
                        </m:r>
                      </m:sup>
                    </m:sSup>
                    <m:r>
                      <a:rPr lang="de-AT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:</m:t>
                    </m:r>
                    <m:r>
                      <a:rPr lang="de-AT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𝑓</m:t>
                    </m:r>
                    <m:d>
                      <m:dPr>
                        <m:ctrlPr>
                          <a:rPr lang="de-AT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de-AT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𝐷</m:t>
                        </m:r>
                      </m:e>
                    </m:d>
                    <m:r>
                      <a:rPr lang="de-AT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→</m:t>
                    </m:r>
                    <m:r>
                      <a:rPr lang="de-AT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𝐷</m:t>
                    </m:r>
                  </m:oMath>
                </a14:m>
                <a:endParaRPr lang="de-AT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lvl="0" indent="-342900">
                  <a:lnSpc>
                    <a:spcPct val="115000"/>
                  </a:lnSpc>
                  <a:spcAft>
                    <a:spcPts val="400"/>
                  </a:spcAft>
                  <a:buClr>
                    <a:srgbClr val="FF0000"/>
                  </a:buClr>
                  <a:buFont typeface="Wingdings" panose="05000000000000000000" pitchFamily="2" charset="2"/>
                  <a:buChar char=""/>
                </a:pPr>
                <a:r>
                  <a:rPr lang="de-AT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Um die Umkehrfunktion bestimmen zu können, formt man die Funktion auf x um (beachte dabei die Definitionsmenge!)</a:t>
                </a:r>
              </a:p>
              <a:p>
                <a:pPr marL="342900" lvl="0" indent="-342900">
                  <a:lnSpc>
                    <a:spcPct val="115000"/>
                  </a:lnSpc>
                  <a:spcAft>
                    <a:spcPts val="400"/>
                  </a:spcAft>
                  <a:buClr>
                    <a:srgbClr val="FF0000"/>
                  </a:buClr>
                  <a:buFont typeface="Wingdings" panose="05000000000000000000" pitchFamily="2" charset="2"/>
                  <a:buChar char=""/>
                </a:pPr>
                <a:r>
                  <a:rPr lang="de-AT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Den Graphen der Umkehrfunktion von f erhält man durch Spiegelung des Graphen von f an der 1. Mediane.</a:t>
                </a:r>
              </a:p>
            </p:txBody>
          </p:sp>
        </mc:Choice>
        <mc:Fallback xmlns="">
          <p:sp>
            <p:nvSpPr>
              <p:cNvPr id="9" name="Rechteck 8">
                <a:extLst>
                  <a:ext uri="{FF2B5EF4-FFF2-40B4-BE49-F238E27FC236}">
                    <a16:creationId xmlns:a16="http://schemas.microsoft.com/office/drawing/2014/main" id="{8CA198C8-B670-42A4-B754-DAAF86D7E22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4121" y="3333750"/>
                <a:ext cx="10163756" cy="1746760"/>
              </a:xfrm>
              <a:prstGeom prst="rect">
                <a:avLst/>
              </a:prstGeom>
              <a:blipFill>
                <a:blip r:embed="rId4"/>
                <a:stretch>
                  <a:fillRect l="-360" t="-1748" b="-4895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feld 9">
            <a:extLst>
              <a:ext uri="{FF2B5EF4-FFF2-40B4-BE49-F238E27FC236}">
                <a16:creationId xmlns:a16="http://schemas.microsoft.com/office/drawing/2014/main" id="{2DF0B6D3-155B-49E8-A476-0F579E1D86D9}"/>
              </a:ext>
            </a:extLst>
          </p:cNvPr>
          <p:cNvSpPr txBox="1"/>
          <p:nvPr/>
        </p:nvSpPr>
        <p:spPr>
          <a:xfrm>
            <a:off x="754472" y="5601376"/>
            <a:ext cx="10683053" cy="461665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de-AT" sz="2400" dirty="0"/>
              <a:t>Definitionsmenge der Umkehrfunktion = Wertemenge der Ursprungsfunktion</a:t>
            </a:r>
          </a:p>
        </p:txBody>
      </p:sp>
    </p:spTree>
    <p:extLst>
      <p:ext uri="{BB962C8B-B14F-4D97-AF65-F5344CB8AC3E}">
        <p14:creationId xmlns:p14="http://schemas.microsoft.com/office/powerpoint/2010/main" val="13493282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309153" y="354942"/>
            <a:ext cx="1157369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AT" sz="3200" b="1" u="sng" dirty="0">
                <a:solidFill>
                  <a:srgbClr val="0070C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Umkehrfunktion</a:t>
            </a:r>
            <a:endParaRPr lang="de-AT" sz="3200" b="1" u="sng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774C8DD2-9715-4917-B26E-4D1CF7B6664E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3168" b="36444"/>
          <a:stretch/>
        </p:blipFill>
        <p:spPr>
          <a:xfrm>
            <a:off x="1288906" y="1165800"/>
            <a:ext cx="9614185" cy="53372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56864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eck 2">
            <a:extLst>
              <a:ext uri="{FF2B5EF4-FFF2-40B4-BE49-F238E27FC236}">
                <a16:creationId xmlns:a16="http://schemas.microsoft.com/office/drawing/2014/main" id="{F4D1DBF9-733C-441C-A0DE-635233DD0C27}"/>
              </a:ext>
            </a:extLst>
          </p:cNvPr>
          <p:cNvSpPr/>
          <p:nvPr/>
        </p:nvSpPr>
        <p:spPr>
          <a:xfrm>
            <a:off x="428625" y="387965"/>
            <a:ext cx="8115300" cy="6719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400"/>
              </a:spcAft>
            </a:pPr>
            <a:r>
              <a:rPr lang="de-AT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Bsp. 1a)</a:t>
            </a:r>
            <a:r>
              <a:rPr lang="de-AT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Gib die Definitionsmenge von f so an, dass eine bijektive Funktion entsteht. Wie lautet die Umkehrfunktion von f? Gib auch ihre Definitionsmenge an.</a:t>
            </a:r>
            <a:endParaRPr lang="de-AT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hteck 4">
                <a:extLst>
                  <a:ext uri="{FF2B5EF4-FFF2-40B4-BE49-F238E27FC236}">
                    <a16:creationId xmlns:a16="http://schemas.microsoft.com/office/drawing/2014/main" id="{C242F0A4-719F-49BB-8899-10F9CF8DC0CE}"/>
                  </a:ext>
                </a:extLst>
              </p:cNvPr>
              <p:cNvSpPr/>
              <p:nvPr/>
            </p:nvSpPr>
            <p:spPr>
              <a:xfrm>
                <a:off x="428625" y="1186934"/>
                <a:ext cx="2143920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4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de-AT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de-AT" sz="24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de-AT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AT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de-AT" sz="24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de-AT" sz="24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de-AT" sz="2400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</m:oMath>
                  </m:oMathPara>
                </a14:m>
                <a:endParaRPr lang="de-AT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5" name="Rechteck 4">
                <a:extLst>
                  <a:ext uri="{FF2B5EF4-FFF2-40B4-BE49-F238E27FC236}">
                    <a16:creationId xmlns:a16="http://schemas.microsoft.com/office/drawing/2014/main" id="{C242F0A4-719F-49BB-8899-10F9CF8DC0C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8625" y="1186934"/>
                <a:ext cx="2143920" cy="461665"/>
              </a:xfrm>
              <a:prstGeom prst="rect">
                <a:avLst/>
              </a:prstGeom>
              <a:blipFill>
                <a:blip r:embed="rId4"/>
                <a:stretch>
                  <a:fillRect b="-21333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554535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eck 2">
            <a:extLst>
              <a:ext uri="{FF2B5EF4-FFF2-40B4-BE49-F238E27FC236}">
                <a16:creationId xmlns:a16="http://schemas.microsoft.com/office/drawing/2014/main" id="{F4D1DBF9-733C-441C-A0DE-635233DD0C27}"/>
              </a:ext>
            </a:extLst>
          </p:cNvPr>
          <p:cNvSpPr/>
          <p:nvPr/>
        </p:nvSpPr>
        <p:spPr>
          <a:xfrm>
            <a:off x="428625" y="387965"/>
            <a:ext cx="8115300" cy="6719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400"/>
              </a:spcAft>
            </a:pPr>
            <a:r>
              <a:rPr lang="de-AT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Bsp. 1b)</a:t>
            </a:r>
            <a:r>
              <a:rPr lang="de-AT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Gib die Definitionsmenge von f so an, dass eine bijektive Funktion entsteht. Wie lautet die Umkehrfunktion von f? Gib auch ihre Definitionsmenge an.</a:t>
            </a:r>
            <a:endParaRPr lang="de-AT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hteck 1">
                <a:extLst>
                  <a:ext uri="{FF2B5EF4-FFF2-40B4-BE49-F238E27FC236}">
                    <a16:creationId xmlns:a16="http://schemas.microsoft.com/office/drawing/2014/main" id="{A0AA0326-5CFA-4F20-AC9E-DD746B681C62}"/>
                  </a:ext>
                </a:extLst>
              </p:cNvPr>
              <p:cNvSpPr/>
              <p:nvPr/>
            </p:nvSpPr>
            <p:spPr>
              <a:xfrm>
                <a:off x="428625" y="1199190"/>
                <a:ext cx="2195922" cy="50520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4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de-AT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de-AT" sz="24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de-AT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de-AT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de-AT" sz="24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+3</m:t>
                          </m:r>
                        </m:e>
                      </m:rad>
                    </m:oMath>
                  </m:oMathPara>
                </a14:m>
                <a:endParaRPr lang="de-AT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" name="Rechteck 1">
                <a:extLst>
                  <a:ext uri="{FF2B5EF4-FFF2-40B4-BE49-F238E27FC236}">
                    <a16:creationId xmlns:a16="http://schemas.microsoft.com/office/drawing/2014/main" id="{A0AA0326-5CFA-4F20-AC9E-DD746B681C6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8625" y="1199190"/>
                <a:ext cx="2195922" cy="50520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223950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zart">
  <a:themeElements>
    <a:clrScheme name="Blau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Holzart">
      <a:majorFont>
        <a:latin typeface="Georgia" panose="020405020504050203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rebuchet MS" panose="020B0603020202020204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Holzart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C6AE0645-98FF-411B-B0E9-59ABD78A0CC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Holzart</Template>
  <TotalTime>0</TotalTime>
  <Words>304</Words>
  <Application>Microsoft Office PowerPoint</Application>
  <PresentationFormat>Breitbild</PresentationFormat>
  <Paragraphs>45</Paragraphs>
  <Slides>7</Slides>
  <Notes>7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7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7</vt:i4>
      </vt:variant>
    </vt:vector>
  </HeadingPairs>
  <TitlesOfParts>
    <vt:vector size="15" baseType="lpstr">
      <vt:lpstr>Arial</vt:lpstr>
      <vt:lpstr>Arial Black</vt:lpstr>
      <vt:lpstr>Calibri</vt:lpstr>
      <vt:lpstr>Cambria Math</vt:lpstr>
      <vt:lpstr>Georgia</vt:lpstr>
      <vt:lpstr>Trebuchet MS</vt:lpstr>
      <vt:lpstr>Wingdings</vt:lpstr>
      <vt:lpstr>Holzart</vt:lpstr>
      <vt:lpstr>Bijektive Funktion und Umkehrfunktion (einfach erklärt!)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Grundlagen und Begriffe der Bruchrechnung (1. Klasse)</dc:title>
  <dc:creator>Lukas Tegischer</dc:creator>
  <cp:lastModifiedBy>Tegischer Lukas</cp:lastModifiedBy>
  <cp:revision>94</cp:revision>
  <dcterms:created xsi:type="dcterms:W3CDTF">2020-04-09T06:13:57Z</dcterms:created>
  <dcterms:modified xsi:type="dcterms:W3CDTF">2022-11-04T11:06:39Z</dcterms:modified>
</cp:coreProperties>
</file>