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17" r:id="rId3"/>
    <p:sldId id="320" r:id="rId4"/>
    <p:sldId id="31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A94BB-25D9-43B9-859A-EF604BC17037}" v="310" dt="2021-02-23T20:11:32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6211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9820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5587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nvbrwvobs2.snv.at/matura.wiki/index.php?title=Parameter&amp;action=vie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Exponentialfunktion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DB80F53-A022-4A49-B9E5-C32424C9D29C}"/>
                  </a:ext>
                </a:extLst>
              </p:cNvPr>
              <p:cNvSpPr/>
              <p:nvPr/>
            </p:nvSpPr>
            <p:spPr>
              <a:xfrm>
                <a:off x="609600" y="374807"/>
                <a:ext cx="11257280" cy="2571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Exponentialfunktion geht durch die Punkte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(1|6) und (3|24). </a:t>
                </a: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Bestimme die 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hlinkClick r:id="rId3" tooltip="Parameter (Seite nicht vorhanden)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Parameter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a, b und λ und stelle sie in der Form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0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dar.</a:t>
                </a: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DB80F53-A022-4A49-B9E5-C32424C9D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74807"/>
                <a:ext cx="11257280" cy="2571986"/>
              </a:xfrm>
              <a:prstGeom prst="rect">
                <a:avLst/>
              </a:prstGeom>
              <a:blipFill>
                <a:blip r:embed="rId4"/>
                <a:stretch>
                  <a:fillRect l="-596" t="-9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569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DB80F53-A022-4A49-B9E5-C32424C9D29C}"/>
                  </a:ext>
                </a:extLst>
              </p:cNvPr>
              <p:cNvSpPr/>
              <p:nvPr/>
            </p:nvSpPr>
            <p:spPr>
              <a:xfrm>
                <a:off x="599440" y="374807"/>
                <a:ext cx="9997440" cy="47252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Exponentialfunktion 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geht durch die Punkte (1|6) und (3|24). </a:t>
                </a: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 welchem Argument x beträgt der Funktionswert 42?</a:t>
                </a: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Wie lautet der Funktionswert bei der Stelle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=5?</m:t>
                    </m:r>
                  </m:oMath>
                </a14:m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2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600"/>
                  </a:spcAft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DB80F53-A022-4A49-B9E5-C32424C9D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40" y="374807"/>
                <a:ext cx="9997440" cy="4725268"/>
              </a:xfrm>
              <a:prstGeom prst="rect">
                <a:avLst/>
              </a:prstGeom>
              <a:blipFill>
                <a:blip r:embed="rId3"/>
                <a:stretch>
                  <a:fillRect l="-671" t="-2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453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DB80F53-A022-4A49-B9E5-C32424C9D29C}"/>
                  </a:ext>
                </a:extLst>
              </p:cNvPr>
              <p:cNvSpPr/>
              <p:nvPr/>
            </p:nvSpPr>
            <p:spPr>
              <a:xfrm>
                <a:off x="599440" y="374807"/>
                <a:ext cx="9997440" cy="4571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Exponentialfunktion 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𝜆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geht durch die Punkte (1|6) und (3|24). </a:t>
                </a: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5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5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4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wie viel Prozent ändert sich der Funktionswert, wenn das Argument um den Wert 1 erhöht wird?</a:t>
                </a: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4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4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4"/>
                </a:pPr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4"/>
                </a:pP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Font typeface="+mj-lt"/>
                  <a:buAutoNum type="alphaLcPeriod" startAt="4"/>
                </a:pPr>
                <a:r>
                  <a:rPr lang="de-A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wie viel Prozent ändert sich der Funktionswert, wenn das Argument um den Wert 5 erhöht wird?</a:t>
                </a:r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2DB80F53-A022-4A49-B9E5-C32424C9D2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40" y="374807"/>
                <a:ext cx="9997440" cy="4571380"/>
              </a:xfrm>
              <a:prstGeom prst="rect">
                <a:avLst/>
              </a:prstGeom>
              <a:blipFill>
                <a:blip r:embed="rId3"/>
                <a:stretch>
                  <a:fillRect l="-671" t="-267" b="-14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37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151</Words>
  <Application>Microsoft Office PowerPoint</Application>
  <PresentationFormat>Breitbild</PresentationFormat>
  <Paragraphs>27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Exponentialfunktion Beispiel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98</cp:revision>
  <dcterms:created xsi:type="dcterms:W3CDTF">2020-04-09T06:13:57Z</dcterms:created>
  <dcterms:modified xsi:type="dcterms:W3CDTF">2022-11-04T11:10:36Z</dcterms:modified>
</cp:coreProperties>
</file>