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339" r:id="rId3"/>
    <p:sldId id="34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9200BB33-ABCB-49D0-8623-C26D87F3C14C}"/>
    <pc:docChg chg="undo custSel addSld delSld modSld">
      <pc:chgData name="Tegischer Lukas" userId="f78daebb-0565-485c-bd0e-1cd035e796ff" providerId="ADAL" clId="{9200BB33-ABCB-49D0-8623-C26D87F3C14C}" dt="2022-04-17T13:38:16.027" v="119" actId="20577"/>
      <pc:docMkLst>
        <pc:docMk/>
      </pc:docMkLst>
      <pc:sldChg chg="modSp mod">
        <pc:chgData name="Tegischer Lukas" userId="f78daebb-0565-485c-bd0e-1cd035e796ff" providerId="ADAL" clId="{9200BB33-ABCB-49D0-8623-C26D87F3C14C}" dt="2022-04-09T18:45:01.790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200BB33-ABCB-49D0-8623-C26D87F3C14C}" dt="2022-04-09T18:45:01.790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200BB33-ABCB-49D0-8623-C26D87F3C14C}" dt="2022-04-09T18:45:52.050" v="18" actId="47"/>
        <pc:sldMkLst>
          <pc:docMk/>
          <pc:sldMk cId="3423285669" sldId="334"/>
        </pc:sldMkLst>
      </pc:sldChg>
      <pc:sldChg chg="addSp delSp modSp mod addAnim delAnim modAnim">
        <pc:chgData name="Tegischer Lukas" userId="f78daebb-0565-485c-bd0e-1cd035e796ff" providerId="ADAL" clId="{9200BB33-ABCB-49D0-8623-C26D87F3C14C}" dt="2022-04-09T18:49:09.39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9200BB33-ABCB-49D0-8623-C26D87F3C14C}" dt="2022-04-09T18:45:35.859" v="12" actId="21"/>
          <ac:spMkLst>
            <pc:docMk/>
            <pc:sldMk cId="4044127609" sldId="339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6:14.728" v="28" actId="1076"/>
          <ac:spMkLst>
            <pc:docMk/>
            <pc:sldMk cId="4044127609" sldId="339"/>
            <ac:spMk id="9" creationId="{F3F69556-D1A9-43A1-9830-5094C4EDFFAD}"/>
          </ac:spMkLst>
        </pc:spChg>
        <pc:spChg chg="add mod">
          <ac:chgData name="Tegischer Lukas" userId="f78daebb-0565-485c-bd0e-1cd035e796ff" providerId="ADAL" clId="{9200BB33-ABCB-49D0-8623-C26D87F3C14C}" dt="2022-04-09T18:47:20.793" v="55" actId="1076"/>
          <ac:spMkLst>
            <pc:docMk/>
            <pc:sldMk cId="4044127609" sldId="339"/>
            <ac:spMk id="16" creationId="{048EA742-B552-462A-8C4C-BFDE35983DD3}"/>
          </ac:spMkLst>
        </pc:spChg>
        <pc:spChg chg="add mod">
          <ac:chgData name="Tegischer Lukas" userId="f78daebb-0565-485c-bd0e-1cd035e796ff" providerId="ADAL" clId="{9200BB33-ABCB-49D0-8623-C26D87F3C14C}" dt="2022-04-09T18:47:29.616" v="65" actId="20577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9200BB33-ABCB-49D0-8623-C26D87F3C14C}" dt="2022-04-09T18:47:34.288" v="72" actId="20577"/>
          <ac:spMkLst>
            <pc:docMk/>
            <pc:sldMk cId="4044127609" sldId="339"/>
            <ac:spMk id="19" creationId="{95B98AA6-4B7B-4523-A0C3-0D0DCA002589}"/>
          </ac:spMkLst>
        </pc:spChg>
        <pc:spChg chg="add mod">
          <ac:chgData name="Tegischer Lukas" userId="f78daebb-0565-485c-bd0e-1cd035e796ff" providerId="ADAL" clId="{9200BB33-ABCB-49D0-8623-C26D87F3C14C}" dt="2022-04-09T18:47:56.732" v="86" actId="1076"/>
          <ac:spMkLst>
            <pc:docMk/>
            <pc:sldMk cId="4044127609" sldId="339"/>
            <ac:spMk id="20" creationId="{3CDF35D5-6B12-43A4-8322-DA135BB452ED}"/>
          </ac:spMkLst>
        </pc:spChg>
        <pc:spChg chg="del">
          <ac:chgData name="Tegischer Lukas" userId="f78daebb-0565-485c-bd0e-1cd035e796ff" providerId="ADAL" clId="{9200BB33-ABCB-49D0-8623-C26D87F3C14C}" dt="2022-04-09T18:45:06.755" v="1" actId="478"/>
          <ac:spMkLst>
            <pc:docMk/>
            <pc:sldMk cId="4044127609" sldId="339"/>
            <ac:spMk id="24" creationId="{8647B893-C846-4542-867D-93C409AC516B}"/>
          </ac:spMkLst>
        </pc:spChg>
        <pc:spChg chg="del mod">
          <ac:chgData name="Tegischer Lukas" userId="f78daebb-0565-485c-bd0e-1cd035e796ff" providerId="ADAL" clId="{9200BB33-ABCB-49D0-8623-C26D87F3C14C}" dt="2022-04-09T18:45:07.811" v="3" actId="478"/>
          <ac:spMkLst>
            <pc:docMk/>
            <pc:sldMk cId="4044127609" sldId="339"/>
            <ac:spMk id="26" creationId="{221C2129-92D2-428F-923C-105687DBA1BE}"/>
          </ac:spMkLst>
        </pc:spChg>
        <pc:spChg chg="del">
          <ac:chgData name="Tegischer Lukas" userId="f78daebb-0565-485c-bd0e-1cd035e796ff" providerId="ADAL" clId="{9200BB33-ABCB-49D0-8623-C26D87F3C14C}" dt="2022-04-09T18:45:08.740" v="4" actId="478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9200BB33-ABCB-49D0-8623-C26D87F3C14C}" dt="2022-04-09T18:45:09.285" v="5" actId="478"/>
          <ac:picMkLst>
            <pc:docMk/>
            <pc:sldMk cId="4044127609" sldId="339"/>
            <ac:picMk id="22" creationId="{CD2DAD98-EE83-46AE-903A-FEDB7D1CBAB6}"/>
          </ac:picMkLst>
        </pc:picChg>
        <pc:cxnChg chg="add mod">
          <ac:chgData name="Tegischer Lukas" userId="f78daebb-0565-485c-bd0e-1cd035e796ff" providerId="ADAL" clId="{9200BB33-ABCB-49D0-8623-C26D87F3C14C}" dt="2022-04-09T18:47:08.466" v="40" actId="1076"/>
          <ac:cxnSpMkLst>
            <pc:docMk/>
            <pc:sldMk cId="4044127609" sldId="339"/>
            <ac:cxnSpMk id="5" creationId="{635B4BB7-5EBE-464C-BD06-1FF96AC5CBA9}"/>
          </ac:cxnSpMkLst>
        </pc:cxnChg>
        <pc:cxnChg chg="add mod">
          <ac:chgData name="Tegischer Lukas" userId="f78daebb-0565-485c-bd0e-1cd035e796ff" providerId="ADAL" clId="{9200BB33-ABCB-49D0-8623-C26D87F3C14C}" dt="2022-04-09T18:47:56.732" v="86" actId="1076"/>
          <ac:cxnSpMkLst>
            <pc:docMk/>
            <pc:sldMk cId="4044127609" sldId="339"/>
            <ac:cxnSpMk id="12" creationId="{B026C38E-E2B1-47BD-857E-30592FC87FDD}"/>
          </ac:cxnSpMkLst>
        </pc:cxnChg>
        <pc:cxnChg chg="add del mod">
          <ac:chgData name="Tegischer Lukas" userId="f78daebb-0565-485c-bd0e-1cd035e796ff" providerId="ADAL" clId="{9200BB33-ABCB-49D0-8623-C26D87F3C14C}" dt="2022-04-09T18:48:50.294" v="102" actId="478"/>
          <ac:cxnSpMkLst>
            <pc:docMk/>
            <pc:sldMk cId="4044127609" sldId="339"/>
            <ac:cxnSpMk id="23" creationId="{606F9716-6455-4194-955C-9207BAC4B2DC}"/>
          </ac:cxnSpMkLst>
        </pc:cxnChg>
        <pc:cxnChg chg="add mod">
          <ac:chgData name="Tegischer Lukas" userId="f78daebb-0565-485c-bd0e-1cd035e796ff" providerId="ADAL" clId="{9200BB33-ABCB-49D0-8623-C26D87F3C14C}" dt="2022-04-09T18:48:37.010" v="97" actId="14100"/>
          <ac:cxnSpMkLst>
            <pc:docMk/>
            <pc:sldMk cId="4044127609" sldId="339"/>
            <ac:cxnSpMk id="25" creationId="{A0AC086E-0899-43EF-964B-F09D1F205859}"/>
          </ac:cxnSpMkLst>
        </pc:cxnChg>
        <pc:cxnChg chg="add mod">
          <ac:chgData name="Tegischer Lukas" userId="f78daebb-0565-485c-bd0e-1cd035e796ff" providerId="ADAL" clId="{9200BB33-ABCB-49D0-8623-C26D87F3C14C}" dt="2022-04-09T18:48:40.827" v="100" actId="14100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531050047" sldId="344"/>
        </pc:sldMkLst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2960554377" sldId="346"/>
        </pc:sldMkLst>
      </pc:sldChg>
      <pc:sldChg chg="addSp delSp modSp add mod modAnim">
        <pc:chgData name="Tegischer Lukas" userId="f78daebb-0565-485c-bd0e-1cd035e796ff" providerId="ADAL" clId="{9200BB33-ABCB-49D0-8623-C26D87F3C14C}" dt="2022-04-17T13:38:16.027" v="119" actId="20577"/>
        <pc:sldMkLst>
          <pc:docMk/>
          <pc:sldMk cId="3325284808" sldId="347"/>
        </pc:sldMkLst>
        <pc:spChg chg="add mod">
          <ac:chgData name="Tegischer Lukas" userId="f78daebb-0565-485c-bd0e-1cd035e796ff" providerId="ADAL" clId="{9200BB33-ABCB-49D0-8623-C26D87F3C14C}" dt="2022-04-09T18:46:03.874" v="23" actId="21"/>
          <ac:spMkLst>
            <pc:docMk/>
            <pc:sldMk cId="3325284808" sldId="347"/>
            <ac:spMk id="4" creationId="{604500E9-5CB9-4DE0-A46C-590A51520382}"/>
          </ac:spMkLst>
        </pc:spChg>
        <pc:spChg chg="add mod">
          <ac:chgData name="Tegischer Lukas" userId="f78daebb-0565-485c-bd0e-1cd035e796ff" providerId="ADAL" clId="{9200BB33-ABCB-49D0-8623-C26D87F3C14C}" dt="2022-04-17T13:38:16.027" v="119" actId="20577"/>
          <ac:spMkLst>
            <pc:docMk/>
            <pc:sldMk cId="3325284808" sldId="347"/>
            <ac:spMk id="5" creationId="{A3CEF0C4-2B4E-4D69-8B6C-6881FD0E7ECC}"/>
          </ac:spMkLst>
        </pc:spChg>
        <pc:spChg chg="add mod">
          <ac:chgData name="Tegischer Lukas" userId="f78daebb-0565-485c-bd0e-1cd035e796ff" providerId="ADAL" clId="{9200BB33-ABCB-49D0-8623-C26D87F3C14C}" dt="2022-04-09T18:49:45.232" v="114" actId="1076"/>
          <ac:spMkLst>
            <pc:docMk/>
            <pc:sldMk cId="3325284808" sldId="347"/>
            <ac:spMk id="6" creationId="{CDC309E2-9F72-4086-9019-558903ADB55A}"/>
          </ac:spMkLst>
        </pc:spChg>
        <pc:spChg chg="del">
          <ac:chgData name="Tegischer Lukas" userId="f78daebb-0565-485c-bd0e-1cd035e796ff" providerId="ADAL" clId="{9200BB33-ABCB-49D0-8623-C26D87F3C14C}" dt="2022-04-09T18:45:40.309" v="14" actId="478"/>
          <ac:spMkLst>
            <pc:docMk/>
            <pc:sldMk cId="3325284808" sldId="347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9:40.019" v="113" actId="20577"/>
          <ac:spMkLst>
            <pc:docMk/>
            <pc:sldMk cId="3325284808" sldId="347"/>
            <ac:spMk id="8" creationId="{FEF0CAFE-174E-45E3-A465-986CE0A181E1}"/>
          </ac:spMkLst>
        </pc:spChg>
        <pc:spChg chg="add mod">
          <ac:chgData name="Tegischer Lukas" userId="f78daebb-0565-485c-bd0e-1cd035e796ff" providerId="ADAL" clId="{9200BB33-ABCB-49D0-8623-C26D87F3C14C}" dt="2022-04-09T18:49:28.749" v="109"/>
          <ac:spMkLst>
            <pc:docMk/>
            <pc:sldMk cId="3325284808" sldId="347"/>
            <ac:spMk id="9" creationId="{A2F81A9E-7AAD-4F08-A485-56D674C20012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10C3040-D3F5-4143-876E-9400064DAE57}"/>
    <pc:docChg chg="custSel delSld modSld">
      <pc:chgData name="Tegischer Lukas" userId="f78daebb-0565-485c-bd0e-1cd035e796ff" providerId="ADAL" clId="{A10C3040-D3F5-4143-876E-9400064DAE57}" dt="2022-11-04T15:38:32.744" v="2" actId="47"/>
      <pc:docMkLst>
        <pc:docMk/>
      </pc:docMkLst>
      <pc:sldChg chg="delSp mod delAnim">
        <pc:chgData name="Tegischer Lukas" userId="f78daebb-0565-485c-bd0e-1cd035e796ff" providerId="ADAL" clId="{A10C3040-D3F5-4143-876E-9400064DAE57}" dt="2022-11-04T15:38:30.64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10C3040-D3F5-4143-876E-9400064DAE57}" dt="2022-11-04T15:38:30.64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10C3040-D3F5-4143-876E-9400064DAE57}" dt="2022-11-04T15:38:29.68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10C3040-D3F5-4143-876E-9400064DAE57}" dt="2022-11-04T15:38:32.74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09T18:44:33.606" v="349" actId="4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09T18:43:23.087" v="343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09T18:43:01.738" v="334" actId="1076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80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Anwendungen: Physik (Geschwindigkeit 2)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26376BB-4582-45E0-803E-FD11E0673413}"/>
              </a:ext>
            </a:extLst>
          </p:cNvPr>
          <p:cNvSpPr txBox="1"/>
          <p:nvPr/>
        </p:nvSpPr>
        <p:spPr>
          <a:xfrm>
            <a:off x="514349" y="352136"/>
            <a:ext cx="11249025" cy="1456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Bei einem Einsatz muss der Rettungs-Hubschrauber einen Berg umfliegen. Er fliegt zuerst 33 km Richtung Osten, dann macht er eine 90°-Kurve und fliegt weitere 20 km in Richtung Norden. Da der Pilot bis dato stets die direkte Linie (=Luftlinie) geflogen ist, möchte er wissen…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wie viele Kilometer er mehr geflogen ist?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3F69556-D1A9-43A1-9830-5094C4EDFFAD}"/>
              </a:ext>
            </a:extLst>
          </p:cNvPr>
          <p:cNvSpPr txBox="1"/>
          <p:nvPr/>
        </p:nvSpPr>
        <p:spPr>
          <a:xfrm>
            <a:off x="1566862" y="1896160"/>
            <a:ext cx="9058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Mache zuerst eine Skizze, bevor du mit dem Lösen der Aufgabe beginnst.</a:t>
            </a:r>
            <a:endParaRPr lang="de-AT" dirty="0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635B4BB7-5EBE-464C-BD06-1FF96AC5CBA9}"/>
              </a:ext>
            </a:extLst>
          </p:cNvPr>
          <p:cNvCxnSpPr/>
          <p:nvPr/>
        </p:nvCxnSpPr>
        <p:spPr>
          <a:xfrm>
            <a:off x="8782050" y="2914650"/>
            <a:ext cx="0" cy="3305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026C38E-E2B1-47BD-857E-30592FC87FDD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871096" y="4695825"/>
            <a:ext cx="3887390" cy="5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048EA742-B552-462A-8C4C-BFDE35983DD3}"/>
              </a:ext>
            </a:extLst>
          </p:cNvPr>
          <p:cNvSpPr txBox="1"/>
          <p:nvPr/>
        </p:nvSpPr>
        <p:spPr>
          <a:xfrm>
            <a:off x="8079581" y="2457847"/>
            <a:ext cx="1404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Norden</a:t>
            </a:r>
            <a:endParaRPr lang="de-AT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1157F68-7D29-4C7B-80A7-92FFCEC51DBD}"/>
              </a:ext>
            </a:extLst>
          </p:cNvPr>
          <p:cNvSpPr txBox="1"/>
          <p:nvPr/>
        </p:nvSpPr>
        <p:spPr>
          <a:xfrm>
            <a:off x="5650707" y="4511159"/>
            <a:ext cx="1404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Westen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5B98AA6-4B7B-4523-A0C3-0D0DCA002589}"/>
              </a:ext>
            </a:extLst>
          </p:cNvPr>
          <p:cNvSpPr txBox="1"/>
          <p:nvPr/>
        </p:nvSpPr>
        <p:spPr>
          <a:xfrm>
            <a:off x="8079581" y="6219825"/>
            <a:ext cx="1404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Süden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DF35D5-6B12-43A4-8322-DA135BB452ED}"/>
              </a:ext>
            </a:extLst>
          </p:cNvPr>
          <p:cNvSpPr txBox="1"/>
          <p:nvPr/>
        </p:nvSpPr>
        <p:spPr>
          <a:xfrm>
            <a:off x="10758486" y="4511159"/>
            <a:ext cx="1404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Osten</a:t>
            </a:r>
            <a:endParaRPr lang="de-AT" dirty="0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06F9716-6455-4194-955C-9207BAC4B2DC}"/>
              </a:ext>
            </a:extLst>
          </p:cNvPr>
          <p:cNvCxnSpPr>
            <a:cxnSpLocks/>
          </p:cNvCxnSpPr>
          <p:nvPr/>
        </p:nvCxnSpPr>
        <p:spPr>
          <a:xfrm flipV="1">
            <a:off x="8782050" y="4695825"/>
            <a:ext cx="1524000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0AC086E-0899-43EF-964B-F09D1F205859}"/>
              </a:ext>
            </a:extLst>
          </p:cNvPr>
          <p:cNvCxnSpPr>
            <a:cxnSpLocks/>
          </p:cNvCxnSpPr>
          <p:nvPr/>
        </p:nvCxnSpPr>
        <p:spPr>
          <a:xfrm>
            <a:off x="10306050" y="3781425"/>
            <a:ext cx="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05A7249A-483F-4B73-841D-A562798E7335}"/>
              </a:ext>
            </a:extLst>
          </p:cNvPr>
          <p:cNvCxnSpPr>
            <a:cxnSpLocks/>
          </p:cNvCxnSpPr>
          <p:nvPr/>
        </p:nvCxnSpPr>
        <p:spPr>
          <a:xfrm flipH="1">
            <a:off x="8782050" y="3781425"/>
            <a:ext cx="1524000" cy="923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04500E9-5CB9-4DE0-A46C-590A51520382}"/>
              </a:ext>
            </a:extLst>
          </p:cNvPr>
          <p:cNvSpPr txBox="1"/>
          <p:nvPr/>
        </p:nvSpPr>
        <p:spPr>
          <a:xfrm>
            <a:off x="447674" y="421501"/>
            <a:ext cx="10620375" cy="878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welchen Zeitverlust er aufgrund des Umweges hatte, wenn er den Hubschrauber mit 220 km/h steuert.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3CEF0C4-2B4E-4D69-8B6C-6881FD0E7ECC}"/>
                  </a:ext>
                </a:extLst>
              </p:cNvPr>
              <p:cNvSpPr txBox="1"/>
              <p:nvPr/>
            </p:nvSpPr>
            <p:spPr>
              <a:xfrm>
                <a:off x="8714612" y="1159524"/>
                <a:ext cx="2935226" cy="119564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Geschwindigkeit</m:t>
                      </m:r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=</m:t>
                      </m:r>
                      <m:f>
                        <m:fPr>
                          <m:ctrlPr>
                            <a:rPr lang="de-AT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Weg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Zeit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dirty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v</m:t>
                      </m:r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t</m:t>
                          </m:r>
                        </m:den>
                      </m:f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3CEF0C4-2B4E-4D69-8B6C-6881FD0E7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612" y="1159524"/>
                <a:ext cx="2935226" cy="11956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CDC309E2-9F72-4086-9019-558903ADB55A}"/>
              </a:ext>
            </a:extLst>
          </p:cNvPr>
          <p:cNvSpPr txBox="1"/>
          <p:nvPr/>
        </p:nvSpPr>
        <p:spPr>
          <a:xfrm>
            <a:off x="419099" y="2524423"/>
            <a:ext cx="2852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Bestimmung der Einheit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EF0CAFE-174E-45E3-A465-986CE0A181E1}"/>
              </a:ext>
            </a:extLst>
          </p:cNvPr>
          <p:cNvSpPr txBox="1"/>
          <p:nvPr/>
        </p:nvSpPr>
        <p:spPr>
          <a:xfrm>
            <a:off x="419099" y="3661888"/>
            <a:ext cx="309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Bestimmung der Fahrdauer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2F81A9E-7AAD-4F08-A485-56D674C20012}"/>
              </a:ext>
            </a:extLst>
          </p:cNvPr>
          <p:cNvSpPr txBox="1"/>
          <p:nvPr/>
        </p:nvSpPr>
        <p:spPr>
          <a:xfrm>
            <a:off x="419137" y="1386958"/>
            <a:ext cx="265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Umformen auf die Zeit</a:t>
            </a:r>
          </a:p>
        </p:txBody>
      </p:sp>
    </p:spTree>
    <p:extLst>
      <p:ext uri="{BB962C8B-B14F-4D97-AF65-F5344CB8AC3E}">
        <p14:creationId xmlns:p14="http://schemas.microsoft.com/office/powerpoint/2010/main" val="332528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137</Words>
  <Application>Microsoft Office PowerPoint</Application>
  <PresentationFormat>Breitbild</PresentationFormat>
  <Paragraphs>15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Physik (Geschwindigkeit 2)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2022-11-04T15:38:33Z</dcterms:modified>
</cp:coreProperties>
</file>