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D297D4DB-FF90-4EC4-B9F2-F8C180B43CAB}"/>
    <pc:docChg chg="custSel delSld modSld">
      <pc:chgData name="Tegischer Lukas" userId="f78daebb-0565-485c-bd0e-1cd035e796ff" providerId="ADAL" clId="{D297D4DB-FF90-4EC4-B9F2-F8C180B43CAB}" dt="2021-05-02T17:15:43.623" v="37" actId="47"/>
      <pc:docMkLst>
        <pc:docMk/>
      </pc:docMkLst>
      <pc:sldChg chg="addSp delSp modSp mod delAnim modAnim">
        <pc:chgData name="Tegischer Lukas" userId="f78daebb-0565-485c-bd0e-1cd035e796ff" providerId="ADAL" clId="{D297D4DB-FF90-4EC4-B9F2-F8C180B43CAB}" dt="2021-05-02T17:15:41.457" v="36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D297D4DB-FF90-4EC4-B9F2-F8C180B43CAB}" dt="2021-05-02T17:14:48.483" v="1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297D4DB-FF90-4EC4-B9F2-F8C180B43CAB}" dt="2021-05-02T17:15:41.457" v="36" actId="1076"/>
          <ac:spMkLst>
            <pc:docMk/>
            <pc:sldMk cId="2738696002" sldId="324"/>
            <ac:spMk id="7" creationId="{0DC65495-E42E-47DF-849A-2B553DD3A1D1}"/>
          </ac:spMkLst>
        </pc:spChg>
        <pc:spChg chg="del">
          <ac:chgData name="Tegischer Lukas" userId="f78daebb-0565-485c-bd0e-1cd035e796ff" providerId="ADAL" clId="{D297D4DB-FF90-4EC4-B9F2-F8C180B43CAB}" dt="2021-05-02T17:14:51.151" v="20" actId="478"/>
          <ac:spMkLst>
            <pc:docMk/>
            <pc:sldMk cId="2738696002" sldId="324"/>
            <ac:spMk id="8" creationId="{E37DF9B9-AA4F-4F98-A84F-F7F5189F71AD}"/>
          </ac:spMkLst>
        </pc:spChg>
        <pc:picChg chg="del">
          <ac:chgData name="Tegischer Lukas" userId="f78daebb-0565-485c-bd0e-1cd035e796ff" providerId="ADAL" clId="{D297D4DB-FF90-4EC4-B9F2-F8C180B43CAB}" dt="2021-05-02T17:14:49.765" v="19" actId="478"/>
          <ac:picMkLst>
            <pc:docMk/>
            <pc:sldMk cId="2738696002" sldId="324"/>
            <ac:picMk id="6" creationId="{15D2D1AE-8A77-4529-B0E8-BF449B8FD466}"/>
          </ac:picMkLst>
        </pc:picChg>
        <pc:picChg chg="add mod">
          <ac:chgData name="Tegischer Lukas" userId="f78daebb-0565-485c-bd0e-1cd035e796ff" providerId="ADAL" clId="{D297D4DB-FF90-4EC4-B9F2-F8C180B43CAB}" dt="2021-05-02T17:15:28.881" v="32" actId="1076"/>
          <ac:picMkLst>
            <pc:docMk/>
            <pc:sldMk cId="2738696002" sldId="324"/>
            <ac:picMk id="9" creationId="{C6D57BF7-6854-484A-981B-DD38B3466AA2}"/>
          </ac:picMkLst>
        </pc:picChg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123787825" sldId="325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2600959167" sldId="326"/>
        </pc:sldMkLst>
      </pc:sldChg>
      <pc:sldChg chg="del">
        <pc:chgData name="Tegischer Lukas" userId="f78daebb-0565-485c-bd0e-1cd035e796ff" providerId="ADAL" clId="{D297D4DB-FF90-4EC4-B9F2-F8C180B43CAB}" dt="2021-05-02T17:15:43.623" v="37" actId="47"/>
        <pc:sldMkLst>
          <pc:docMk/>
          <pc:sldMk cId="3095310328" sldId="327"/>
        </pc:sldMkLst>
      </pc:sldChg>
    </pc:docChg>
  </pc:docChgLst>
  <pc:docChgLst>
    <pc:chgData name="Tegischer Lukas" userId="f78daebb-0565-485c-bd0e-1cd035e796ff" providerId="ADAL" clId="{FB3608FD-D40A-4173-ABFB-C7D2A08BFDFD}"/>
    <pc:docChg chg="undo custSel addSld delSld modSld">
      <pc:chgData name="Tegischer Lukas" userId="f78daebb-0565-485c-bd0e-1cd035e796ff" providerId="ADAL" clId="{FB3608FD-D40A-4173-ABFB-C7D2A08BFDFD}" dt="2021-05-02T17:14:10.441" v="78" actId="1076"/>
      <pc:docMkLst>
        <pc:docMk/>
      </pc:docMkLst>
      <pc:sldChg chg="addSp delSp modSp mod delAnim modAnim">
        <pc:chgData name="Tegischer Lukas" userId="f78daebb-0565-485c-bd0e-1cd035e796ff" providerId="ADAL" clId="{FB3608FD-D40A-4173-ABFB-C7D2A08BFDFD}" dt="2021-05-02T17:13:06.171" v="55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FB3608FD-D40A-4173-ABFB-C7D2A08BFDFD}" dt="2021-05-02T17:12:19.833" v="34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B3608FD-D40A-4173-ABFB-C7D2A08BFDFD}" dt="2021-05-02T17:13:06.171" v="55" actId="20577"/>
          <ac:spMkLst>
            <pc:docMk/>
            <pc:sldMk cId="2738696002" sldId="324"/>
            <ac:spMk id="8" creationId="{E37DF9B9-AA4F-4F98-A84F-F7F5189F71AD}"/>
          </ac:spMkLst>
        </pc:spChg>
        <pc:spChg chg="del">
          <ac:chgData name="Tegischer Lukas" userId="f78daebb-0565-485c-bd0e-1cd035e796ff" providerId="ADAL" clId="{FB3608FD-D40A-4173-ABFB-C7D2A08BFDFD}" dt="2021-05-02T17:12:15.240" v="33" actId="478"/>
          <ac:spMkLst>
            <pc:docMk/>
            <pc:sldMk cId="2738696002" sldId="324"/>
            <ac:spMk id="9" creationId="{3BC79420-2A68-4A93-B8F9-90DA5B0A932D}"/>
          </ac:spMkLst>
        </pc:spChg>
        <pc:picChg chg="add mod">
          <ac:chgData name="Tegischer Lukas" userId="f78daebb-0565-485c-bd0e-1cd035e796ff" providerId="ADAL" clId="{FB3608FD-D40A-4173-ABFB-C7D2A08BFDFD}" dt="2021-05-02T17:12:23.730" v="35" actId="1076"/>
          <ac:picMkLst>
            <pc:docMk/>
            <pc:sldMk cId="2738696002" sldId="324"/>
            <ac:picMk id="6" creationId="{15D2D1AE-8A77-4529-B0E8-BF449B8FD466}"/>
          </ac:picMkLst>
        </pc:picChg>
        <pc:picChg chg="del">
          <ac:chgData name="Tegischer Lukas" userId="f78daebb-0565-485c-bd0e-1cd035e796ff" providerId="ADAL" clId="{FB3608FD-D40A-4173-ABFB-C7D2A08BFDFD}" dt="2021-05-02T17:11:47.383" v="24" actId="478"/>
          <ac:picMkLst>
            <pc:docMk/>
            <pc:sldMk cId="2738696002" sldId="324"/>
            <ac:picMk id="10" creationId="{30197783-918D-40DD-A54B-A4CA6AE005D1}"/>
          </ac:picMkLst>
        </pc:picChg>
      </pc:sldChg>
      <pc:sldChg chg="del">
        <pc:chgData name="Tegischer Lukas" userId="f78daebb-0565-485c-bd0e-1cd035e796ff" providerId="ADAL" clId="{FB3608FD-D40A-4173-ABFB-C7D2A08BFDFD}" dt="2021-05-02T17:12:13.640" v="32" actId="47"/>
        <pc:sldMkLst>
          <pc:docMk/>
          <pc:sldMk cId="756688563" sldId="325"/>
        </pc:sldMkLst>
      </pc:sldChg>
      <pc:sldChg chg="addSp delSp modSp add mod delAnim">
        <pc:chgData name="Tegischer Lukas" userId="f78daebb-0565-485c-bd0e-1cd035e796ff" providerId="ADAL" clId="{FB3608FD-D40A-4173-ABFB-C7D2A08BFDFD}" dt="2021-05-02T17:14:10.441" v="78" actId="1076"/>
        <pc:sldMkLst>
          <pc:docMk/>
          <pc:sldMk cId="3123787825" sldId="325"/>
        </pc:sldMkLst>
        <pc:spChg chg="add mod">
          <ac:chgData name="Tegischer Lukas" userId="f78daebb-0565-485c-bd0e-1cd035e796ff" providerId="ADAL" clId="{FB3608FD-D40A-4173-ABFB-C7D2A08BFDFD}" dt="2021-05-02T17:13:25.118" v="62" actId="21"/>
          <ac:spMkLst>
            <pc:docMk/>
            <pc:sldMk cId="3123787825" sldId="325"/>
            <ac:spMk id="7" creationId="{907FACC4-4B06-456A-8E19-A5F1E9EF85A8}"/>
          </ac:spMkLst>
        </pc:spChg>
        <pc:spChg chg="del">
          <ac:chgData name="Tegischer Lukas" userId="f78daebb-0565-485c-bd0e-1cd035e796ff" providerId="ADAL" clId="{FB3608FD-D40A-4173-ABFB-C7D2A08BFDFD}" dt="2021-05-02T17:13:10.677" v="57" actId="478"/>
          <ac:spMkLst>
            <pc:docMk/>
            <pc:sldMk cId="3123787825" sldId="325"/>
            <ac:spMk id="8" creationId="{E37DF9B9-AA4F-4F98-A84F-F7F5189F71AD}"/>
          </ac:spMkLst>
        </pc:spChg>
        <pc:picChg chg="mod">
          <ac:chgData name="Tegischer Lukas" userId="f78daebb-0565-485c-bd0e-1cd035e796ff" providerId="ADAL" clId="{FB3608FD-D40A-4173-ABFB-C7D2A08BFDFD}" dt="2021-05-02T17:14:10.441" v="78" actId="1076"/>
          <ac:picMkLst>
            <pc:docMk/>
            <pc:sldMk cId="3123787825" sldId="325"/>
            <ac:picMk id="6" creationId="{15D2D1AE-8A77-4529-B0E8-BF449B8FD466}"/>
          </ac:picMkLst>
        </pc:picChg>
      </pc:sldChg>
      <pc:sldChg chg="addSp delSp modSp add mod">
        <pc:chgData name="Tegischer Lukas" userId="f78daebb-0565-485c-bd0e-1cd035e796ff" providerId="ADAL" clId="{FB3608FD-D40A-4173-ABFB-C7D2A08BFDFD}" dt="2021-05-02T17:13:42.505" v="70" actId="1076"/>
        <pc:sldMkLst>
          <pc:docMk/>
          <pc:sldMk cId="2600959167" sldId="326"/>
        </pc:sldMkLst>
        <pc:spChg chg="del">
          <ac:chgData name="Tegischer Lukas" userId="f78daebb-0565-485c-bd0e-1cd035e796ff" providerId="ADAL" clId="{FB3608FD-D40A-4173-ABFB-C7D2A08BFDFD}" dt="2021-05-02T17:13:30.242" v="64" actId="478"/>
          <ac:spMkLst>
            <pc:docMk/>
            <pc:sldMk cId="2600959167" sldId="326"/>
            <ac:spMk id="7" creationId="{907FACC4-4B06-456A-8E19-A5F1E9EF85A8}"/>
          </ac:spMkLst>
        </pc:spChg>
        <pc:spChg chg="add mod">
          <ac:chgData name="Tegischer Lukas" userId="f78daebb-0565-485c-bd0e-1cd035e796ff" providerId="ADAL" clId="{FB3608FD-D40A-4173-ABFB-C7D2A08BFDFD}" dt="2021-05-02T17:13:42.505" v="70" actId="1076"/>
          <ac:spMkLst>
            <pc:docMk/>
            <pc:sldMk cId="2600959167" sldId="326"/>
            <ac:spMk id="8" creationId="{C6D8C54C-5A5E-420F-B33A-FB4EEF1CF37C}"/>
          </ac:spMkLst>
        </pc:spChg>
      </pc:sldChg>
      <pc:sldChg chg="addSp delSp modSp add mod">
        <pc:chgData name="Tegischer Lukas" userId="f78daebb-0565-485c-bd0e-1cd035e796ff" providerId="ADAL" clId="{FB3608FD-D40A-4173-ABFB-C7D2A08BFDFD}" dt="2021-05-02T17:14:04.386" v="77" actId="1076"/>
        <pc:sldMkLst>
          <pc:docMk/>
          <pc:sldMk cId="3095310328" sldId="327"/>
        </pc:sldMkLst>
        <pc:spChg chg="add mod">
          <ac:chgData name="Tegischer Lukas" userId="f78daebb-0565-485c-bd0e-1cd035e796ff" providerId="ADAL" clId="{FB3608FD-D40A-4173-ABFB-C7D2A08BFDFD}" dt="2021-05-02T17:13:54.361" v="76" actId="1076"/>
          <ac:spMkLst>
            <pc:docMk/>
            <pc:sldMk cId="3095310328" sldId="327"/>
            <ac:spMk id="7" creationId="{A4DC83E4-0770-4649-A69F-735D44485F18}"/>
          </ac:spMkLst>
        </pc:spChg>
        <pc:spChg chg="del">
          <ac:chgData name="Tegischer Lukas" userId="f78daebb-0565-485c-bd0e-1cd035e796ff" providerId="ADAL" clId="{FB3608FD-D40A-4173-ABFB-C7D2A08BFDFD}" dt="2021-05-02T17:13:47.430" v="72" actId="478"/>
          <ac:spMkLst>
            <pc:docMk/>
            <pc:sldMk cId="3095310328" sldId="327"/>
            <ac:spMk id="8" creationId="{C6D8C54C-5A5E-420F-B33A-FB4EEF1CF37C}"/>
          </ac:spMkLst>
        </pc:spChg>
        <pc:picChg chg="mod">
          <ac:chgData name="Tegischer Lukas" userId="f78daebb-0565-485c-bd0e-1cd035e796ff" providerId="ADAL" clId="{FB3608FD-D40A-4173-ABFB-C7D2A08BFDFD}" dt="2021-05-02T17:14:04.386" v="77" actId="1076"/>
          <ac:picMkLst>
            <pc:docMk/>
            <pc:sldMk cId="3095310328" sldId="327"/>
            <ac:picMk id="6" creationId="{15D2D1AE-8A77-4529-B0E8-BF449B8FD46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0C0C496-723B-4C47-ABA7-7B59E1441D54}"/>
    <pc:docChg chg="undo custSel addSld modSld">
      <pc:chgData name="Tegischer Lukas" userId="f78daebb-0565-485c-bd0e-1cd035e796ff" providerId="ADAL" clId="{10C0C496-723B-4C47-ABA7-7B59E1441D54}" dt="2021-05-02T17:10:55.777" v="67"/>
      <pc:docMkLst>
        <pc:docMk/>
      </pc:docMkLst>
      <pc:sldChg chg="addSp delSp modSp mod delAnim modAnim">
        <pc:chgData name="Tegischer Lukas" userId="f78daebb-0565-485c-bd0e-1cd035e796ff" providerId="ADAL" clId="{10C0C496-723B-4C47-ABA7-7B59E1441D54}" dt="2021-05-02T17:10:32.689" v="59"/>
        <pc:sldMkLst>
          <pc:docMk/>
          <pc:sldMk cId="2738696002" sldId="324"/>
        </pc:sldMkLst>
        <pc:spChg chg="mod">
          <ac:chgData name="Tegischer Lukas" userId="f78daebb-0565-485c-bd0e-1cd035e796ff" providerId="ADAL" clId="{10C0C496-723B-4C47-ABA7-7B59E1441D54}" dt="2021-05-02T17:10:20.521" v="56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0C0C496-723B-4C47-ABA7-7B59E1441D54}" dt="2021-05-02T17:06:43.111" v="27" actId="478"/>
          <ac:spMkLst>
            <pc:docMk/>
            <pc:sldMk cId="2738696002" sldId="324"/>
            <ac:spMk id="7" creationId="{CD9B0C02-85B2-4218-AE34-D89762C7B54F}"/>
          </ac:spMkLst>
        </pc:spChg>
        <pc:spChg chg="add mod">
          <ac:chgData name="Tegischer Lukas" userId="f78daebb-0565-485c-bd0e-1cd035e796ff" providerId="ADAL" clId="{10C0C496-723B-4C47-ABA7-7B59E1441D54}" dt="2021-05-02T17:10:26.918" v="58" actId="20577"/>
          <ac:spMkLst>
            <pc:docMk/>
            <pc:sldMk cId="2738696002" sldId="324"/>
            <ac:spMk id="9" creationId="{3BC79420-2A68-4A93-B8F9-90DA5B0A932D}"/>
          </ac:spMkLst>
        </pc:spChg>
        <pc:picChg chg="del">
          <ac:chgData name="Tegischer Lukas" userId="f78daebb-0565-485c-bd0e-1cd035e796ff" providerId="ADAL" clId="{10C0C496-723B-4C47-ABA7-7B59E1441D54}" dt="2021-05-02T17:06:43.475" v="28" actId="478"/>
          <ac:picMkLst>
            <pc:docMk/>
            <pc:sldMk cId="2738696002" sldId="324"/>
            <ac:picMk id="8" creationId="{EEFB698C-4C86-41B2-BD96-8DA68C95C103}"/>
          </ac:picMkLst>
        </pc:picChg>
        <pc:picChg chg="add mod ord">
          <ac:chgData name="Tegischer Lukas" userId="f78daebb-0565-485c-bd0e-1cd035e796ff" providerId="ADAL" clId="{10C0C496-723B-4C47-ABA7-7B59E1441D54}" dt="2021-05-02T17:10:17.081" v="55" actId="1076"/>
          <ac:picMkLst>
            <pc:docMk/>
            <pc:sldMk cId="2738696002" sldId="324"/>
            <ac:picMk id="10" creationId="{30197783-918D-40DD-A54B-A4CA6AE005D1}"/>
          </ac:picMkLst>
        </pc:picChg>
      </pc:sldChg>
      <pc:sldChg chg="addSp delSp modSp add mod delAnim modAnim">
        <pc:chgData name="Tegischer Lukas" userId="f78daebb-0565-485c-bd0e-1cd035e796ff" providerId="ADAL" clId="{10C0C496-723B-4C47-ABA7-7B59E1441D54}" dt="2021-05-02T17:10:55.777" v="67"/>
        <pc:sldMkLst>
          <pc:docMk/>
          <pc:sldMk cId="756688563" sldId="325"/>
        </pc:sldMkLst>
        <pc:spChg chg="add mod">
          <ac:chgData name="Tegischer Lukas" userId="f78daebb-0565-485c-bd0e-1cd035e796ff" providerId="ADAL" clId="{10C0C496-723B-4C47-ABA7-7B59E1441D54}" dt="2021-05-02T17:10:48.369" v="65" actId="1076"/>
          <ac:spMkLst>
            <pc:docMk/>
            <pc:sldMk cId="756688563" sldId="325"/>
            <ac:spMk id="7" creationId="{31D656D0-2B74-4FE9-B1F3-5E747AF8BA77}"/>
          </ac:spMkLst>
        </pc:spChg>
        <pc:spChg chg="del">
          <ac:chgData name="Tegischer Lukas" userId="f78daebb-0565-485c-bd0e-1cd035e796ff" providerId="ADAL" clId="{10C0C496-723B-4C47-ABA7-7B59E1441D54}" dt="2021-05-02T17:10:37.548" v="62" actId="478"/>
          <ac:spMkLst>
            <pc:docMk/>
            <pc:sldMk cId="756688563" sldId="325"/>
            <ac:spMk id="9" creationId="{3BC79420-2A68-4A93-B8F9-90DA5B0A932D}"/>
          </ac:spMkLst>
        </pc:spChg>
        <pc:picChg chg="mod">
          <ac:chgData name="Tegischer Lukas" userId="f78daebb-0565-485c-bd0e-1cd035e796ff" providerId="ADAL" clId="{10C0C496-723B-4C47-ABA7-7B59E1441D54}" dt="2021-05-02T17:10:36.442" v="61" actId="1076"/>
          <ac:picMkLst>
            <pc:docMk/>
            <pc:sldMk cId="756688563" sldId="325"/>
            <ac:picMk id="10" creationId="{30197783-918D-40DD-A54B-A4CA6AE005D1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94DFB1B9-DC8D-4F11-ABDF-23DACEF3DD60}"/>
    <pc:docChg chg="custSel modSld">
      <pc:chgData name="Tegischer Lukas" userId="f78daebb-0565-485c-bd0e-1cd035e796ff" providerId="ADAL" clId="{94DFB1B9-DC8D-4F11-ABDF-23DACEF3DD60}" dt="2022-11-04T15:46:26.513" v="0" actId="478"/>
      <pc:docMkLst>
        <pc:docMk/>
      </pc:docMkLst>
      <pc:sldChg chg="delSp mod">
        <pc:chgData name="Tegischer Lukas" userId="f78daebb-0565-485c-bd0e-1cd035e796ff" providerId="ADAL" clId="{94DFB1B9-DC8D-4F11-ABDF-23DACEF3DD60}" dt="2022-11-04T15:46:26.513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94DFB1B9-DC8D-4F11-ABDF-23DACEF3DD60}" dt="2022-11-04T15:46:26.513" v="0" actId="478"/>
          <ac:picMkLst>
            <pc:docMk/>
            <pc:sldMk cId="2738696002" sldId="32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68175" y="302475"/>
            <a:ext cx="3055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Trapez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DC65495-E42E-47DF-849A-2B553DD3A1D1}"/>
                  </a:ext>
                </a:extLst>
              </p:cNvPr>
              <p:cNvSpPr txBox="1"/>
              <p:nvPr/>
            </p:nvSpPr>
            <p:spPr>
              <a:xfrm>
                <a:off x="3047195" y="4840164"/>
                <a:ext cx="6097604" cy="1470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Seiten sind parallel: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||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 parallele Seiten heißen Schenkel: </a:t>
                </a:r>
                <a:r>
                  <a:rPr lang="de-AT" sz="20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b,d</a:t>
                </a: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  <a:tabLst>
                    <a:tab pos="4333240" algn="l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Winkel, die an einem Schenkel anliegen, sind supplementär: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=180°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=180°.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DC65495-E42E-47DF-849A-2B553DD3A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5" y="4840164"/>
                <a:ext cx="6097604" cy="1470082"/>
              </a:xfrm>
              <a:prstGeom prst="rect">
                <a:avLst/>
              </a:prstGeom>
              <a:blipFill>
                <a:blip r:embed="rId4"/>
                <a:stretch>
                  <a:fillRect l="-900" t="-2075" b="-66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C6D57BF7-6854-484A-981B-DD38B3466AA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354" t="18384" r="7916" b="32487"/>
          <a:stretch/>
        </p:blipFill>
        <p:spPr bwMode="auto">
          <a:xfrm>
            <a:off x="2741470" y="921534"/>
            <a:ext cx="6709059" cy="36039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43</Words>
  <Application>Microsoft Office PowerPoint</Application>
  <PresentationFormat>Breitbild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Calibri</vt:lpstr>
      <vt:lpstr>Cambria Math</vt:lpstr>
      <vt:lpstr>Georgia</vt:lpstr>
      <vt:lpstr>Trebuchet MS</vt:lpstr>
      <vt:lpstr>Wingdings</vt:lpstr>
      <vt:lpstr>Holzart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2022-11-04T15:46:27Z</dcterms:modified>
</cp:coreProperties>
</file>