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298" r:id="rId4"/>
    <p:sldId id="29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78F5EDDA-2BFA-42EB-B18C-56E80F77F532}"/>
    <pc:docChg chg="custSel addSld delSld modSld">
      <pc:chgData name="Tegischer Lukas" userId="f78daebb-0565-485c-bd0e-1cd035e796ff" providerId="ADAL" clId="{78F5EDDA-2BFA-42EB-B18C-56E80F77F532}" dt="2020-05-22T15:54:53.594" v="253"/>
      <pc:docMkLst>
        <pc:docMk/>
      </pc:docMkLst>
      <pc:sldChg chg="modSp">
        <pc:chgData name="Tegischer Lukas" userId="f78daebb-0565-485c-bd0e-1cd035e796ff" providerId="ADAL" clId="{78F5EDDA-2BFA-42EB-B18C-56E80F77F532}" dt="2020-05-22T15:46:38.2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8F5EDDA-2BFA-42EB-B18C-56E80F77F532}" dt="2020-05-22T15:46:38.2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78F5EDDA-2BFA-42EB-B18C-56E80F77F532}" dt="2020-05-22T15:53:59.357" v="240"/>
        <pc:sldMkLst>
          <pc:docMk/>
          <pc:sldMk cId="4068653008" sldId="278"/>
        </pc:sldMkLst>
        <pc:spChg chg="mod">
          <ac:chgData name="Tegischer Lukas" userId="f78daebb-0565-485c-bd0e-1cd035e796ff" providerId="ADAL" clId="{78F5EDDA-2BFA-42EB-B18C-56E80F77F532}" dt="2020-05-22T15:46:58.287" v="33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47:00.019" v="34" actId="478"/>
          <ac:spMkLst>
            <pc:docMk/>
            <pc:sldMk cId="4068653008" sldId="278"/>
            <ac:spMk id="4" creationId="{BE76B085-C4FB-42A1-91BE-6045B18F4840}"/>
          </ac:spMkLst>
        </pc:spChg>
        <pc:spChg chg="del">
          <ac:chgData name="Tegischer Lukas" userId="f78daebb-0565-485c-bd0e-1cd035e796ff" providerId="ADAL" clId="{78F5EDDA-2BFA-42EB-B18C-56E80F77F532}" dt="2020-05-22T15:47:01.391" v="35" actId="478"/>
          <ac:spMkLst>
            <pc:docMk/>
            <pc:sldMk cId="4068653008" sldId="278"/>
            <ac:spMk id="5" creationId="{615EC234-40A7-4F5E-81F4-6BF71480FEED}"/>
          </ac:spMkLst>
        </pc:spChg>
        <pc:spChg chg="add del">
          <ac:chgData name="Tegischer Lukas" userId="f78daebb-0565-485c-bd0e-1cd035e796ff" providerId="ADAL" clId="{78F5EDDA-2BFA-42EB-B18C-56E80F77F532}" dt="2020-05-22T15:47:57.351" v="45" actId="478"/>
          <ac:spMkLst>
            <pc:docMk/>
            <pc:sldMk cId="4068653008" sldId="278"/>
            <ac:spMk id="9" creationId="{252B5583-DEE1-4996-B009-D5EA71590A4B}"/>
          </ac:spMkLst>
        </pc:spChg>
        <pc:spChg chg="add mod">
          <ac:chgData name="Tegischer Lukas" userId="f78daebb-0565-485c-bd0e-1cd035e796ff" providerId="ADAL" clId="{78F5EDDA-2BFA-42EB-B18C-56E80F77F532}" dt="2020-05-22T15:53:42.920" v="238" actId="1076"/>
          <ac:spMkLst>
            <pc:docMk/>
            <pc:sldMk cId="4068653008" sldId="278"/>
            <ac:spMk id="10" creationId="{3D1BD5F7-564E-4029-8CF3-DEA854BB3B46}"/>
          </ac:spMkLst>
        </pc:spChg>
        <pc:spChg chg="add mod">
          <ac:chgData name="Tegischer Lukas" userId="f78daebb-0565-485c-bd0e-1cd035e796ff" providerId="ADAL" clId="{78F5EDDA-2BFA-42EB-B18C-56E80F77F532}" dt="2020-05-22T15:53:45.279" v="239" actId="1076"/>
          <ac:spMkLst>
            <pc:docMk/>
            <pc:sldMk cId="4068653008" sldId="278"/>
            <ac:spMk id="11" creationId="{799F0263-7DC5-4D04-A9A9-E222A50446D6}"/>
          </ac:spMkLst>
        </pc:spChg>
        <pc:spChg chg="add mod">
          <ac:chgData name="Tegischer Lukas" userId="f78daebb-0565-485c-bd0e-1cd035e796ff" providerId="ADAL" clId="{78F5EDDA-2BFA-42EB-B18C-56E80F77F532}" dt="2020-05-22T15:49:25.296" v="105" actId="1076"/>
          <ac:spMkLst>
            <pc:docMk/>
            <pc:sldMk cId="4068653008" sldId="278"/>
            <ac:spMk id="12" creationId="{32E25657-ED66-4AC3-98F8-C9B139F473B1}"/>
          </ac:spMkLst>
        </pc:spChg>
        <pc:graphicFrameChg chg="add del">
          <ac:chgData name="Tegischer Lukas" userId="f78daebb-0565-485c-bd0e-1cd035e796ff" providerId="ADAL" clId="{78F5EDDA-2BFA-42EB-B18C-56E80F77F532}" dt="2020-05-22T15:47:35.115" v="43"/>
          <ac:graphicFrameMkLst>
            <pc:docMk/>
            <pc:sldMk cId="4068653008" sldId="278"/>
            <ac:graphicFrameMk id="6" creationId="{6C054645-2849-43F2-8186-58BE671352AE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47:57.351" v="45" actId="478"/>
          <ac:graphicFrameMkLst>
            <pc:docMk/>
            <pc:sldMk cId="4068653008" sldId="278"/>
            <ac:graphicFrameMk id="8" creationId="{A5B00292-71D7-4106-9B68-BAA263C0E972}"/>
          </ac:graphicFrameMkLst>
        </pc:graphicFrameChg>
        <pc:picChg chg="add mod">
          <ac:chgData name="Tegischer Lukas" userId="f78daebb-0565-485c-bd0e-1cd035e796ff" providerId="ADAL" clId="{78F5EDDA-2BFA-42EB-B18C-56E80F77F532}" dt="2020-05-22T15:49:27.414" v="106" actId="1076"/>
          <ac:picMkLst>
            <pc:docMk/>
            <pc:sldMk cId="4068653008" sldId="278"/>
            <ac:picMk id="7" creationId="{C371ECFC-7DBB-4C42-9CFF-04E0C656FE38}"/>
          </ac:picMkLst>
        </pc:picChg>
      </pc:sldChg>
      <pc:sldChg chg="modSp">
        <pc:chgData name="Tegischer Lukas" userId="f78daebb-0565-485c-bd0e-1cd035e796ff" providerId="ADAL" clId="{78F5EDDA-2BFA-42EB-B18C-56E80F77F532}" dt="2020-05-22T15:53:20.474" v="23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78F5EDDA-2BFA-42EB-B18C-56E80F77F532}" dt="2020-05-22T15:53:20.474" v="23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">
        <pc:chgData name="Tegischer Lukas" userId="f78daebb-0565-485c-bd0e-1cd035e796ff" providerId="ADAL" clId="{78F5EDDA-2BFA-42EB-B18C-56E80F77F532}" dt="2020-05-22T15:54:53.594" v="253"/>
        <pc:sldMkLst>
          <pc:docMk/>
          <pc:sldMk cId="127089651" sldId="296"/>
        </pc:sldMkLst>
        <pc:spChg chg="del">
          <ac:chgData name="Tegischer Lukas" userId="f78daebb-0565-485c-bd0e-1cd035e796ff" providerId="ADAL" clId="{78F5EDDA-2BFA-42EB-B18C-56E80F77F532}" dt="2020-05-22T15:52:08.861" v="208" actId="478"/>
          <ac:spMkLst>
            <pc:docMk/>
            <pc:sldMk cId="127089651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52:10.557" v="209" actId="478"/>
          <ac:spMkLst>
            <pc:docMk/>
            <pc:sldMk cId="127089651" sldId="296"/>
            <ac:spMk id="4" creationId="{BE76B085-C4FB-42A1-91BE-6045B18F4840}"/>
          </ac:spMkLst>
        </pc:spChg>
        <pc:spChg chg="add mod">
          <ac:chgData name="Tegischer Lukas" userId="f78daebb-0565-485c-bd0e-1cd035e796ff" providerId="ADAL" clId="{78F5EDDA-2BFA-42EB-B18C-56E80F77F532}" dt="2020-05-22T15:52:16.368" v="212" actId="1076"/>
          <ac:spMkLst>
            <pc:docMk/>
            <pc:sldMk cId="127089651" sldId="296"/>
            <ac:spMk id="5" creationId="{C9BAB24C-00DC-4C2F-A2FA-1ED83455C0D4}"/>
          </ac:spMkLst>
        </pc:spChg>
        <pc:spChg chg="add mod">
          <ac:chgData name="Tegischer Lukas" userId="f78daebb-0565-485c-bd0e-1cd035e796ff" providerId="ADAL" clId="{78F5EDDA-2BFA-42EB-B18C-56E80F77F532}" dt="2020-05-22T15:52:30.323" v="214" actId="1076"/>
          <ac:spMkLst>
            <pc:docMk/>
            <pc:sldMk cId="127089651" sldId="296"/>
            <ac:spMk id="6" creationId="{1EB3DD23-82F2-40E1-84D9-F84020563DE7}"/>
          </ac:spMkLst>
        </pc:spChg>
        <pc:spChg chg="del">
          <ac:chgData name="Tegischer Lukas" userId="f78daebb-0565-485c-bd0e-1cd035e796ff" providerId="ADAL" clId="{78F5EDDA-2BFA-42EB-B18C-56E80F77F532}" dt="2020-05-22T15:52:11.881" v="210" actId="478"/>
          <ac:spMkLst>
            <pc:docMk/>
            <pc:sldMk cId="127089651" sldId="296"/>
            <ac:spMk id="7" creationId="{94349B6E-DF0B-4B0F-A9F2-0D05DAF5545F}"/>
          </ac:spMkLst>
        </pc:spChg>
      </pc:sldChg>
      <pc:sldChg chg="del">
        <pc:chgData name="Tegischer Lukas" userId="f78daebb-0565-485c-bd0e-1cd035e796ff" providerId="ADAL" clId="{78F5EDDA-2BFA-42EB-B18C-56E80F77F532}" dt="2020-05-22T15:53:12.012" v="227" actId="2696"/>
        <pc:sldMkLst>
          <pc:docMk/>
          <pc:sldMk cId="1690730730" sldId="297"/>
        </pc:sldMkLst>
      </pc:sldChg>
      <pc:sldChg chg="addSp delSp modSp add modTransition modAnim">
        <pc:chgData name="Tegischer Lukas" userId="f78daebb-0565-485c-bd0e-1cd035e796ff" providerId="ADAL" clId="{78F5EDDA-2BFA-42EB-B18C-56E80F77F532}" dt="2020-05-22T15:54:53.594" v="253"/>
        <pc:sldMkLst>
          <pc:docMk/>
          <pc:sldMk cId="1060472660" sldId="298"/>
        </pc:sldMkLst>
        <pc:spChg chg="add del">
          <ac:chgData name="Tegischer Lukas" userId="f78daebb-0565-485c-bd0e-1cd035e796ff" providerId="ADAL" clId="{78F5EDDA-2BFA-42EB-B18C-56E80F77F532}" dt="2020-05-22T15:49:59.808" v="126"/>
          <ac:spMkLst>
            <pc:docMk/>
            <pc:sldMk cId="1060472660" sldId="298"/>
            <ac:spMk id="5" creationId="{A6E0EA3A-4F04-4839-9C0A-D13A2FF8C133}"/>
          </ac:spMkLst>
        </pc:spChg>
        <pc:spChg chg="add mod">
          <ac:chgData name="Tegischer Lukas" userId="f78daebb-0565-485c-bd0e-1cd035e796ff" providerId="ADAL" clId="{78F5EDDA-2BFA-42EB-B18C-56E80F77F532}" dt="2020-05-22T15:50:32.174" v="165" actId="1076"/>
          <ac:spMkLst>
            <pc:docMk/>
            <pc:sldMk cId="1060472660" sldId="298"/>
            <ac:spMk id="6" creationId="{0BC914DC-8CBB-406A-BC4C-1479F4CA540F}"/>
          </ac:spMkLst>
        </pc:spChg>
        <pc:spChg chg="del">
          <ac:chgData name="Tegischer Lukas" userId="f78daebb-0565-485c-bd0e-1cd035e796ff" providerId="ADAL" clId="{78F5EDDA-2BFA-42EB-B18C-56E80F77F532}" dt="2020-05-22T15:50:11.884" v="130" actId="478"/>
          <ac:spMkLst>
            <pc:docMk/>
            <pc:sldMk cId="1060472660" sldId="298"/>
            <ac:spMk id="10" creationId="{3D1BD5F7-564E-4029-8CF3-DEA854BB3B46}"/>
          </ac:spMkLst>
        </pc:spChg>
        <pc:spChg chg="del">
          <ac:chgData name="Tegischer Lukas" userId="f78daebb-0565-485c-bd0e-1cd035e796ff" providerId="ADAL" clId="{78F5EDDA-2BFA-42EB-B18C-56E80F77F532}" dt="2020-05-22T15:50:12.759" v="131" actId="478"/>
          <ac:spMkLst>
            <pc:docMk/>
            <pc:sldMk cId="1060472660" sldId="298"/>
            <ac:spMk id="11" creationId="{799F0263-7DC5-4D04-A9A9-E222A50446D6}"/>
          </ac:spMkLst>
        </pc:spChg>
        <pc:spChg chg="mod">
          <ac:chgData name="Tegischer Lukas" userId="f78daebb-0565-485c-bd0e-1cd035e796ff" providerId="ADAL" clId="{78F5EDDA-2BFA-42EB-B18C-56E80F77F532}" dt="2020-05-22T15:50:34.110" v="166" actId="1076"/>
          <ac:spMkLst>
            <pc:docMk/>
            <pc:sldMk cId="1060472660" sldId="298"/>
            <ac:spMk id="12" creationId="{32E25657-ED66-4AC3-98F8-C9B139F473B1}"/>
          </ac:spMkLst>
        </pc:spChg>
        <pc:spChg chg="add mod">
          <ac:chgData name="Tegischer Lukas" userId="f78daebb-0565-485c-bd0e-1cd035e796ff" providerId="ADAL" clId="{78F5EDDA-2BFA-42EB-B18C-56E80F77F532}" dt="2020-05-22T15:51:18.701" v="191" actId="1076"/>
          <ac:spMkLst>
            <pc:docMk/>
            <pc:sldMk cId="1060472660" sldId="298"/>
            <ac:spMk id="13" creationId="{D7981C0F-4CA5-485C-AE32-D0F145CDCECD}"/>
          </ac:spMkLst>
        </pc:spChg>
        <pc:spChg chg="add mod">
          <ac:chgData name="Tegischer Lukas" userId="f78daebb-0565-485c-bd0e-1cd035e796ff" providerId="ADAL" clId="{78F5EDDA-2BFA-42EB-B18C-56E80F77F532}" dt="2020-05-22T15:51:36.599" v="197" actId="1076"/>
          <ac:spMkLst>
            <pc:docMk/>
            <pc:sldMk cId="1060472660" sldId="298"/>
            <ac:spMk id="15" creationId="{FF7DE116-F6C3-4551-AF14-521EB0F3AC18}"/>
          </ac:spMkLst>
        </pc:spChg>
        <pc:spChg chg="add mod">
          <ac:chgData name="Tegischer Lukas" userId="f78daebb-0565-485c-bd0e-1cd035e796ff" providerId="ADAL" clId="{78F5EDDA-2BFA-42EB-B18C-56E80F77F532}" dt="2020-05-22T15:51:55.237" v="205" actId="1076"/>
          <ac:spMkLst>
            <pc:docMk/>
            <pc:sldMk cId="1060472660" sldId="298"/>
            <ac:spMk id="16" creationId="{99B89935-ED68-4034-B4F4-B1A3D58201BC}"/>
          </ac:spMkLst>
        </pc:spChg>
        <pc:graphicFrameChg chg="add del">
          <ac:chgData name="Tegischer Lukas" userId="f78daebb-0565-485c-bd0e-1cd035e796ff" providerId="ADAL" clId="{78F5EDDA-2BFA-42EB-B18C-56E80F77F532}" dt="2020-05-22T15:49:59.808" v="126"/>
          <ac:graphicFrameMkLst>
            <pc:docMk/>
            <pc:sldMk cId="1060472660" sldId="298"/>
            <ac:graphicFrameMk id="4" creationId="{C673E5DC-477E-4269-8FD5-402E0E55B320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50:48.575" v="168"/>
          <ac:graphicFrameMkLst>
            <pc:docMk/>
            <pc:sldMk cId="1060472660" sldId="298"/>
            <ac:graphicFrameMk id="8" creationId="{E3EA7057-0D41-4E77-AB4A-0A149A33BFF2}"/>
          </ac:graphicFrameMkLst>
        </pc:graphicFrameChg>
        <pc:picChg chg="del">
          <ac:chgData name="Tegischer Lukas" userId="f78daebb-0565-485c-bd0e-1cd035e796ff" providerId="ADAL" clId="{78F5EDDA-2BFA-42EB-B18C-56E80F77F532}" dt="2020-05-22T15:49:40.017" v="120" actId="478"/>
          <ac:picMkLst>
            <pc:docMk/>
            <pc:sldMk cId="1060472660" sldId="29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78F5EDDA-2BFA-42EB-B18C-56E80F77F532}" dt="2020-05-22T15:51:58.038" v="207" actId="1076"/>
          <ac:picMkLst>
            <pc:docMk/>
            <pc:sldMk cId="1060472660" sldId="298"/>
            <ac:picMk id="9" creationId="{A1B2F843-60F6-40AE-873B-DAC26DFE4E38}"/>
          </ac:picMkLst>
        </pc:picChg>
      </pc:sldChg>
      <pc:sldChg chg="addSp delSp modSp add modTransition modAnim">
        <pc:chgData name="Tegischer Lukas" userId="f78daebb-0565-485c-bd0e-1cd035e796ff" providerId="ADAL" clId="{78F5EDDA-2BFA-42EB-B18C-56E80F77F532}" dt="2020-05-22T15:54:53.594" v="253"/>
        <pc:sldMkLst>
          <pc:docMk/>
          <pc:sldMk cId="326785872" sldId="299"/>
        </pc:sldMkLst>
        <pc:spChg chg="add mod">
          <ac:chgData name="Tegischer Lukas" userId="f78daebb-0565-485c-bd0e-1cd035e796ff" providerId="ADAL" clId="{78F5EDDA-2BFA-42EB-B18C-56E80F77F532}" dt="2020-05-22T15:52:53.689" v="222"/>
          <ac:spMkLst>
            <pc:docMk/>
            <pc:sldMk cId="326785872" sldId="299"/>
            <ac:spMk id="2" creationId="{14FE1F0B-9247-489D-81EB-348EB3F29701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4" creationId="{1F1FCACE-BB48-4AA2-8949-4B938954F018}"/>
          </ac:spMkLst>
        </pc:spChg>
        <pc:spChg chg="del">
          <ac:chgData name="Tegischer Lukas" userId="f78daebb-0565-485c-bd0e-1cd035e796ff" providerId="ADAL" clId="{78F5EDDA-2BFA-42EB-B18C-56E80F77F532}" dt="2020-05-22T15:52:40.538" v="216" actId="478"/>
          <ac:spMkLst>
            <pc:docMk/>
            <pc:sldMk cId="326785872" sldId="299"/>
            <ac:spMk id="5" creationId="{C9BAB24C-00DC-4C2F-A2FA-1ED83455C0D4}"/>
          </ac:spMkLst>
        </pc:spChg>
        <pc:spChg chg="del">
          <ac:chgData name="Tegischer Lukas" userId="f78daebb-0565-485c-bd0e-1cd035e796ff" providerId="ADAL" clId="{78F5EDDA-2BFA-42EB-B18C-56E80F77F532}" dt="2020-05-22T15:52:42.295" v="217" actId="478"/>
          <ac:spMkLst>
            <pc:docMk/>
            <pc:sldMk cId="326785872" sldId="299"/>
            <ac:spMk id="6" creationId="{1EB3DD23-82F2-40E1-84D9-F84020563DE7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7" creationId="{25F58284-E51B-4B94-AAB6-686CD9148B2D}"/>
          </ac:spMkLst>
        </pc:spChg>
      </pc:sldChg>
    </pc:docChg>
  </pc:docChgLst>
  <pc:docChgLst>
    <pc:chgData name="Tegischer Lukas" userId="f78daebb-0565-485c-bd0e-1cd035e796ff" providerId="ADAL" clId="{8467C3DE-EEA4-48F8-8B28-708B2CBD62D1}"/>
    <pc:docChg chg="undo custSel addSld modSld">
      <pc:chgData name="Tegischer Lukas" userId="f78daebb-0565-485c-bd0e-1cd035e796ff" providerId="ADAL" clId="{8467C3DE-EEA4-48F8-8B28-708B2CBD62D1}" dt="2020-05-26T20:31:38.746" v="411" actId="478"/>
      <pc:docMkLst>
        <pc:docMk/>
      </pc:docMkLst>
      <pc:sldChg chg="delSp modSp">
        <pc:chgData name="Tegischer Lukas" userId="f78daebb-0565-485c-bd0e-1cd035e796ff" providerId="ADAL" clId="{8467C3DE-EEA4-48F8-8B28-708B2CBD62D1}" dt="2020-05-22T18:48:50.891" v="368" actId="478"/>
        <pc:sldMkLst>
          <pc:docMk/>
          <pc:sldMk cId="336392357" sldId="256"/>
        </pc:sldMkLst>
        <pc:spChg chg="mod">
          <ac:chgData name="Tegischer Lukas" userId="f78daebb-0565-485c-bd0e-1cd035e796ff" providerId="ADAL" clId="{8467C3DE-EEA4-48F8-8B28-708B2CBD62D1}" dt="2020-05-22T15:58:43.247" v="34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8467C3DE-EEA4-48F8-8B28-708B2CBD62D1}" dt="2020-05-22T18:48:50.891" v="368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8467C3DE-EEA4-48F8-8B28-708B2CBD62D1}" dt="2020-05-26T20:31:38.746" v="411" actId="478"/>
        <pc:sldMkLst>
          <pc:docMk/>
          <pc:sldMk cId="4068653008" sldId="278"/>
        </pc:sldMkLst>
        <pc:spChg chg="mod">
          <ac:chgData name="Tegischer Lukas" userId="f78daebb-0565-485c-bd0e-1cd035e796ff" providerId="ADAL" clId="{8467C3DE-EEA4-48F8-8B28-708B2CBD62D1}" dt="2020-05-22T16:04:31.838" v="302" actId="1076"/>
          <ac:spMkLst>
            <pc:docMk/>
            <pc:sldMk cId="4068653008" sldId="278"/>
            <ac:spMk id="2" creationId="{00000000-0000-0000-0000-000000000000}"/>
          </ac:spMkLst>
        </pc:spChg>
        <pc:spChg chg="del mod">
          <ac:chgData name="Tegischer Lukas" userId="f78daebb-0565-485c-bd0e-1cd035e796ff" providerId="ADAL" clId="{8467C3DE-EEA4-48F8-8B28-708B2CBD62D1}" dt="2020-05-26T19:36:20.405" v="370" actId="478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8467C3DE-EEA4-48F8-8B28-708B2CBD62D1}" dt="2020-05-22T15:59:00.503" v="124" actId="478"/>
          <ac:spMkLst>
            <pc:docMk/>
            <pc:sldMk cId="4068653008" sldId="278"/>
            <ac:spMk id="4" creationId="{8DA971FA-E467-41FB-9665-E9AD049484FD}"/>
          </ac:spMkLst>
        </pc:spChg>
        <pc:spChg chg="add mod">
          <ac:chgData name="Tegischer Lukas" userId="f78daebb-0565-485c-bd0e-1cd035e796ff" providerId="ADAL" clId="{8467C3DE-EEA4-48F8-8B28-708B2CBD62D1}" dt="2020-05-26T20:31:30.984" v="408" actId="20577"/>
          <ac:spMkLst>
            <pc:docMk/>
            <pc:sldMk cId="4068653008" sldId="278"/>
            <ac:spMk id="5" creationId="{C69B657C-5573-4812-ACC1-D7CF277635DC}"/>
          </ac:spMkLst>
        </pc:spChg>
        <pc:spChg chg="add mod">
          <ac:chgData name="Tegischer Lukas" userId="f78daebb-0565-485c-bd0e-1cd035e796ff" providerId="ADAL" clId="{8467C3DE-EEA4-48F8-8B28-708B2CBD62D1}" dt="2020-05-22T16:00:38.217" v="147" actId="1076"/>
          <ac:spMkLst>
            <pc:docMk/>
            <pc:sldMk cId="4068653008" sldId="278"/>
            <ac:spMk id="6" creationId="{E5EDA467-FB33-4198-908B-E6B914C78BA5}"/>
          </ac:spMkLst>
        </pc:spChg>
        <pc:spChg chg="add mod">
          <ac:chgData name="Tegischer Lukas" userId="f78daebb-0565-485c-bd0e-1cd035e796ff" providerId="ADAL" clId="{8467C3DE-EEA4-48F8-8B28-708B2CBD62D1}" dt="2020-05-22T16:00:00.894" v="138" actId="1076"/>
          <ac:spMkLst>
            <pc:docMk/>
            <pc:sldMk cId="4068653008" sldId="278"/>
            <ac:spMk id="7" creationId="{99AC0499-BE82-4076-8C70-D24C79E71FED}"/>
          </ac:spMkLst>
        </pc:spChg>
        <pc:spChg chg="add mod">
          <ac:chgData name="Tegischer Lukas" userId="f78daebb-0565-485c-bd0e-1cd035e796ff" providerId="ADAL" clId="{8467C3DE-EEA4-48F8-8B28-708B2CBD62D1}" dt="2020-05-22T16:00:23.542" v="144" actId="1076"/>
          <ac:spMkLst>
            <pc:docMk/>
            <pc:sldMk cId="4068653008" sldId="278"/>
            <ac:spMk id="8" creationId="{AC041B61-2B12-43BC-B638-678CCBA97EC6}"/>
          </ac:spMkLst>
        </pc:spChg>
        <pc:spChg chg="add del mod">
          <ac:chgData name="Tegischer Lukas" userId="f78daebb-0565-485c-bd0e-1cd035e796ff" providerId="ADAL" clId="{8467C3DE-EEA4-48F8-8B28-708B2CBD62D1}" dt="2020-05-26T20:31:38.746" v="411" actId="478"/>
          <ac:spMkLst>
            <pc:docMk/>
            <pc:sldMk cId="4068653008" sldId="278"/>
            <ac:spMk id="9" creationId="{FDBAF965-BA23-4962-9A0A-F98A88B18D91}"/>
          </ac:spMkLst>
        </pc:spChg>
        <pc:spChg chg="del">
          <ac:chgData name="Tegischer Lukas" userId="f78daebb-0565-485c-bd0e-1cd035e796ff" providerId="ADAL" clId="{8467C3DE-EEA4-48F8-8B28-708B2CBD62D1}" dt="2020-05-22T15:59:00.503" v="124" actId="478"/>
          <ac:spMkLst>
            <pc:docMk/>
            <pc:sldMk cId="4068653008" sldId="278"/>
            <ac:spMk id="10" creationId="{3D1BD5F7-564E-4029-8CF3-DEA854BB3B46}"/>
          </ac:spMkLst>
        </pc:spChg>
        <pc:spChg chg="del">
          <ac:chgData name="Tegischer Lukas" userId="f78daebb-0565-485c-bd0e-1cd035e796ff" providerId="ADAL" clId="{8467C3DE-EEA4-48F8-8B28-708B2CBD62D1}" dt="2020-05-22T15:58:59.470" v="123" actId="478"/>
          <ac:spMkLst>
            <pc:docMk/>
            <pc:sldMk cId="4068653008" sldId="278"/>
            <ac:spMk id="12" creationId="{32E25657-ED66-4AC3-98F8-C9B139F473B1}"/>
          </ac:spMkLst>
        </pc:spChg>
        <pc:spChg chg="add mod">
          <ac:chgData name="Tegischer Lukas" userId="f78daebb-0565-485c-bd0e-1cd035e796ff" providerId="ADAL" clId="{8467C3DE-EEA4-48F8-8B28-708B2CBD62D1}" dt="2020-05-22T16:00:25.774" v="145" actId="1076"/>
          <ac:spMkLst>
            <pc:docMk/>
            <pc:sldMk cId="4068653008" sldId="278"/>
            <ac:spMk id="13" creationId="{73F41481-12AA-41B4-B5D0-7E56F60B21CC}"/>
          </ac:spMkLst>
        </pc:spChg>
        <pc:picChg chg="del">
          <ac:chgData name="Tegischer Lukas" userId="f78daebb-0565-485c-bd0e-1cd035e796ff" providerId="ADAL" clId="{8467C3DE-EEA4-48F8-8B28-708B2CBD62D1}" dt="2020-05-22T15:58:58.354" v="122" actId="478"/>
          <ac:picMkLst>
            <pc:docMk/>
            <pc:sldMk cId="4068653008" sldId="278"/>
            <ac:picMk id="9" creationId="{B6664AE1-A681-4B79-B877-4B7009116217}"/>
          </ac:picMkLst>
        </pc:picChg>
        <pc:picChg chg="add del mod">
          <ac:chgData name="Tegischer Lukas" userId="f78daebb-0565-485c-bd0e-1cd035e796ff" providerId="ADAL" clId="{8467C3DE-EEA4-48F8-8B28-708B2CBD62D1}" dt="2020-05-26T20:31:36.830" v="410" actId="478"/>
          <ac:picMkLst>
            <pc:docMk/>
            <pc:sldMk cId="4068653008" sldId="278"/>
            <ac:picMk id="11" creationId="{54B2FEA0-2804-495C-BD5B-2F6299FB6BB1}"/>
          </ac:picMkLst>
        </pc:picChg>
      </pc:sldChg>
      <pc:sldChg chg="delSp modSp">
        <pc:chgData name="Tegischer Lukas" userId="f78daebb-0565-485c-bd0e-1cd035e796ff" providerId="ADAL" clId="{8467C3DE-EEA4-48F8-8B28-708B2CBD62D1}" dt="2020-05-22T18:48:53.379" v="369" actId="478"/>
        <pc:sldMkLst>
          <pc:docMk/>
          <pc:sldMk cId="3932101437" sldId="291"/>
        </pc:sldMkLst>
        <pc:spChg chg="mod">
          <ac:chgData name="Tegischer Lukas" userId="f78daebb-0565-485c-bd0e-1cd035e796ff" providerId="ADAL" clId="{8467C3DE-EEA4-48F8-8B28-708B2CBD62D1}" dt="2020-05-22T18:01:30.052" v="360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8467C3DE-EEA4-48F8-8B28-708B2CBD62D1}" dt="2020-05-22T18:48:53.379" v="369" actId="478"/>
          <ac:spMkLst>
            <pc:docMk/>
            <pc:sldMk cId="3932101437" sldId="291"/>
            <ac:spMk id="6" creationId="{00000000-0000-0000-0000-000000000000}"/>
          </ac:spMkLst>
        </pc:spChg>
      </pc:sldChg>
      <pc:sldChg chg="addSp delSp modSp modTransition modAnim">
        <pc:chgData name="Tegischer Lukas" userId="f78daebb-0565-485c-bd0e-1cd035e796ff" providerId="ADAL" clId="{8467C3DE-EEA4-48F8-8B28-708B2CBD62D1}" dt="2020-05-26T19:56:16.040" v="376" actId="478"/>
        <pc:sldMkLst>
          <pc:docMk/>
          <pc:sldMk cId="127089651" sldId="296"/>
        </pc:sldMkLst>
        <pc:spChg chg="del">
          <ac:chgData name="Tegischer Lukas" userId="f78daebb-0565-485c-bd0e-1cd035e796ff" providerId="ADAL" clId="{8467C3DE-EEA4-48F8-8B28-708B2CBD62D1}" dt="2020-05-22T16:04:27.473" v="300" actId="478"/>
          <ac:spMkLst>
            <pc:docMk/>
            <pc:sldMk cId="127089651" sldId="296"/>
            <ac:spMk id="2" creationId="{5D3FC3A2-1C22-44A9-B785-8980FCE99AC1}"/>
          </ac:spMkLst>
        </pc:spChg>
        <pc:spChg chg="del mod">
          <ac:chgData name="Tegischer Lukas" userId="f78daebb-0565-485c-bd0e-1cd035e796ff" providerId="ADAL" clId="{8467C3DE-EEA4-48F8-8B28-708B2CBD62D1}" dt="2020-05-26T19:36:27.712" v="373" actId="478"/>
          <ac:spMkLst>
            <pc:docMk/>
            <pc:sldMk cId="127089651" sldId="29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8467C3DE-EEA4-48F8-8B28-708B2CBD62D1}" dt="2020-05-26T19:56:16.040" v="376" actId="478"/>
          <ac:spMkLst>
            <pc:docMk/>
            <pc:sldMk cId="127089651" sldId="296"/>
            <ac:spMk id="4" creationId="{45AFAB40-0F43-462D-849B-0933496FE2C7}"/>
          </ac:spMkLst>
        </pc:spChg>
        <pc:spChg chg="del">
          <ac:chgData name="Tegischer Lukas" userId="f78daebb-0565-485c-bd0e-1cd035e796ff" providerId="ADAL" clId="{8467C3DE-EEA4-48F8-8B28-708B2CBD62D1}" dt="2020-05-22T16:04:28.414" v="301" actId="478"/>
          <ac:spMkLst>
            <pc:docMk/>
            <pc:sldMk cId="127089651" sldId="296"/>
            <ac:spMk id="4" creationId="{C1CF1AC0-B00F-4BA4-A075-01C3266EE2D8}"/>
          </ac:spMkLst>
        </pc:spChg>
        <pc:spChg chg="add mod">
          <ac:chgData name="Tegischer Lukas" userId="f78daebb-0565-485c-bd0e-1cd035e796ff" providerId="ADAL" clId="{8467C3DE-EEA4-48F8-8B28-708B2CBD62D1}" dt="2020-05-26T19:36:31.662" v="375" actId="20577"/>
          <ac:spMkLst>
            <pc:docMk/>
            <pc:sldMk cId="127089651" sldId="296"/>
            <ac:spMk id="5" creationId="{08B98C67-63C0-4296-984C-7B74D1215CD7}"/>
          </ac:spMkLst>
        </pc:spChg>
        <pc:spChg chg="add mod">
          <ac:chgData name="Tegischer Lukas" userId="f78daebb-0565-485c-bd0e-1cd035e796ff" providerId="ADAL" clId="{8467C3DE-EEA4-48F8-8B28-708B2CBD62D1}" dt="2020-05-22T17:59:30.665" v="349" actId="120"/>
          <ac:spMkLst>
            <pc:docMk/>
            <pc:sldMk cId="127089651" sldId="296"/>
            <ac:spMk id="6" creationId="{FDDF4808-AD46-4A53-B057-9F3413C0F580}"/>
          </ac:spMkLst>
        </pc:spChg>
        <pc:spChg chg="add mod">
          <ac:chgData name="Tegischer Lukas" userId="f78daebb-0565-485c-bd0e-1cd035e796ff" providerId="ADAL" clId="{8467C3DE-EEA4-48F8-8B28-708B2CBD62D1}" dt="2020-05-22T17:59:34.608" v="351" actId="120"/>
          <ac:spMkLst>
            <pc:docMk/>
            <pc:sldMk cId="127089651" sldId="296"/>
            <ac:spMk id="7" creationId="{F6A7755C-E105-4692-BAB8-BC747C266997}"/>
          </ac:spMkLst>
        </pc:spChg>
      </pc:sldChg>
      <pc:sldChg chg="addSp delSp modSp add modTransition">
        <pc:chgData name="Tegischer Lukas" userId="f78daebb-0565-485c-bd0e-1cd035e796ff" providerId="ADAL" clId="{8467C3DE-EEA4-48F8-8B28-708B2CBD62D1}" dt="2020-05-26T19:36:22.687" v="371" actId="478"/>
        <pc:sldMkLst>
          <pc:docMk/>
          <pc:sldMk cId="2726261230" sldId="297"/>
        </pc:sldMkLst>
        <pc:spChg chg="mod">
          <ac:chgData name="Tegischer Lukas" userId="f78daebb-0565-485c-bd0e-1cd035e796ff" providerId="ADAL" clId="{8467C3DE-EEA4-48F8-8B28-708B2CBD62D1}" dt="2020-05-22T16:03:38.087" v="276" actId="1076"/>
          <ac:spMkLst>
            <pc:docMk/>
            <pc:sldMk cId="2726261230" sldId="297"/>
            <ac:spMk id="2" creationId="{00000000-0000-0000-0000-000000000000}"/>
          </ac:spMkLst>
        </pc:spChg>
        <pc:spChg chg="del mod">
          <ac:chgData name="Tegischer Lukas" userId="f78daebb-0565-485c-bd0e-1cd035e796ff" providerId="ADAL" clId="{8467C3DE-EEA4-48F8-8B28-708B2CBD62D1}" dt="2020-05-26T19:36:22.687" v="371" actId="478"/>
          <ac:spMkLst>
            <pc:docMk/>
            <pc:sldMk cId="2726261230" sldId="297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8467C3DE-EEA4-48F8-8B28-708B2CBD62D1}" dt="2020-05-22T16:03:30.633" v="241" actId="478"/>
          <ac:spMkLst>
            <pc:docMk/>
            <pc:sldMk cId="2726261230" sldId="297"/>
            <ac:spMk id="4" creationId="{E02BCF73-239E-4D2D-89D7-81BF525AD941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5" creationId="{C69B657C-5573-4812-ACC1-D7CF277635DC}"/>
          </ac:spMkLst>
        </pc:spChg>
        <pc:spChg chg="add mod">
          <ac:chgData name="Tegischer Lukas" userId="f78daebb-0565-485c-bd0e-1cd035e796ff" providerId="ADAL" clId="{8467C3DE-EEA4-48F8-8B28-708B2CBD62D1}" dt="2020-05-26T19:36:22.687" v="371" actId="478"/>
          <ac:spMkLst>
            <pc:docMk/>
            <pc:sldMk cId="2726261230" sldId="297"/>
            <ac:spMk id="5" creationId="{D9849C4A-B513-40A2-A713-3556BD8905B4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6" creationId="{E5EDA467-FB33-4198-908B-E6B914C78BA5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7" creationId="{99AC0499-BE82-4076-8C70-D24C79E71FED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8" creationId="{AC041B61-2B12-43BC-B638-678CCBA97EC6}"/>
          </ac:spMkLst>
        </pc:spChg>
        <pc:spChg chg="add del mod">
          <ac:chgData name="Tegischer Lukas" userId="f78daebb-0565-485c-bd0e-1cd035e796ff" providerId="ADAL" clId="{8467C3DE-EEA4-48F8-8B28-708B2CBD62D1}" dt="2020-05-22T16:03:26.876" v="240" actId="478"/>
          <ac:spMkLst>
            <pc:docMk/>
            <pc:sldMk cId="2726261230" sldId="297"/>
            <ac:spMk id="9" creationId="{9A98C2D6-BD86-4EF6-A4B5-07D1301D79D6}"/>
          </ac:spMkLst>
        </pc:spChg>
        <pc:spChg chg="add del mod">
          <ac:chgData name="Tegischer Lukas" userId="f78daebb-0565-485c-bd0e-1cd035e796ff" providerId="ADAL" clId="{8467C3DE-EEA4-48F8-8B28-708B2CBD62D1}" dt="2020-05-22T16:03:26.876" v="240" actId="478"/>
          <ac:spMkLst>
            <pc:docMk/>
            <pc:sldMk cId="2726261230" sldId="297"/>
            <ac:spMk id="10" creationId="{AA07A815-1377-4691-9F86-AAF305E4ABF3}"/>
          </ac:spMkLst>
        </pc:spChg>
        <pc:spChg chg="del">
          <ac:chgData name="Tegischer Lukas" userId="f78daebb-0565-485c-bd0e-1cd035e796ff" providerId="ADAL" clId="{8467C3DE-EEA4-48F8-8B28-708B2CBD62D1}" dt="2020-05-22T16:01:06.653" v="176" actId="478"/>
          <ac:spMkLst>
            <pc:docMk/>
            <pc:sldMk cId="2726261230" sldId="297"/>
            <ac:spMk id="13" creationId="{73F41481-12AA-41B4-B5D0-7E56F60B21CC}"/>
          </ac:spMkLst>
        </pc:spChg>
        <pc:spChg chg="add del">
          <ac:chgData name="Tegischer Lukas" userId="f78daebb-0565-485c-bd0e-1cd035e796ff" providerId="ADAL" clId="{8467C3DE-EEA4-48F8-8B28-708B2CBD62D1}" dt="2020-05-22T16:03:03.274" v="224"/>
          <ac:spMkLst>
            <pc:docMk/>
            <pc:sldMk cId="2726261230" sldId="297"/>
            <ac:spMk id="16" creationId="{8B243D4F-1340-4D45-806C-CC41777ADC2C}"/>
          </ac:spMkLst>
        </pc:spChg>
        <pc:spChg chg="add del">
          <ac:chgData name="Tegischer Lukas" userId="f78daebb-0565-485c-bd0e-1cd035e796ff" providerId="ADAL" clId="{8467C3DE-EEA4-48F8-8B28-708B2CBD62D1}" dt="2020-05-22T16:03:13.929" v="226"/>
          <ac:spMkLst>
            <pc:docMk/>
            <pc:sldMk cId="2726261230" sldId="297"/>
            <ac:spMk id="18" creationId="{89461254-A3F5-44CE-BF2B-3073586B0FEF}"/>
          </ac:spMkLst>
        </pc:spChg>
        <pc:graphicFrameChg chg="add del">
          <ac:chgData name="Tegischer Lukas" userId="f78daebb-0565-485c-bd0e-1cd035e796ff" providerId="ADAL" clId="{8467C3DE-EEA4-48F8-8B28-708B2CBD62D1}" dt="2020-05-22T16:03:03.274" v="224"/>
          <ac:graphicFrameMkLst>
            <pc:docMk/>
            <pc:sldMk cId="2726261230" sldId="297"/>
            <ac:graphicFrameMk id="12" creationId="{398DC818-405E-44CD-8754-59118AEACD35}"/>
          </ac:graphicFrameMkLst>
        </pc:graphicFrameChg>
        <pc:graphicFrameChg chg="add del">
          <ac:chgData name="Tegischer Lukas" userId="f78daebb-0565-485c-bd0e-1cd035e796ff" providerId="ADAL" clId="{8467C3DE-EEA4-48F8-8B28-708B2CBD62D1}" dt="2020-05-22T16:03:13.929" v="226"/>
          <ac:graphicFrameMkLst>
            <pc:docMk/>
            <pc:sldMk cId="2726261230" sldId="297"/>
            <ac:graphicFrameMk id="17" creationId="{DB6DB288-5930-4851-A15B-FAB8F3814CBB}"/>
          </ac:graphicFrameMkLst>
        </pc:graphicFrameChg>
        <pc:picChg chg="del">
          <ac:chgData name="Tegischer Lukas" userId="f78daebb-0565-485c-bd0e-1cd035e796ff" providerId="ADAL" clId="{8467C3DE-EEA4-48F8-8B28-708B2CBD62D1}" dt="2020-05-22T16:01:05.397" v="175" actId="478"/>
          <ac:picMkLst>
            <pc:docMk/>
            <pc:sldMk cId="2726261230" sldId="297"/>
            <ac:picMk id="11" creationId="{54B2FEA0-2804-495C-BD5B-2F6299FB6BB1}"/>
          </ac:picMkLst>
        </pc:picChg>
        <pc:picChg chg="add del mod">
          <ac:chgData name="Tegischer Lukas" userId="f78daebb-0565-485c-bd0e-1cd035e796ff" providerId="ADAL" clId="{8467C3DE-EEA4-48F8-8B28-708B2CBD62D1}" dt="2020-05-22T16:03:26.876" v="240" actId="478"/>
          <ac:picMkLst>
            <pc:docMk/>
            <pc:sldMk cId="2726261230" sldId="297"/>
            <ac:picMk id="15" creationId="{8815998B-0C65-418C-8345-4264D16E6B5B}"/>
          </ac:picMkLst>
        </pc:picChg>
      </pc:sldChg>
      <pc:sldChg chg="addSp delSp modSp add modTransition modAnim">
        <pc:chgData name="Tegischer Lukas" userId="f78daebb-0565-485c-bd0e-1cd035e796ff" providerId="ADAL" clId="{8467C3DE-EEA4-48F8-8B28-708B2CBD62D1}" dt="2020-05-26T19:36:25.106" v="372" actId="478"/>
        <pc:sldMkLst>
          <pc:docMk/>
          <pc:sldMk cId="4279436802" sldId="298"/>
        </pc:sldMkLst>
        <pc:spChg chg="del mod">
          <ac:chgData name="Tegischer Lukas" userId="f78daebb-0565-485c-bd0e-1cd035e796ff" providerId="ADAL" clId="{8467C3DE-EEA4-48F8-8B28-708B2CBD62D1}" dt="2020-05-26T19:36:25.106" v="372" actId="478"/>
          <ac:spMkLst>
            <pc:docMk/>
            <pc:sldMk cId="4279436802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8467C3DE-EEA4-48F8-8B28-708B2CBD62D1}" dt="2020-05-22T17:57:27.469" v="344" actId="113"/>
          <ac:spMkLst>
            <pc:docMk/>
            <pc:sldMk cId="4279436802" sldId="298"/>
            <ac:spMk id="5" creationId="{C32D1650-C923-49CF-8A9B-B2B798533875}"/>
          </ac:spMkLst>
        </pc:spChg>
        <pc:spChg chg="add mod">
          <ac:chgData name="Tegischer Lukas" userId="f78daebb-0565-485c-bd0e-1cd035e796ff" providerId="ADAL" clId="{8467C3DE-EEA4-48F8-8B28-708B2CBD62D1}" dt="2020-05-22T17:57:10.388" v="341" actId="1076"/>
          <ac:spMkLst>
            <pc:docMk/>
            <pc:sldMk cId="4279436802" sldId="298"/>
            <ac:spMk id="6" creationId="{A0B45C55-9CDA-4F24-A2FA-2D5342FFD3A5}"/>
          </ac:spMkLst>
        </pc:spChg>
        <pc:spChg chg="add mod">
          <ac:chgData name="Tegischer Lukas" userId="f78daebb-0565-485c-bd0e-1cd035e796ff" providerId="ADAL" clId="{8467C3DE-EEA4-48F8-8B28-708B2CBD62D1}" dt="2020-05-26T19:36:25.106" v="372" actId="478"/>
          <ac:spMkLst>
            <pc:docMk/>
            <pc:sldMk cId="4279436802" sldId="298"/>
            <ac:spMk id="8" creationId="{13436316-A02D-45AB-B41E-F89F4360126C}"/>
          </ac:spMkLst>
        </pc:spChg>
        <pc:spChg chg="mod">
          <ac:chgData name="Tegischer Lukas" userId="f78daebb-0565-485c-bd0e-1cd035e796ff" providerId="ADAL" clId="{8467C3DE-EEA4-48F8-8B28-708B2CBD62D1}" dt="2020-05-22T17:56:30.145" v="325" actId="113"/>
          <ac:spMkLst>
            <pc:docMk/>
            <pc:sldMk cId="4279436802" sldId="298"/>
            <ac:spMk id="10" creationId="{AA07A815-1377-4691-9F86-AAF305E4ABF3}"/>
          </ac:spMkLst>
        </pc:spChg>
        <pc:picChg chg="mod">
          <ac:chgData name="Tegischer Lukas" userId="f78daebb-0565-485c-bd0e-1cd035e796ff" providerId="ADAL" clId="{8467C3DE-EEA4-48F8-8B28-708B2CBD62D1}" dt="2020-05-22T17:56:02.779" v="320" actId="1076"/>
          <ac:picMkLst>
            <pc:docMk/>
            <pc:sldMk cId="4279436802" sldId="298"/>
            <ac:picMk id="15" creationId="{8815998B-0C65-418C-8345-4264D16E6B5B}"/>
          </ac:picMkLst>
        </pc:picChg>
      </pc:sldChg>
    </pc:docChg>
  </pc:docChgLst>
  <pc:docChgLst>
    <pc:chgData name="Tegischer Lukas" userId="f78daebb-0565-485c-bd0e-1cd035e796ff" providerId="ADAL" clId="{DED33C1B-A5BE-4F36-A6CA-7B95E2F6559E}"/>
    <pc:docChg chg="custSel delSld modSld">
      <pc:chgData name="Tegischer Lukas" userId="f78daebb-0565-485c-bd0e-1cd035e796ff" providerId="ADAL" clId="{DED33C1B-A5BE-4F36-A6CA-7B95E2F6559E}" dt="2020-05-22T15:58:13.621" v="85" actId="20577"/>
      <pc:docMkLst>
        <pc:docMk/>
      </pc:docMkLst>
      <pc:sldChg chg="modSp">
        <pc:chgData name="Tegischer Lukas" userId="f78daebb-0565-485c-bd0e-1cd035e796ff" providerId="ADAL" clId="{DED33C1B-A5BE-4F36-A6CA-7B95E2F6559E}" dt="2020-05-22T15:56:00.720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ED33C1B-A5BE-4F36-A6CA-7B95E2F6559E}" dt="2020-05-22T15:56:00.720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ED33C1B-A5BE-4F36-A6CA-7B95E2F6559E}" dt="2020-05-22T15:56:58.340" v="44"/>
        <pc:sldMkLst>
          <pc:docMk/>
          <pc:sldMk cId="4068653008" sldId="278"/>
        </pc:sldMkLst>
        <pc:spChg chg="mod">
          <ac:chgData name="Tegischer Lukas" userId="f78daebb-0565-485c-bd0e-1cd035e796ff" providerId="ADAL" clId="{DED33C1B-A5BE-4F36-A6CA-7B95E2F6559E}" dt="2020-05-22T15:56:06.315" v="17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ED33C1B-A5BE-4F36-A6CA-7B95E2F6559E}" dt="2020-05-22T15:56:53.127" v="43" actId="1076"/>
          <ac:spMkLst>
            <pc:docMk/>
            <pc:sldMk cId="4068653008" sldId="278"/>
            <ac:spMk id="4" creationId="{8DA971FA-E467-41FB-9665-E9AD049484FD}"/>
          </ac:spMkLst>
        </pc:spChg>
        <pc:spChg chg="mod">
          <ac:chgData name="Tegischer Lukas" userId="f78daebb-0565-485c-bd0e-1cd035e796ff" providerId="ADAL" clId="{DED33C1B-A5BE-4F36-A6CA-7B95E2F6559E}" dt="2020-05-22T15:56:18.678" v="28" actId="1076"/>
          <ac:spMkLst>
            <pc:docMk/>
            <pc:sldMk cId="4068653008" sldId="278"/>
            <ac:spMk id="10" creationId="{3D1BD5F7-564E-4029-8CF3-DEA854BB3B46}"/>
          </ac:spMkLst>
        </pc:spChg>
        <pc:spChg chg="del">
          <ac:chgData name="Tegischer Lukas" userId="f78daebb-0565-485c-bd0e-1cd035e796ff" providerId="ADAL" clId="{DED33C1B-A5BE-4F36-A6CA-7B95E2F6559E}" dt="2020-05-22T15:56:20.148" v="29" actId="478"/>
          <ac:spMkLst>
            <pc:docMk/>
            <pc:sldMk cId="4068653008" sldId="278"/>
            <ac:spMk id="11" creationId="{799F0263-7DC5-4D04-A9A9-E222A50446D6}"/>
          </ac:spMkLst>
        </pc:spChg>
        <pc:spChg chg="mod">
          <ac:chgData name="Tegischer Lukas" userId="f78daebb-0565-485c-bd0e-1cd035e796ff" providerId="ADAL" clId="{DED33C1B-A5BE-4F36-A6CA-7B95E2F6559E}" dt="2020-05-22T15:56:13.902" v="25" actId="1076"/>
          <ac:spMkLst>
            <pc:docMk/>
            <pc:sldMk cId="4068653008" sldId="278"/>
            <ac:spMk id="12" creationId="{32E25657-ED66-4AC3-98F8-C9B139F473B1}"/>
          </ac:spMkLst>
        </pc:spChg>
        <pc:picChg chg="del">
          <ac:chgData name="Tegischer Lukas" userId="f78daebb-0565-485c-bd0e-1cd035e796ff" providerId="ADAL" clId="{DED33C1B-A5BE-4F36-A6CA-7B95E2F6559E}" dt="2020-05-22T15:56:21.546" v="30" actId="478"/>
          <ac:picMkLst>
            <pc:docMk/>
            <pc:sldMk cId="4068653008" sldId="27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DED33C1B-A5BE-4F36-A6CA-7B95E2F6559E}" dt="2020-05-22T15:56:32.672" v="34" actId="1076"/>
          <ac:picMkLst>
            <pc:docMk/>
            <pc:sldMk cId="4068653008" sldId="278"/>
            <ac:picMk id="9" creationId="{B6664AE1-A681-4B79-B877-4B7009116217}"/>
          </ac:picMkLst>
        </pc:picChg>
      </pc:sldChg>
      <pc:sldChg chg="modSp">
        <pc:chgData name="Tegischer Lukas" userId="f78daebb-0565-485c-bd0e-1cd035e796ff" providerId="ADAL" clId="{DED33C1B-A5BE-4F36-A6CA-7B95E2F6559E}" dt="2020-05-22T15:58:13.621" v="8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ED33C1B-A5BE-4F36-A6CA-7B95E2F6559E}" dt="2020-05-22T15:58:13.621" v="8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DED33C1B-A5BE-4F36-A6CA-7B95E2F6559E}" dt="2020-05-22T15:57:51.510" v="57" actId="1076"/>
        <pc:sldMkLst>
          <pc:docMk/>
          <pc:sldMk cId="127089651" sldId="296"/>
        </pc:sldMkLst>
        <pc:spChg chg="add mod">
          <ac:chgData name="Tegischer Lukas" userId="f78daebb-0565-485c-bd0e-1cd035e796ff" providerId="ADAL" clId="{DED33C1B-A5BE-4F36-A6CA-7B95E2F6559E}" dt="2020-05-22T15:57:26.763" v="52" actId="255"/>
          <ac:spMkLst>
            <pc:docMk/>
            <pc:sldMk cId="127089651" sldId="296"/>
            <ac:spMk id="2" creationId="{5D3FC3A2-1C22-44A9-B785-8980FCE99AC1}"/>
          </ac:spMkLst>
        </pc:spChg>
        <pc:spChg chg="add mod">
          <ac:chgData name="Tegischer Lukas" userId="f78daebb-0565-485c-bd0e-1cd035e796ff" providerId="ADAL" clId="{DED33C1B-A5BE-4F36-A6CA-7B95E2F6559E}" dt="2020-05-22T15:57:51.510" v="57" actId="1076"/>
          <ac:spMkLst>
            <pc:docMk/>
            <pc:sldMk cId="127089651" sldId="296"/>
            <ac:spMk id="4" creationId="{C1CF1AC0-B00F-4BA4-A075-01C3266EE2D8}"/>
          </ac:spMkLst>
        </pc:spChg>
        <pc:spChg chg="del">
          <ac:chgData name="Tegischer Lukas" userId="f78daebb-0565-485c-bd0e-1cd035e796ff" providerId="ADAL" clId="{DED33C1B-A5BE-4F36-A6CA-7B95E2F6559E}" dt="2020-05-22T15:57:09.489" v="46" actId="478"/>
          <ac:spMkLst>
            <pc:docMk/>
            <pc:sldMk cId="127089651" sldId="296"/>
            <ac:spMk id="5" creationId="{C9BAB24C-00DC-4C2F-A2FA-1ED83455C0D4}"/>
          </ac:spMkLst>
        </pc:spChg>
        <pc:spChg chg="del">
          <ac:chgData name="Tegischer Lukas" userId="f78daebb-0565-485c-bd0e-1cd035e796ff" providerId="ADAL" clId="{DED33C1B-A5BE-4F36-A6CA-7B95E2F6559E}" dt="2020-05-22T15:57:19.829" v="50" actId="478"/>
          <ac:spMkLst>
            <pc:docMk/>
            <pc:sldMk cId="127089651" sldId="296"/>
            <ac:spMk id="6" creationId="{1EB3DD23-82F2-40E1-84D9-F84020563DE7}"/>
          </ac:spMkLst>
        </pc:spChg>
      </pc:sldChg>
      <pc:sldChg chg="del">
        <pc:chgData name="Tegischer Lukas" userId="f78daebb-0565-485c-bd0e-1cd035e796ff" providerId="ADAL" clId="{DED33C1B-A5BE-4F36-A6CA-7B95E2F6559E}" dt="2020-05-22T15:56:59.973" v="45" actId="2696"/>
        <pc:sldMkLst>
          <pc:docMk/>
          <pc:sldMk cId="1060472660" sldId="298"/>
        </pc:sldMkLst>
      </pc:sldChg>
      <pc:sldChg chg="del">
        <pc:chgData name="Tegischer Lukas" userId="f78daebb-0565-485c-bd0e-1cd035e796ff" providerId="ADAL" clId="{DED33C1B-A5BE-4F36-A6CA-7B95E2F6559E}" dt="2020-05-22T15:57:53.472" v="58" actId="2696"/>
        <pc:sldMkLst>
          <pc:docMk/>
          <pc:sldMk cId="326785872" sldId="299"/>
        </pc:sldMkLst>
      </pc:sldChg>
    </pc:docChg>
  </pc:docChgLst>
  <pc:docChgLst>
    <pc:chgData name="Tegischer Lukas" userId="f78daebb-0565-485c-bd0e-1cd035e796ff" providerId="ADAL" clId="{87E78180-D284-4DB3-B482-5D0F9927DEEA}"/>
    <pc:docChg chg="custSel addSld delSld modSld">
      <pc:chgData name="Tegischer Lukas" userId="f78daebb-0565-485c-bd0e-1cd035e796ff" providerId="ADAL" clId="{87E78180-D284-4DB3-B482-5D0F9927DEEA}" dt="2020-05-22T08:10:02.037" v="200"/>
      <pc:docMkLst>
        <pc:docMk/>
      </pc:docMkLst>
      <pc:sldChg chg="modSp modTransition">
        <pc:chgData name="Tegischer Lukas" userId="f78daebb-0565-485c-bd0e-1cd035e796ff" providerId="ADAL" clId="{87E78180-D284-4DB3-B482-5D0F9927DEEA}" dt="2020-05-22T08:09:34.720" v="198"/>
        <pc:sldMkLst>
          <pc:docMk/>
          <pc:sldMk cId="336392357" sldId="256"/>
        </pc:sldMkLst>
        <pc:spChg chg="mod">
          <ac:chgData name="Tegischer Lukas" userId="f78daebb-0565-485c-bd0e-1cd035e796ff" providerId="ADAL" clId="{87E78180-D284-4DB3-B482-5D0F9927DEEA}" dt="2020-05-22T07:51:18.57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87E78180-D284-4DB3-B482-5D0F9927DEEA}" dt="2020-05-22T08:09:47.900" v="199"/>
        <pc:sldMkLst>
          <pc:docMk/>
          <pc:sldMk cId="4068653008" sldId="278"/>
        </pc:sldMkLst>
        <pc:spChg chg="mod">
          <ac:chgData name="Tegischer Lukas" userId="f78daebb-0565-485c-bd0e-1cd035e796ff" providerId="ADAL" clId="{87E78180-D284-4DB3-B482-5D0F9927DEEA}" dt="2020-05-22T07:51:26.537" v="28" actId="20577"/>
          <ac:spMkLst>
            <pc:docMk/>
            <pc:sldMk cId="4068653008" sldId="278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7E78180-D284-4DB3-B482-5D0F9927DEEA}" dt="2020-05-22T07:52:38.407" v="82" actId="478"/>
          <ac:spMkLst>
            <pc:docMk/>
            <pc:sldMk cId="4068653008" sldId="278"/>
            <ac:spMk id="4" creationId="{D8EDCFC4-D5C8-4E05-BEB8-DAE1C9CCC68B}"/>
          </ac:spMkLst>
        </pc:spChg>
        <pc:spChg chg="del mod">
          <ac:chgData name="Tegischer Lukas" userId="f78daebb-0565-485c-bd0e-1cd035e796ff" providerId="ADAL" clId="{87E78180-D284-4DB3-B482-5D0F9927DEEA}" dt="2020-05-22T07:52:37.327" v="81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7:53:50.781" v="131" actId="1076"/>
          <ac:spMkLst>
            <pc:docMk/>
            <pc:sldMk cId="4068653008" sldId="278"/>
            <ac:spMk id="6" creationId="{C02B04E1-DB46-453D-BA65-4643E69E3437}"/>
          </ac:spMkLst>
        </pc:spChg>
        <pc:spChg chg="del">
          <ac:chgData name="Tegischer Lukas" userId="f78daebb-0565-485c-bd0e-1cd035e796ff" providerId="ADAL" clId="{87E78180-D284-4DB3-B482-5D0F9927DEEA}" dt="2020-05-22T07:51:52.397" v="64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87E78180-D284-4DB3-B482-5D0F9927DEEA}" dt="2020-05-22T07:51:53.533" v="65" actId="478"/>
          <ac:spMkLst>
            <pc:docMk/>
            <pc:sldMk cId="4068653008" sldId="278"/>
            <ac:spMk id="9" creationId="{39C13C33-4110-4B53-865F-3135381995BB}"/>
          </ac:spMkLst>
        </pc:spChg>
        <pc:spChg chg="del mod">
          <ac:chgData name="Tegischer Lukas" userId="f78daebb-0565-485c-bd0e-1cd035e796ff" providerId="ADAL" clId="{87E78180-D284-4DB3-B482-5D0F9927DEEA}" dt="2020-05-22T07:52:35.756" v="80" actId="478"/>
          <ac:spMkLst>
            <pc:docMk/>
            <pc:sldMk cId="4068653008" sldId="278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7:51:54.134" v="66" actId="478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87E78180-D284-4DB3-B482-5D0F9927DEEA}" dt="2020-05-22T07:52:11.469" v="76" actId="1076"/>
          <ac:picMkLst>
            <pc:docMk/>
            <pc:sldMk cId="4068653008" sldId="278"/>
            <ac:picMk id="11" creationId="{1661E4AC-38B5-4B43-B93A-8ACEBCD1C1A4}"/>
          </ac:picMkLst>
        </pc:picChg>
      </pc:sldChg>
      <pc:sldChg chg="addSp delSp modSp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3227496293" sldId="292"/>
        </pc:sldMkLst>
        <pc:spChg chg="add mod">
          <ac:chgData name="Tegischer Lukas" userId="f78daebb-0565-485c-bd0e-1cd035e796ff" providerId="ADAL" clId="{87E78180-D284-4DB3-B482-5D0F9927DEEA}" dt="2020-05-22T07:54:37.567" v="140" actId="14100"/>
          <ac:spMkLst>
            <pc:docMk/>
            <pc:sldMk cId="3227496293" sldId="292"/>
            <ac:spMk id="2" creationId="{F686EE91-ED77-44E8-A2D7-6901DCF4B0B3}"/>
          </ac:spMkLst>
        </pc:spChg>
        <pc:spChg chg="del mod">
          <ac:chgData name="Tegischer Lukas" userId="f78daebb-0565-485c-bd0e-1cd035e796ff" providerId="ADAL" clId="{87E78180-D284-4DB3-B482-5D0F9927DEEA}" dt="2020-05-22T07:54:32.130" v="137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87E78180-D284-4DB3-B482-5D0F9927DEEA}" dt="2020-05-22T07:55:05.950" v="153" actId="1076"/>
          <ac:spMkLst>
            <pc:docMk/>
            <pc:sldMk cId="3227496293" sldId="292"/>
            <ac:spMk id="5" creationId="{E2F5AD25-8749-4DA4-AB39-7222C443F87B}"/>
          </ac:spMkLst>
        </pc:spChg>
        <pc:spChg chg="del">
          <ac:chgData name="Tegischer Lukas" userId="f78daebb-0565-485c-bd0e-1cd035e796ff" providerId="ADAL" clId="{87E78180-D284-4DB3-B482-5D0F9927DEEA}" dt="2020-05-22T07:54:41.318" v="141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87E78180-D284-4DB3-B482-5D0F9927DEEA}" dt="2020-05-22T07:55:18.497" v="155" actId="1076"/>
          <ac:spMkLst>
            <pc:docMk/>
            <pc:sldMk cId="3227496293" sldId="292"/>
            <ac:spMk id="7" creationId="{A89126D0-8032-487A-92F8-0E7D7BAB7261}"/>
          </ac:spMkLst>
        </pc:spChg>
        <pc:spChg chg="del">
          <ac:chgData name="Tegischer Lukas" userId="f78daebb-0565-485c-bd0e-1cd035e796ff" providerId="ADAL" clId="{87E78180-D284-4DB3-B482-5D0F9927DEEA}" dt="2020-05-22T07:54:42.426" v="143" actId="478"/>
          <ac:spMkLst>
            <pc:docMk/>
            <pc:sldMk cId="3227496293" sldId="292"/>
            <ac:spMk id="11" creationId="{ED0131A2-D21E-4006-A580-8BD9E4A38AE2}"/>
          </ac:spMkLst>
        </pc:spChg>
        <pc:picChg chg="add mod">
          <ac:chgData name="Tegischer Lukas" userId="f78daebb-0565-485c-bd0e-1cd035e796ff" providerId="ADAL" clId="{87E78180-D284-4DB3-B482-5D0F9927DEEA}" dt="2020-05-22T07:55:04.005" v="152" actId="1076"/>
          <ac:picMkLst>
            <pc:docMk/>
            <pc:sldMk cId="3227496293" sldId="292"/>
            <ac:picMk id="9" creationId="{9CC079EF-EA0E-42B4-B2D3-E333AB588543}"/>
          </ac:picMkLst>
        </pc:picChg>
        <pc:picChg chg="del">
          <ac:chgData name="Tegischer Lukas" userId="f78daebb-0565-485c-bd0e-1cd035e796ff" providerId="ADAL" clId="{87E78180-D284-4DB3-B482-5D0F9927DEEA}" dt="2020-05-22T07:54:41.775" v="142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del">
        <pc:chgData name="Tegischer Lukas" userId="f78daebb-0565-485c-bd0e-1cd035e796ff" providerId="ADAL" clId="{87E78180-D284-4DB3-B482-5D0F9927DEEA}" dt="2020-05-22T07:54:11.391" v="135" actId="2696"/>
        <pc:sldMkLst>
          <pc:docMk/>
          <pc:sldMk cId="3291215939" sldId="293"/>
        </pc:sldMkLst>
      </pc:sldChg>
      <pc:sldChg chg="add modTransition modAnim">
        <pc:chgData name="Tegischer Lukas" userId="f78daebb-0565-485c-bd0e-1cd035e796ff" providerId="ADAL" clId="{87E78180-D284-4DB3-B482-5D0F9927DEEA}" dt="2020-05-22T08:10:02.037" v="200"/>
        <pc:sldMkLst>
          <pc:docMk/>
          <pc:sldMk cId="1169683197" sldId="294"/>
        </pc:sldMkLst>
      </pc:sldChg>
      <pc:sldChg chg="addSp delSp modSp add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1523171593" sldId="295"/>
        </pc:sldMkLst>
        <pc:spChg chg="del">
          <ac:chgData name="Tegischer Lukas" userId="f78daebb-0565-485c-bd0e-1cd035e796ff" providerId="ADAL" clId="{87E78180-D284-4DB3-B482-5D0F9927DEEA}" dt="2020-05-22T08:08:52.844" v="157" actId="478"/>
          <ac:spMkLst>
            <pc:docMk/>
            <pc:sldMk cId="1523171593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87E78180-D284-4DB3-B482-5D0F9927DEEA}" dt="2020-05-22T08:08:58.488" v="168" actId="20577"/>
          <ac:spMkLst>
            <pc:docMk/>
            <pc:sldMk cId="1523171593" sldId="295"/>
            <ac:spMk id="3" creationId="{00000000-0000-0000-0000-000000000000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4" creationId="{D8EDCFC4-D5C8-4E05-BEB8-DAE1C9CCC68B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8:09:09.574" v="196" actId="1076"/>
          <ac:spMkLst>
            <pc:docMk/>
            <pc:sldMk cId="1523171593" sldId="295"/>
            <ac:spMk id="6" creationId="{0B8AC8C3-A73F-4B48-8FAE-CD466ACBAF83}"/>
          </ac:spMkLst>
        </pc:spChg>
        <pc:spChg chg="del mod">
          <ac:chgData name="Tegischer Lukas" userId="f78daebb-0565-485c-bd0e-1cd035e796ff" providerId="ADAL" clId="{87E78180-D284-4DB3-B482-5D0F9927DEEA}" dt="2020-05-22T08:08:53.738" v="159" actId="478"/>
          <ac:spMkLst>
            <pc:docMk/>
            <pc:sldMk cId="1523171593" sldId="295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8:08:55.317" v="160" actId="478"/>
          <ac:picMkLst>
            <pc:docMk/>
            <pc:sldMk cId="1523171593" sldId="295"/>
            <ac:picMk id="11" creationId="{1661E4AC-38B5-4B43-B93A-8ACEBCD1C1A4}"/>
          </ac:picMkLst>
        </pc:picChg>
      </pc:sldChg>
    </pc:docChg>
  </pc:docChgLst>
  <pc:docChgLst>
    <pc:chgData name="Tegischer Lukas" userId="f78daebb-0565-485c-bd0e-1cd035e796ff" providerId="ADAL" clId="{3DD61BA7-4EE6-4B30-8A58-F80DF82F6986}"/>
    <pc:docChg chg="custSel delSld modSld">
      <pc:chgData name="Tegischer Lukas" userId="f78daebb-0565-485c-bd0e-1cd035e796ff" providerId="ADAL" clId="{3DD61BA7-4EE6-4B30-8A58-F80DF82F6986}" dt="2022-11-04T15:40:50.396" v="8" actId="47"/>
      <pc:docMkLst>
        <pc:docMk/>
      </pc:docMkLst>
      <pc:sldChg chg="delSp modSp mod">
        <pc:chgData name="Tegischer Lukas" userId="f78daebb-0565-485c-bd0e-1cd035e796ff" providerId="ADAL" clId="{3DD61BA7-4EE6-4B30-8A58-F80DF82F6986}" dt="2022-11-04T15:40:40.963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3DD61BA7-4EE6-4B30-8A58-F80DF82F6986}" dt="2022-11-04T15:40:40.702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3DD61BA7-4EE6-4B30-8A58-F80DF82F6986}" dt="2022-11-04T15:40:40.963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3DD61BA7-4EE6-4B30-8A58-F80DF82F6986}" dt="2022-11-04T15:40:42.445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3DD61BA7-4EE6-4B30-8A58-F80DF82F6986}" dt="2022-11-04T15:40:42.445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DD61BA7-4EE6-4B30-8A58-F80DF82F6986}" dt="2022-11-04T15:40:50.396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3DD61BA7-4EE6-4B30-8A58-F80DF82F6986}" dt="2022-11-04T15:40:49.758" v="7" actId="478"/>
        <pc:sldMkLst>
          <pc:docMk/>
          <pc:sldMk cId="127089651" sldId="296"/>
        </pc:sldMkLst>
        <pc:picChg chg="del">
          <ac:chgData name="Tegischer Lukas" userId="f78daebb-0565-485c-bd0e-1cd035e796ff" providerId="ADAL" clId="{3DD61BA7-4EE6-4B30-8A58-F80DF82F6986}" dt="2022-11-04T15:40:49.758" v="7" actId="478"/>
          <ac:picMkLst>
            <pc:docMk/>
            <pc:sldMk cId="127089651" sldId="296"/>
            <ac:picMk id="14" creationId="{053D7308-DE5D-4085-8981-CCF5F27D1668}"/>
          </ac:picMkLst>
        </pc:picChg>
      </pc:sldChg>
      <pc:sldChg chg="delSp del mod">
        <pc:chgData name="Tegischer Lukas" userId="f78daebb-0565-485c-bd0e-1cd035e796ff" providerId="ADAL" clId="{3DD61BA7-4EE6-4B30-8A58-F80DF82F6986}" dt="2022-11-04T15:40:44.685" v="4" actId="47"/>
        <pc:sldMkLst>
          <pc:docMk/>
          <pc:sldMk cId="2726261230" sldId="297"/>
        </pc:sldMkLst>
        <pc:picChg chg="del">
          <ac:chgData name="Tegischer Lukas" userId="f78daebb-0565-485c-bd0e-1cd035e796ff" providerId="ADAL" clId="{3DD61BA7-4EE6-4B30-8A58-F80DF82F6986}" dt="2022-11-04T15:40:43.316" v="3" actId="478"/>
          <ac:picMkLst>
            <pc:docMk/>
            <pc:sldMk cId="2726261230" sldId="29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DD61BA7-4EE6-4B30-8A58-F80DF82F6986}" dt="2022-11-04T15:40:47.986" v="6" actId="478"/>
        <pc:sldMkLst>
          <pc:docMk/>
          <pc:sldMk cId="4279436802" sldId="298"/>
        </pc:sldMkLst>
        <pc:spChg chg="del">
          <ac:chgData name="Tegischer Lukas" userId="f78daebb-0565-485c-bd0e-1cd035e796ff" providerId="ADAL" clId="{3DD61BA7-4EE6-4B30-8A58-F80DF82F6986}" dt="2022-11-04T15:40:47.986" v="6" actId="478"/>
          <ac:spMkLst>
            <pc:docMk/>
            <pc:sldMk cId="4279436802" sldId="298"/>
            <ac:spMk id="8" creationId="{13436316-A02D-45AB-B41E-F89F4360126C}"/>
          </ac:spMkLst>
        </pc:spChg>
        <pc:picChg chg="del">
          <ac:chgData name="Tegischer Lukas" userId="f78daebb-0565-485c-bd0e-1cd035e796ff" providerId="ADAL" clId="{3DD61BA7-4EE6-4B30-8A58-F80DF82F6986}" dt="2022-11-04T15:40:45.496" v="5" actId="478"/>
          <ac:picMkLst>
            <pc:docMk/>
            <pc:sldMk cId="4279436802" sldId="298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07:48:01.031" v="362" actId="1076"/>
      <pc:docMkLst>
        <pc:docMk/>
      </pc:docMkLst>
      <pc:sldChg chg="addSp delSp modSp">
        <pc:chgData name="Tegischer Lukas" userId="f78daebb-0565-485c-bd0e-1cd035e796ff" providerId="ADAL" clId="{3EE2BE23-A300-4464-BE7E-C757D3BD098F}" dt="2020-05-22T07:38:25.917" v="275" actId="1076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setBg delAnim modAnim">
        <pc:chgData name="Tegischer Lukas" userId="f78daebb-0565-485c-bd0e-1cd035e796ff" providerId="ADAL" clId="{3EE2BE23-A300-4464-BE7E-C757D3BD098F}" dt="2020-05-22T07:38:57.526" v="284" actId="1076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07:38:32.827" v="277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delAnim modAnim">
        <pc:chgData name="Tegischer Lukas" userId="f78daebb-0565-485c-bd0e-1cd035e796ff" providerId="ADAL" clId="{3EE2BE23-A300-4464-BE7E-C757D3BD098F}" dt="2020-05-22T07:39:07.147" v="286" actId="113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delAnim">
        <pc:chgData name="Tegischer Lukas" userId="f78daebb-0565-485c-bd0e-1cd035e796ff" providerId="ADAL" clId="{3EE2BE23-A300-4464-BE7E-C757D3BD098F}" dt="2020-05-22T07:48:01.031" v="362" actId="1076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AC667BE-2117-4ECF-90C5-FBD8BC4C98A3}"/>
    <pc:docChg chg="custSel addSld delSld modSld">
      <pc:chgData name="Tegischer Lukas" userId="f78daebb-0565-485c-bd0e-1cd035e796ff" providerId="ADAL" clId="{DAC667BE-2117-4ECF-90C5-FBD8BC4C98A3}" dt="2020-05-22T08:14:53.222" v="99"/>
      <pc:docMkLst>
        <pc:docMk/>
      </pc:docMkLst>
      <pc:sldChg chg="modSp">
        <pc:chgData name="Tegischer Lukas" userId="f78daebb-0565-485c-bd0e-1cd035e796ff" providerId="ADAL" clId="{DAC667BE-2117-4ECF-90C5-FBD8BC4C98A3}" dt="2020-05-22T08:11:30.958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C667BE-2117-4ECF-90C5-FBD8BC4C98A3}" dt="2020-05-22T08:11:30.958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AC667BE-2117-4ECF-90C5-FBD8BC4C98A3}" dt="2020-05-22T08:13:41.168" v="65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DAC667BE-2117-4ECF-90C5-FBD8BC4C98A3}" dt="2020-05-22T08:12:05.827" v="39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DAC667BE-2117-4ECF-90C5-FBD8BC4C98A3}" dt="2020-05-22T08:12:09.117" v="41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DAC667BE-2117-4ECF-90C5-FBD8BC4C98A3}" dt="2020-05-22T08:12:58.196" v="54" actId="404"/>
          <ac:spMkLst>
            <pc:docMk/>
            <pc:sldMk cId="4068653008" sldId="278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3:41.168" v="65" actId="20577"/>
          <ac:spMkLst>
            <pc:docMk/>
            <pc:sldMk cId="4068653008" sldId="278"/>
            <ac:spMk id="5" creationId="{615EC234-40A7-4F5E-81F4-6BF71480FEED}"/>
          </ac:spMkLst>
        </pc:spChg>
        <pc:spChg chg="del">
          <ac:chgData name="Tegischer Lukas" userId="f78daebb-0565-485c-bd0e-1cd035e796ff" providerId="ADAL" clId="{DAC667BE-2117-4ECF-90C5-FBD8BC4C98A3}" dt="2020-05-22T08:12:01.376" v="23" actId="478"/>
          <ac:spMkLst>
            <pc:docMk/>
            <pc:sldMk cId="4068653008" sldId="278"/>
            <ac:spMk id="6" creationId="{C02B04E1-DB46-453D-BA65-4643E69E3437}"/>
          </ac:spMkLst>
        </pc:spChg>
        <pc:spChg chg="add del mod">
          <ac:chgData name="Tegischer Lukas" userId="f78daebb-0565-485c-bd0e-1cd035e796ff" providerId="ADAL" clId="{DAC667BE-2117-4ECF-90C5-FBD8BC4C98A3}" dt="2020-05-22T08:13:17.604" v="59" actId="478"/>
          <ac:spMkLst>
            <pc:docMk/>
            <pc:sldMk cId="4068653008" sldId="278"/>
            <ac:spMk id="7" creationId="{94349B6E-DF0B-4B0F-A9F2-0D05DAF5545F}"/>
          </ac:spMkLst>
        </pc:spChg>
        <pc:picChg chg="del mod">
          <ac:chgData name="Tegischer Lukas" userId="f78daebb-0565-485c-bd0e-1cd035e796ff" providerId="ADAL" clId="{DAC667BE-2117-4ECF-90C5-FBD8BC4C98A3}" dt="2020-05-22T08:12:02.551" v="25" actId="478"/>
          <ac:picMkLst>
            <pc:docMk/>
            <pc:sldMk cId="4068653008" sldId="278"/>
            <ac:picMk id="11" creationId="{1661E4AC-38B5-4B43-B93A-8ACEBCD1C1A4}"/>
          </ac:picMkLst>
        </pc:picChg>
      </pc:sldChg>
      <pc:sldChg chg="modSp">
        <pc:chgData name="Tegischer Lukas" userId="f78daebb-0565-485c-bd0e-1cd035e796ff" providerId="ADAL" clId="{DAC667BE-2117-4ECF-90C5-FBD8BC4C98A3}" dt="2020-05-22T08:14:32.156" v="9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AC667BE-2117-4ECF-90C5-FBD8BC4C98A3}" dt="2020-05-22T08:14:32.156" v="9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AC667BE-2117-4ECF-90C5-FBD8BC4C98A3}" dt="2020-05-22T08:14:21.649" v="75" actId="2696"/>
        <pc:sldMkLst>
          <pc:docMk/>
          <pc:sldMk cId="3227496293" sldId="292"/>
        </pc:sldMkLst>
      </pc:sldChg>
      <pc:sldChg chg="del">
        <pc:chgData name="Tegischer Lukas" userId="f78daebb-0565-485c-bd0e-1cd035e796ff" providerId="ADAL" clId="{DAC667BE-2117-4ECF-90C5-FBD8BC4C98A3}" dt="2020-05-22T08:14:19.834" v="73" actId="2696"/>
        <pc:sldMkLst>
          <pc:docMk/>
          <pc:sldMk cId="1169683197" sldId="294"/>
        </pc:sldMkLst>
      </pc:sldChg>
      <pc:sldChg chg="del">
        <pc:chgData name="Tegischer Lukas" userId="f78daebb-0565-485c-bd0e-1cd035e796ff" providerId="ADAL" clId="{DAC667BE-2117-4ECF-90C5-FBD8BC4C98A3}" dt="2020-05-22T08:14:20.755" v="74" actId="2696"/>
        <pc:sldMkLst>
          <pc:docMk/>
          <pc:sldMk cId="1523171593" sldId="295"/>
        </pc:sldMkLst>
      </pc:sldChg>
      <pc:sldChg chg="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27089651" sldId="296"/>
        </pc:sldMkLst>
        <pc:spChg chg="del">
          <ac:chgData name="Tegischer Lukas" userId="f78daebb-0565-485c-bd0e-1cd035e796ff" providerId="ADAL" clId="{DAC667BE-2117-4ECF-90C5-FBD8BC4C98A3}" dt="2020-05-22T08:13:23.732" v="61" actId="478"/>
          <ac:spMkLst>
            <pc:docMk/>
            <pc:sldMk cId="127089651" sldId="296"/>
            <ac:spMk id="5" creationId="{615EC234-40A7-4F5E-81F4-6BF71480FEED}"/>
          </ac:spMkLst>
        </pc:spChg>
        <pc:spChg chg="mod">
          <ac:chgData name="Tegischer Lukas" userId="f78daebb-0565-485c-bd0e-1cd035e796ff" providerId="ADAL" clId="{DAC667BE-2117-4ECF-90C5-FBD8BC4C98A3}" dt="2020-05-22T08:13:36.877" v="64" actId="20577"/>
          <ac:spMkLst>
            <pc:docMk/>
            <pc:sldMk cId="127089651" sldId="296"/>
            <ac:spMk id="7" creationId="{94349B6E-DF0B-4B0F-A9F2-0D05DAF5545F}"/>
          </ac:spMkLst>
        </pc:spChg>
      </pc:sldChg>
      <pc:sldChg chg="addSp 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690730730" sldId="297"/>
        </pc:sldMkLst>
        <pc:spChg chg="del">
          <ac:chgData name="Tegischer Lukas" userId="f78daebb-0565-485c-bd0e-1cd035e796ff" providerId="ADAL" clId="{DAC667BE-2117-4ECF-90C5-FBD8BC4C98A3}" dt="2020-05-22T08:14:02.203" v="69" actId="478"/>
          <ac:spMkLst>
            <pc:docMk/>
            <pc:sldMk cId="1690730730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DAC667BE-2117-4ECF-90C5-FBD8BC4C98A3}" dt="2020-05-22T08:14:00.612" v="68" actId="478"/>
          <ac:spMkLst>
            <pc:docMk/>
            <pc:sldMk cId="1690730730" sldId="297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4:15.738" v="72" actId="14100"/>
          <ac:spMkLst>
            <pc:docMk/>
            <pc:sldMk cId="1690730730" sldId="297"/>
            <ac:spMk id="5" creationId="{0E664112-EC37-4F23-9AF3-957BCC75988F}"/>
          </ac:spMkLst>
        </pc:spChg>
        <pc:spChg chg="del">
          <ac:chgData name="Tegischer Lukas" userId="f78daebb-0565-485c-bd0e-1cd035e796ff" providerId="ADAL" clId="{DAC667BE-2117-4ECF-90C5-FBD8BC4C98A3}" dt="2020-05-22T08:13:58.981" v="67" actId="478"/>
          <ac:spMkLst>
            <pc:docMk/>
            <pc:sldMk cId="1690730730" sldId="297"/>
            <ac:spMk id="7" creationId="{94349B6E-DF0B-4B0F-A9F2-0D05DAF5545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3697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1653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ebener Figuren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Allgemeines Parallelogramm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25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Eigenschaften: Allgemeines Parallelogramm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4B2FEA0-2804-495C-BD5B-2F6299FB6BB1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46" t="8227" r="14528" b="54759"/>
          <a:stretch/>
        </p:blipFill>
        <p:spPr bwMode="auto">
          <a:xfrm>
            <a:off x="390842" y="1439062"/>
            <a:ext cx="5562918" cy="39552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C69B657C-5573-4812-ACC1-D7CF277635DC}"/>
                  </a:ext>
                </a:extLst>
              </p:cNvPr>
              <p:cNvSpPr/>
              <p:nvPr/>
            </p:nvSpPr>
            <p:spPr>
              <a:xfrm>
                <a:off x="5611410" y="1439061"/>
                <a:ext cx="6096000" cy="76828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Paar gleich lange,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parallele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Seiten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𝑢𝑛𝑑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∥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C69B657C-5573-4812-ACC1-D7CF277635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1410" y="1439061"/>
                <a:ext cx="6096000" cy="768287"/>
              </a:xfrm>
              <a:prstGeom prst="rect">
                <a:avLst/>
              </a:prstGeom>
              <a:blipFill>
                <a:blip r:embed="rId5"/>
                <a:stretch>
                  <a:fillRect t="-3175" b="-7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E5EDA467-FB33-4198-908B-E6B914C78BA5}"/>
                  </a:ext>
                </a:extLst>
              </p:cNvPr>
              <p:cNvSpPr/>
              <p:nvPr/>
            </p:nvSpPr>
            <p:spPr>
              <a:xfrm>
                <a:off x="5509810" y="2423496"/>
                <a:ext cx="6096000" cy="76828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Gegenüberliegende Winkel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sind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 groß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𝛾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𝑢𝑛𝑑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𝛽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𝛿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E5EDA467-FB33-4198-908B-E6B914C78B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810" y="2423496"/>
                <a:ext cx="6096000" cy="768287"/>
              </a:xfrm>
              <a:prstGeom prst="rect">
                <a:avLst/>
              </a:prstGeom>
              <a:blipFill>
                <a:blip r:embed="rId6"/>
                <a:stretch>
                  <a:fillRect t="-3968" b="-634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9AC0499-BE82-4076-8C70-D24C79E71FED}"/>
                  </a:ext>
                </a:extLst>
              </p:cNvPr>
              <p:cNvSpPr/>
              <p:nvPr/>
            </p:nvSpPr>
            <p:spPr>
              <a:xfrm>
                <a:off x="5509810" y="3413591"/>
                <a:ext cx="6096000" cy="76828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Nebeneinander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liegende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Winkel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sind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supplementär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𝛽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𝛽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𝛾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𝛾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𝛿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𝛿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=180°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9AC0499-BE82-4076-8C70-D24C79E71F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810" y="3413591"/>
                <a:ext cx="6096000" cy="768287"/>
              </a:xfrm>
              <a:prstGeom prst="rect">
                <a:avLst/>
              </a:prstGeom>
              <a:blipFill>
                <a:blip r:embed="rId7"/>
                <a:stretch>
                  <a:fillRect t="-3968" b="-634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C041B61-2B12-43BC-B638-678CCBA97EC6}"/>
                  </a:ext>
                </a:extLst>
              </p:cNvPr>
              <p:cNvSpPr/>
              <p:nvPr/>
            </p:nvSpPr>
            <p:spPr>
              <a:xfrm>
                <a:off x="5418240" y="4403686"/>
                <a:ext cx="6096000" cy="76886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Diagonalen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halbieren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einander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𝐴𝑀</m:t>
                          </m:r>
                        </m:e>
                      </m:acc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𝑀𝐶</m:t>
                          </m:r>
                        </m:e>
                      </m:acc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𝑢𝑛𝑑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acc>
                        <m:accPr>
                          <m:chr m:val="̅"/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𝐷𝑀</m:t>
                          </m:r>
                        </m:e>
                      </m:acc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𝑀𝐵</m:t>
                          </m:r>
                        </m:e>
                      </m:acc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C041B61-2B12-43BC-B638-678CCBA97E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240" y="4403686"/>
                <a:ext cx="6096000" cy="768865"/>
              </a:xfrm>
              <a:prstGeom prst="rect">
                <a:avLst/>
              </a:prstGeom>
              <a:blipFill>
                <a:blip r:embed="rId8"/>
                <a:stretch>
                  <a:fillRect t="-31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73F41481-12AA-41B4-B5D0-7E56F60B21CC}"/>
              </a:ext>
            </a:extLst>
          </p:cNvPr>
          <p:cNvSpPr/>
          <p:nvPr/>
        </p:nvSpPr>
        <p:spPr>
          <a:xfrm>
            <a:off x="7406244" y="5394358"/>
            <a:ext cx="2303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Symmetrieachse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Flächeninhalt: Allgemeines Parallelogramm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02BCF73-239E-4D2D-89D7-81BF525AD941}"/>
                  </a:ext>
                </a:extLst>
              </p:cNvPr>
              <p:cNvSpPr/>
              <p:nvPr/>
            </p:nvSpPr>
            <p:spPr>
              <a:xfrm>
                <a:off x="847724" y="989620"/>
                <a:ext cx="10330271" cy="3748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Für die Berechnung des Flächeninhalts ist es wichtig, die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Höhe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𝒉</m:t>
                        </m:r>
                      </m:e>
                      <m:sub>
                        <m:r>
                          <a:rPr lang="de-AT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sub>
                    </m:sSub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𝑜𝑑𝑒𝑟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de-AT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𝒉</m:t>
                        </m:r>
                      </m:e>
                      <m:sub>
                        <m:r>
                          <a:rPr lang="de-AT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des Parallelogramms zu kennen. 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02BCF73-239E-4D2D-89D7-81BF525AD9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4" y="989620"/>
                <a:ext cx="10330271" cy="374846"/>
              </a:xfrm>
              <a:prstGeom prst="rect">
                <a:avLst/>
              </a:prstGeom>
              <a:blipFill>
                <a:blip r:embed="rId3"/>
                <a:stretch>
                  <a:fillRect l="-472" t="-6452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eck 8">
            <a:extLst>
              <a:ext uri="{FF2B5EF4-FFF2-40B4-BE49-F238E27FC236}">
                <a16:creationId xmlns:a16="http://schemas.microsoft.com/office/drawing/2014/main" id="{9A98C2D6-BD86-4EF6-A4B5-07D1301D79D6}"/>
              </a:ext>
            </a:extLst>
          </p:cNvPr>
          <p:cNvSpPr/>
          <p:nvPr/>
        </p:nvSpPr>
        <p:spPr>
          <a:xfrm>
            <a:off x="3030288" y="1497612"/>
            <a:ext cx="6131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Höhe entspricht dem Normalabstand der parallelen Seiten. </a:t>
            </a:r>
            <a:endParaRPr lang="de-AT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A07A815-1377-4691-9F86-AAF305E4ABF3}"/>
              </a:ext>
            </a:extLst>
          </p:cNvPr>
          <p:cNvSpPr/>
          <p:nvPr/>
        </p:nvSpPr>
        <p:spPr>
          <a:xfrm>
            <a:off x="5591175" y="2529979"/>
            <a:ext cx="6096000" cy="96827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Anhand der Skizze erkennt man, dass das </a:t>
            </a:r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Parallelogramm</a:t>
            </a:r>
            <a:r>
              <a:rPr lang="de-AT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ABCD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denselben Flächeninhalt wie das </a:t>
            </a:r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Rechteck</a:t>
            </a:r>
            <a:r>
              <a:rPr lang="de-AT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EFCD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hat, da die </a:t>
            </a:r>
            <a:r>
              <a:rPr lang="de-AT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Dreiecke AED und BFC kongruent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8815998B-0C65-418C-8345-4264D16E6B5B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9" t="6485" r="12740" b="28041"/>
          <a:stretch/>
        </p:blipFill>
        <p:spPr bwMode="auto">
          <a:xfrm>
            <a:off x="677760" y="2110898"/>
            <a:ext cx="4444428" cy="315440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C32D1650-C923-49CF-8A9B-B2B798533875}"/>
              </a:ext>
            </a:extLst>
          </p:cNvPr>
          <p:cNvSpPr/>
          <p:nvPr/>
        </p:nvSpPr>
        <p:spPr>
          <a:xfrm>
            <a:off x="5878171" y="4208808"/>
            <a:ext cx="46439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Flächeninhalt des </a:t>
            </a: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Parallelogramms</a:t>
            </a:r>
            <a:r>
              <a:rPr lang="de-AT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de-AT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</a:p>
          <a:p>
            <a:pPr algn="ctr"/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Seite</a:t>
            </a:r>
            <a:r>
              <a:rPr lang="de-AT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mal zugehörige </a:t>
            </a: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Höhe</a:t>
            </a:r>
            <a:r>
              <a:rPr lang="de-AT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AT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A0B45C55-9CDA-4F24-A2FA-2D5342FFD3A5}"/>
                  </a:ext>
                </a:extLst>
              </p:cNvPr>
              <p:cNvSpPr/>
              <p:nvPr/>
            </p:nvSpPr>
            <p:spPr>
              <a:xfrm>
                <a:off x="6802237" y="5559889"/>
                <a:ext cx="27958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AT" sz="2400" b="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AT" sz="2400" b="0" i="0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24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AT" sz="2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  <m:r>
                        <a:rPr lang="de-AT" sz="2400" b="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1" i="1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AT" sz="2400" b="1" i="1" smtClean="0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AT" sz="2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A0B45C55-9CDA-4F24-A2FA-2D5342FFD3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2237" y="5559889"/>
                <a:ext cx="2795830" cy="461665"/>
              </a:xfrm>
              <a:prstGeom prst="rect">
                <a:avLst/>
              </a:prstGeom>
              <a:blipFill>
                <a:blip r:embed="rId5"/>
                <a:stretch>
                  <a:fillRect b="-657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943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08B98C67-63C0-4296-984C-7B74D1215CD7}"/>
              </a:ext>
            </a:extLst>
          </p:cNvPr>
          <p:cNvSpPr/>
          <p:nvPr/>
        </p:nvSpPr>
        <p:spPr>
          <a:xfrm>
            <a:off x="203573" y="625642"/>
            <a:ext cx="9864351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de-AT" b="1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</a:t>
            </a: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Gegeben ist ein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allgemeines Parallelgramm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ABCD. Berechne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gesuchte Größe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FDDF4808-AD46-4A53-B057-9F3413C0F580}"/>
                  </a:ext>
                </a:extLst>
              </p:cNvPr>
              <p:cNvSpPr/>
              <p:nvPr/>
            </p:nvSpPr>
            <p:spPr>
              <a:xfrm>
                <a:off x="428625" y="1397032"/>
                <a:ext cx="6096000" cy="76828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de-AT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=360 </m:t>
                      </m:r>
                      <m:r>
                        <a:rPr lang="de-AT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=10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𝑑𝑚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𝑔𝑒𝑠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.:</m:t>
                    </m:r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</m:sSub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?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FDDF4808-AD46-4A53-B057-9F3413C0F5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" y="1397032"/>
                <a:ext cx="6096000" cy="768287"/>
              </a:xfrm>
              <a:prstGeom prst="rect">
                <a:avLst/>
              </a:prstGeom>
              <a:blipFill>
                <a:blip r:embed="rId3"/>
                <a:stretch>
                  <a:fillRect b="-31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6A7755C-E105-4692-BAB8-BC747C266997}"/>
                  </a:ext>
                </a:extLst>
              </p:cNvPr>
              <p:cNvSpPr/>
              <p:nvPr/>
            </p:nvSpPr>
            <p:spPr>
              <a:xfrm>
                <a:off x="6648450" y="1397032"/>
                <a:ext cx="6096000" cy="76828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=16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sub>
                      </m:sSub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=8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𝑔𝑒𝑠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.: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?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6A7755C-E105-4692-BAB8-BC747C2669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8450" y="1397032"/>
                <a:ext cx="6096000" cy="768287"/>
              </a:xfrm>
              <a:prstGeom prst="rect">
                <a:avLst/>
              </a:prstGeom>
              <a:blipFill>
                <a:blip r:embed="rId4"/>
                <a:stretch>
                  <a:fillRect b="-31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8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202</Words>
  <Application>Microsoft Office PowerPoint</Application>
  <PresentationFormat>Breitbild</PresentationFormat>
  <Paragraphs>26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Flächeninhalt ebener Figuren  Allgemeines Parallelogramm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2022-11-04T15:40:51Z</dcterms:modified>
</cp:coreProperties>
</file>