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8" r:id="rId4"/>
    <p:sldId id="29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6T20:31:38.746" v="411" actId="478"/>
      <pc:docMkLst>
        <pc:docMk/>
      </pc:docMkLst>
      <pc:sldChg chg="delSp modSp">
        <pc:chgData name="Tegischer Lukas" userId="f78daebb-0565-485c-bd0e-1cd035e796ff" providerId="ADAL" clId="{8467C3DE-EEA4-48F8-8B28-708B2CBD62D1}" dt="2020-05-22T18:48:50.891" v="368" actId="478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8:48:50.891" v="368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6T20:31:38.746" v="411" actId="478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8467C3DE-EEA4-48F8-8B28-708B2CBD62D1}" dt="2020-05-26T19:36:20.405" v="370" actId="478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6T20:31:30.984" v="408" actId="20577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6T20:31:38.746" v="411" actId="478"/>
          <ac:spMkLst>
            <pc:docMk/>
            <pc:sldMk cId="4068653008" sldId="278"/>
            <ac:spMk id="9" creationId="{FDBAF965-BA23-4962-9A0A-F98A88B18D91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del mod">
          <ac:chgData name="Tegischer Lukas" userId="f78daebb-0565-485c-bd0e-1cd035e796ff" providerId="ADAL" clId="{8467C3DE-EEA4-48F8-8B28-708B2CBD62D1}" dt="2020-05-26T20:31:36.830" v="410" actId="478"/>
          <ac:picMkLst>
            <pc:docMk/>
            <pc:sldMk cId="4068653008" sldId="278"/>
            <ac:picMk id="11" creationId="{54B2FEA0-2804-495C-BD5B-2F6299FB6BB1}"/>
          </ac:picMkLst>
        </pc:picChg>
      </pc:sldChg>
      <pc:sldChg chg="delSp modSp">
        <pc:chgData name="Tegischer Lukas" userId="f78daebb-0565-485c-bd0e-1cd035e796ff" providerId="ADAL" clId="{8467C3DE-EEA4-48F8-8B28-708B2CBD62D1}" dt="2020-05-22T18:48:53.379" v="369" actId="478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8:48:53.379" v="369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6T19:56:16.040" v="376" actId="478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del mod">
          <ac:chgData name="Tegischer Lukas" userId="f78daebb-0565-485c-bd0e-1cd035e796ff" providerId="ADAL" clId="{8467C3DE-EEA4-48F8-8B28-708B2CBD62D1}" dt="2020-05-26T19:36:27.712" v="373" actId="478"/>
          <ac:spMkLst>
            <pc:docMk/>
            <pc:sldMk cId="127089651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6T19:56:16.040" v="376" actId="478"/>
          <ac:spMkLst>
            <pc:docMk/>
            <pc:sldMk cId="127089651" sldId="296"/>
            <ac:spMk id="4" creationId="{45AFAB40-0F43-462D-849B-0933496FE2C7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6T19:36:31.662" v="375" actId="20577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6T19:36:22.687" v="371" actId="478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del mod">
          <ac:chgData name="Tegischer Lukas" userId="f78daebb-0565-485c-bd0e-1cd035e796ff" providerId="ADAL" clId="{8467C3DE-EEA4-48F8-8B28-708B2CBD62D1}" dt="2020-05-26T19:36:22.687" v="371" actId="478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6T19:36:22.687" v="371" actId="478"/>
          <ac:spMkLst>
            <pc:docMk/>
            <pc:sldMk cId="2726261230" sldId="297"/>
            <ac:spMk id="5" creationId="{D9849C4A-B513-40A2-A713-3556BD8905B4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delSp modSp add modTransition modAnim">
        <pc:chgData name="Tegischer Lukas" userId="f78daebb-0565-485c-bd0e-1cd035e796ff" providerId="ADAL" clId="{8467C3DE-EEA4-48F8-8B28-708B2CBD62D1}" dt="2020-05-26T19:36:25.106" v="372" actId="478"/>
        <pc:sldMkLst>
          <pc:docMk/>
          <pc:sldMk cId="4279436802" sldId="298"/>
        </pc:sldMkLst>
        <pc:spChg chg="del mod">
          <ac:chgData name="Tegischer Lukas" userId="f78daebb-0565-485c-bd0e-1cd035e796ff" providerId="ADAL" clId="{8467C3DE-EEA4-48F8-8B28-708B2CBD62D1}" dt="2020-05-26T19:36:25.106" v="372" actId="478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8467C3DE-EEA4-48F8-8B28-708B2CBD62D1}" dt="2020-05-26T19:36:25.106" v="372" actId="478"/>
          <ac:spMkLst>
            <pc:docMk/>
            <pc:sldMk cId="4279436802" sldId="298"/>
            <ac:spMk id="8" creationId="{13436316-A02D-45AB-B41E-F89F4360126C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3DD61BA7-4EE6-4B30-8A58-F80DF82F6986}"/>
    <pc:docChg chg="custSel delSld modSld">
      <pc:chgData name="Tegischer Lukas" userId="f78daebb-0565-485c-bd0e-1cd035e796ff" providerId="ADAL" clId="{3DD61BA7-4EE6-4B30-8A58-F80DF82F6986}" dt="2022-11-04T15:40:50.396" v="8" actId="47"/>
      <pc:docMkLst>
        <pc:docMk/>
      </pc:docMkLst>
      <pc:sldChg chg="delSp modSp mod">
        <pc:chgData name="Tegischer Lukas" userId="f78daebb-0565-485c-bd0e-1cd035e796ff" providerId="ADAL" clId="{3DD61BA7-4EE6-4B30-8A58-F80DF82F6986}" dt="2022-11-04T15:40:40.963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3DD61BA7-4EE6-4B30-8A58-F80DF82F6986}" dt="2022-11-04T15:40:40.702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3DD61BA7-4EE6-4B30-8A58-F80DF82F6986}" dt="2022-11-04T15:40:40.963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3DD61BA7-4EE6-4B30-8A58-F80DF82F6986}" dt="2022-11-04T15:40:42.445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3DD61BA7-4EE6-4B30-8A58-F80DF82F6986}" dt="2022-11-04T15:40:42.445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DD61BA7-4EE6-4B30-8A58-F80DF82F6986}" dt="2022-11-04T15:40:50.396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DD61BA7-4EE6-4B30-8A58-F80DF82F6986}" dt="2022-11-04T15:40:49.758" v="7" actId="478"/>
        <pc:sldMkLst>
          <pc:docMk/>
          <pc:sldMk cId="127089651" sldId="296"/>
        </pc:sldMkLst>
        <pc:picChg chg="del">
          <ac:chgData name="Tegischer Lukas" userId="f78daebb-0565-485c-bd0e-1cd035e796ff" providerId="ADAL" clId="{3DD61BA7-4EE6-4B30-8A58-F80DF82F6986}" dt="2022-11-04T15:40:49.758" v="7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3DD61BA7-4EE6-4B30-8A58-F80DF82F6986}" dt="2022-11-04T15:40:44.685" v="4" actId="47"/>
        <pc:sldMkLst>
          <pc:docMk/>
          <pc:sldMk cId="2726261230" sldId="297"/>
        </pc:sldMkLst>
        <pc:picChg chg="del">
          <ac:chgData name="Tegischer Lukas" userId="f78daebb-0565-485c-bd0e-1cd035e796ff" providerId="ADAL" clId="{3DD61BA7-4EE6-4B30-8A58-F80DF82F6986}" dt="2022-11-04T15:40:43.316" v="3" actId="478"/>
          <ac:picMkLst>
            <pc:docMk/>
            <pc:sldMk cId="2726261230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D61BA7-4EE6-4B30-8A58-F80DF82F6986}" dt="2022-11-04T15:40:47.986" v="6" actId="478"/>
        <pc:sldMkLst>
          <pc:docMk/>
          <pc:sldMk cId="4279436802" sldId="298"/>
        </pc:sldMkLst>
        <pc:spChg chg="del">
          <ac:chgData name="Tegischer Lukas" userId="f78daebb-0565-485c-bd0e-1cd035e796ff" providerId="ADAL" clId="{3DD61BA7-4EE6-4B30-8A58-F80DF82F6986}" dt="2022-11-04T15:40:47.986" v="6" actId="478"/>
          <ac:spMkLst>
            <pc:docMk/>
            <pc:sldMk cId="4279436802" sldId="298"/>
            <ac:spMk id="8" creationId="{13436316-A02D-45AB-B41E-F89F4360126C}"/>
          </ac:spMkLst>
        </pc:spChg>
        <pc:picChg chg="del">
          <ac:chgData name="Tegischer Lukas" userId="f78daebb-0565-485c-bd0e-1cd035e796ff" providerId="ADAL" clId="{3DD61BA7-4EE6-4B30-8A58-F80DF82F6986}" dt="2022-11-04T15:40:45.496" v="5" actId="478"/>
          <ac:picMkLst>
            <pc:docMk/>
            <pc:sldMk cId="4279436802" sldId="298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3697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165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Parallelogramm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25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Eigenschaften: Allgemeines Parallelogramm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4B2FEA0-2804-495C-BD5B-2F6299FB6BB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6" t="8227" r="14528" b="54759"/>
          <a:stretch/>
        </p:blipFill>
        <p:spPr bwMode="auto">
          <a:xfrm>
            <a:off x="390842" y="1439062"/>
            <a:ext cx="5562918" cy="39552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69B657C-5573-4812-ACC1-D7CF277635DC}"/>
                  </a:ext>
                </a:extLst>
              </p:cNvPr>
              <p:cNvSpPr/>
              <p:nvPr/>
            </p:nvSpPr>
            <p:spPr>
              <a:xfrm>
                <a:off x="5611410" y="1439061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Paar gleich lange,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Seiten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69B657C-5573-4812-ACC1-D7CF277635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410" y="1439061"/>
                <a:ext cx="6096000" cy="768287"/>
              </a:xfrm>
              <a:prstGeom prst="rect">
                <a:avLst/>
              </a:prstGeom>
              <a:blipFill>
                <a:blip r:embed="rId5"/>
                <a:stretch>
                  <a:fillRect t="-3175" b="-7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5EDA467-FB33-4198-908B-E6B914C78BA5}"/>
                  </a:ext>
                </a:extLst>
              </p:cNvPr>
              <p:cNvSpPr/>
              <p:nvPr/>
            </p:nvSpPr>
            <p:spPr>
              <a:xfrm>
                <a:off x="5509810" y="2423496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Gegenüberliegende Winkel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sind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 groß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5EDA467-FB33-4198-908B-E6B914C78B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10" y="2423496"/>
                <a:ext cx="6096000" cy="768287"/>
              </a:xfrm>
              <a:prstGeom prst="rect">
                <a:avLst/>
              </a:prstGeom>
              <a:blipFill>
                <a:blip r:embed="rId6"/>
                <a:stretch>
                  <a:fillRect t="-3968" b="-63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9AC0499-BE82-4076-8C70-D24C79E71FED}"/>
                  </a:ext>
                </a:extLst>
              </p:cNvPr>
              <p:cNvSpPr/>
              <p:nvPr/>
            </p:nvSpPr>
            <p:spPr>
              <a:xfrm>
                <a:off x="5509810" y="3413591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Nebeneinander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liegende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Winkel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sind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supplementär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=180°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9AC0499-BE82-4076-8C70-D24C79E71F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10" y="3413591"/>
                <a:ext cx="6096000" cy="768287"/>
              </a:xfrm>
              <a:prstGeom prst="rect">
                <a:avLst/>
              </a:prstGeom>
              <a:blipFill>
                <a:blip r:embed="rId7"/>
                <a:stretch>
                  <a:fillRect t="-3968" b="-63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041B61-2B12-43BC-B638-678CCBA97EC6}"/>
                  </a:ext>
                </a:extLst>
              </p:cNvPr>
              <p:cNvSpPr/>
              <p:nvPr/>
            </p:nvSpPr>
            <p:spPr>
              <a:xfrm>
                <a:off x="5418240" y="4403686"/>
                <a:ext cx="6096000" cy="7688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Diagonalen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halbieren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einander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𝐴𝑀</m:t>
                          </m:r>
                        </m:e>
                      </m:acc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𝑀𝐶</m:t>
                          </m:r>
                        </m:e>
                      </m:acc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𝐷𝑀</m:t>
                          </m:r>
                        </m:e>
                      </m:acc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𝑀𝐵</m:t>
                          </m:r>
                        </m:e>
                      </m:acc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041B61-2B12-43BC-B638-678CCBA97E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40" y="4403686"/>
                <a:ext cx="6096000" cy="768865"/>
              </a:xfrm>
              <a:prstGeom prst="rect">
                <a:avLst/>
              </a:prstGeom>
              <a:blipFill>
                <a:blip r:embed="rId8"/>
                <a:stretch>
                  <a:fillRect t="-31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73F41481-12AA-41B4-B5D0-7E56F60B21CC}"/>
              </a:ext>
            </a:extLst>
          </p:cNvPr>
          <p:cNvSpPr/>
          <p:nvPr/>
        </p:nvSpPr>
        <p:spPr>
          <a:xfrm>
            <a:off x="7406244" y="5394358"/>
            <a:ext cx="2303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Symmetrieachse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Allgemeines Parallelogramm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2BCF73-239E-4D2D-89D7-81BF525AD941}"/>
                  </a:ext>
                </a:extLst>
              </p:cNvPr>
              <p:cNvSpPr/>
              <p:nvPr/>
            </p:nvSpPr>
            <p:spPr>
              <a:xfrm>
                <a:off x="847724" y="989620"/>
                <a:ext cx="10330271" cy="374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Für die Berechnung des Flächeninhalts ist es wichtig,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Höhe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𝒉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𝒉</m:t>
                        </m:r>
                      </m:e>
                      <m:sub>
                        <m:r>
                          <a:rPr lang="de-AT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 Parallelogramms zu kennen.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02BCF73-239E-4D2D-89D7-81BF525AD9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4" y="989620"/>
                <a:ext cx="10330271" cy="374846"/>
              </a:xfrm>
              <a:prstGeom prst="rect">
                <a:avLst/>
              </a:prstGeom>
              <a:blipFill>
                <a:blip r:embed="rId3"/>
                <a:stretch>
                  <a:fillRect l="-472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9A98C2D6-BD86-4EF6-A4B5-07D1301D79D6}"/>
              </a:ext>
            </a:extLst>
          </p:cNvPr>
          <p:cNvSpPr/>
          <p:nvPr/>
        </p:nvSpPr>
        <p:spPr>
          <a:xfrm>
            <a:off x="3030288" y="1497612"/>
            <a:ext cx="6131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Höhe entspricht dem Normalabstand der parallelen Seiten. </a:t>
            </a:r>
            <a:endParaRPr lang="de-AT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07A815-1377-4691-9F86-AAF305E4ABF3}"/>
              </a:ext>
            </a:extLst>
          </p:cNvPr>
          <p:cNvSpPr/>
          <p:nvPr/>
        </p:nvSpPr>
        <p:spPr>
          <a:xfrm>
            <a:off x="5591175" y="2529979"/>
            <a:ext cx="6096000" cy="9682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Anhand der Skizze erkennt man, dass das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Parallelogramm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ABCD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denselben Flächeninhalt wie das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Rechteck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EFCD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hat, da die </a:t>
            </a:r>
            <a:r>
              <a:rPr lang="de-AT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Dreiecke AED und BFC kongruent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8815998B-0C65-418C-8345-4264D16E6B5B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9" t="6485" r="12740" b="28041"/>
          <a:stretch/>
        </p:blipFill>
        <p:spPr bwMode="auto">
          <a:xfrm>
            <a:off x="677760" y="2110898"/>
            <a:ext cx="4444428" cy="31544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32D1650-C923-49CF-8A9B-B2B798533875}"/>
              </a:ext>
            </a:extLst>
          </p:cNvPr>
          <p:cNvSpPr/>
          <p:nvPr/>
        </p:nvSpPr>
        <p:spPr>
          <a:xfrm>
            <a:off x="5878171" y="4208808"/>
            <a:ext cx="46439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Flächeninhalt des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Parallelogramms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algn="ctr"/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Seite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 zugehörige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Höhe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0B45C55-9CDA-4F24-A2FA-2D5342FFD3A5}"/>
                  </a:ext>
                </a:extLst>
              </p:cNvPr>
              <p:cNvSpPr/>
              <p:nvPr/>
            </p:nvSpPr>
            <p:spPr>
              <a:xfrm>
                <a:off x="6802237" y="5559889"/>
                <a:ext cx="27958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2400" b="0" i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2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de-AT" sz="2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AT" sz="2400" b="1" i="1" smtClean="0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0B45C55-9CDA-4F24-A2FA-2D5342FFD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237" y="5559889"/>
                <a:ext cx="2795830" cy="461665"/>
              </a:xfrm>
              <a:prstGeom prst="rect">
                <a:avLst/>
              </a:prstGeom>
              <a:blipFill>
                <a:blip r:embed="rId5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08B98C67-63C0-4296-984C-7B74D1215CD7}"/>
              </a:ext>
            </a:extLst>
          </p:cNvPr>
          <p:cNvSpPr/>
          <p:nvPr/>
        </p:nvSpPr>
        <p:spPr>
          <a:xfrm>
            <a:off x="203573" y="625642"/>
            <a:ext cx="986435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de-AT" b="1" dirty="0" err="1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allgemeines Parallelgramm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ABCD. Berechne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gesuchte Größe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DDF4808-AD46-4A53-B057-9F3413C0F580}"/>
                  </a:ext>
                </a:extLst>
              </p:cNvPr>
              <p:cNvSpPr/>
              <p:nvPr/>
            </p:nvSpPr>
            <p:spPr>
              <a:xfrm>
                <a:off x="428625" y="1397032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=360 </m:t>
                      </m:r>
                      <m:r>
                        <a:rPr lang="de-AT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𝑑𝑚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  <m:sSub>
                      <m:sSub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?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DDF4808-AD46-4A53-B057-9F3413C0F5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397032"/>
                <a:ext cx="6096000" cy="768287"/>
              </a:xfrm>
              <a:prstGeom prst="rect">
                <a:avLst/>
              </a:prstGeom>
              <a:blipFill>
                <a:blip r:embed="rId3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6A7755C-E105-4692-BAB8-BC747C266997}"/>
                  </a:ext>
                </a:extLst>
              </p:cNvPr>
              <p:cNvSpPr/>
              <p:nvPr/>
            </p:nvSpPr>
            <p:spPr>
              <a:xfrm>
                <a:off x="6648450" y="1397032"/>
                <a:ext cx="6096000" cy="7682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?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6A7755C-E105-4692-BAB8-BC747C266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450" y="1397032"/>
                <a:ext cx="6096000" cy="768287"/>
              </a:xfrm>
              <a:prstGeom prst="rect">
                <a:avLst/>
              </a:prstGeom>
              <a:blipFill>
                <a:blip r:embed="rId4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202</Words>
  <Application>Microsoft Office PowerPoint</Application>
  <PresentationFormat>Breitbild</PresentationFormat>
  <Paragraphs>26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Allgemeines Parallelogramm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2022-11-04T15:40:51Z</dcterms:modified>
</cp:coreProperties>
</file>