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25" r:id="rId3"/>
    <p:sldId id="327" r:id="rId4"/>
    <p:sldId id="326" r:id="rId5"/>
    <p:sldId id="328" r:id="rId6"/>
    <p:sldId id="329" r:id="rId7"/>
    <p:sldId id="330" r:id="rId8"/>
    <p:sldId id="331" r:id="rId9"/>
    <p:sldId id="333" r:id="rId10"/>
    <p:sldId id="334" r:id="rId11"/>
    <p:sldId id="33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AC74E35F-0B34-4CF0-8F61-9C3CEA303632}"/>
    <pc:docChg chg="custSel delSld modSld">
      <pc:chgData name="Tegischer Lukas" userId="f78daebb-0565-485c-bd0e-1cd035e796ff" providerId="ADAL" clId="{AC74E35F-0B34-4CF0-8F61-9C3CEA303632}" dt="2022-11-04T11:14:42.529" v="11" actId="47"/>
      <pc:docMkLst>
        <pc:docMk/>
      </pc:docMkLst>
      <pc:sldChg chg="delSp mod">
        <pc:chgData name="Tegischer Lukas" userId="f78daebb-0565-485c-bd0e-1cd035e796ff" providerId="ADAL" clId="{AC74E35F-0B34-4CF0-8F61-9C3CEA303632}" dt="2022-11-04T11:14:33.069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AC74E35F-0B34-4CF0-8F61-9C3CEA303632}" dt="2022-11-04T11:14:33.069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AC74E35F-0B34-4CF0-8F61-9C3CEA303632}" dt="2022-11-04T11:14:42.529" v="11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AC74E35F-0B34-4CF0-8F61-9C3CEA303632}" dt="2022-11-04T11:14:34.470" v="1" actId="478"/>
        <pc:sldMkLst>
          <pc:docMk/>
          <pc:sldMk cId="723336897" sldId="325"/>
        </pc:sldMkLst>
        <pc:picChg chg="del">
          <ac:chgData name="Tegischer Lukas" userId="f78daebb-0565-485c-bd0e-1cd035e796ff" providerId="ADAL" clId="{AC74E35F-0B34-4CF0-8F61-9C3CEA303632}" dt="2022-11-04T11:14:34.470" v="1" actId="478"/>
          <ac:picMkLst>
            <pc:docMk/>
            <pc:sldMk cId="723336897" sldId="32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35.801" v="3" actId="478"/>
        <pc:sldMkLst>
          <pc:docMk/>
          <pc:sldMk cId="2873976462" sldId="326"/>
        </pc:sldMkLst>
        <pc:picChg chg="del">
          <ac:chgData name="Tegischer Lukas" userId="f78daebb-0565-485c-bd0e-1cd035e796ff" providerId="ADAL" clId="{AC74E35F-0B34-4CF0-8F61-9C3CEA303632}" dt="2022-11-04T11:14:35.801" v="3" actId="478"/>
          <ac:picMkLst>
            <pc:docMk/>
            <pc:sldMk cId="2873976462" sldId="32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35.111" v="2" actId="478"/>
        <pc:sldMkLst>
          <pc:docMk/>
          <pc:sldMk cId="4023828120" sldId="327"/>
        </pc:sldMkLst>
        <pc:picChg chg="del">
          <ac:chgData name="Tegischer Lukas" userId="f78daebb-0565-485c-bd0e-1cd035e796ff" providerId="ADAL" clId="{AC74E35F-0B34-4CF0-8F61-9C3CEA303632}" dt="2022-11-04T11:14:35.111" v="2" actId="478"/>
          <ac:picMkLst>
            <pc:docMk/>
            <pc:sldMk cId="4023828120" sldId="32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36.368" v="4" actId="478"/>
        <pc:sldMkLst>
          <pc:docMk/>
          <pc:sldMk cId="3437301305" sldId="328"/>
        </pc:sldMkLst>
        <pc:picChg chg="del">
          <ac:chgData name="Tegischer Lukas" userId="f78daebb-0565-485c-bd0e-1cd035e796ff" providerId="ADAL" clId="{AC74E35F-0B34-4CF0-8F61-9C3CEA303632}" dt="2022-11-04T11:14:36.368" v="4" actId="478"/>
          <ac:picMkLst>
            <pc:docMk/>
            <pc:sldMk cId="3437301305" sldId="32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36.928" v="5" actId="478"/>
        <pc:sldMkLst>
          <pc:docMk/>
          <pc:sldMk cId="152662076" sldId="329"/>
        </pc:sldMkLst>
        <pc:picChg chg="del">
          <ac:chgData name="Tegischer Lukas" userId="f78daebb-0565-485c-bd0e-1cd035e796ff" providerId="ADAL" clId="{AC74E35F-0B34-4CF0-8F61-9C3CEA303632}" dt="2022-11-04T11:14:36.928" v="5" actId="478"/>
          <ac:picMkLst>
            <pc:docMk/>
            <pc:sldMk cId="152662076" sldId="32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37.496" v="6" actId="478"/>
        <pc:sldMkLst>
          <pc:docMk/>
          <pc:sldMk cId="2769148832" sldId="330"/>
        </pc:sldMkLst>
        <pc:picChg chg="del">
          <ac:chgData name="Tegischer Lukas" userId="f78daebb-0565-485c-bd0e-1cd035e796ff" providerId="ADAL" clId="{AC74E35F-0B34-4CF0-8F61-9C3CEA303632}" dt="2022-11-04T11:14:37.496" v="6" actId="478"/>
          <ac:picMkLst>
            <pc:docMk/>
            <pc:sldMk cId="2769148832" sldId="33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38.054" v="7" actId="478"/>
        <pc:sldMkLst>
          <pc:docMk/>
          <pc:sldMk cId="3838977081" sldId="331"/>
        </pc:sldMkLst>
        <pc:picChg chg="del">
          <ac:chgData name="Tegischer Lukas" userId="f78daebb-0565-485c-bd0e-1cd035e796ff" providerId="ADAL" clId="{AC74E35F-0B34-4CF0-8F61-9C3CEA303632}" dt="2022-11-04T11:14:38.054" v="7" actId="478"/>
          <ac:picMkLst>
            <pc:docMk/>
            <pc:sldMk cId="3838977081" sldId="33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38.732" v="8" actId="478"/>
        <pc:sldMkLst>
          <pc:docMk/>
          <pc:sldMk cId="655540420" sldId="333"/>
        </pc:sldMkLst>
        <pc:picChg chg="del">
          <ac:chgData name="Tegischer Lukas" userId="f78daebb-0565-485c-bd0e-1cd035e796ff" providerId="ADAL" clId="{AC74E35F-0B34-4CF0-8F61-9C3CEA303632}" dt="2022-11-04T11:14:38.732" v="8" actId="478"/>
          <ac:picMkLst>
            <pc:docMk/>
            <pc:sldMk cId="655540420" sldId="33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40.190" v="9" actId="478"/>
        <pc:sldMkLst>
          <pc:docMk/>
          <pc:sldMk cId="2603745189" sldId="334"/>
        </pc:sldMkLst>
        <pc:picChg chg="del">
          <ac:chgData name="Tegischer Lukas" userId="f78daebb-0565-485c-bd0e-1cd035e796ff" providerId="ADAL" clId="{AC74E35F-0B34-4CF0-8F61-9C3CEA303632}" dt="2022-11-04T11:14:40.190" v="9" actId="478"/>
          <ac:picMkLst>
            <pc:docMk/>
            <pc:sldMk cId="2603745189" sldId="33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C74E35F-0B34-4CF0-8F61-9C3CEA303632}" dt="2022-11-04T11:14:40.823" v="10" actId="478"/>
        <pc:sldMkLst>
          <pc:docMk/>
          <pc:sldMk cId="3846238973" sldId="335"/>
        </pc:sldMkLst>
        <pc:picChg chg="del">
          <ac:chgData name="Tegischer Lukas" userId="f78daebb-0565-485c-bd0e-1cd035e796ff" providerId="ADAL" clId="{AC74E35F-0B34-4CF0-8F61-9C3CEA303632}" dt="2022-11-04T11:14:40.823" v="10" actId="478"/>
          <ac:picMkLst>
            <pc:docMk/>
            <pc:sldMk cId="3846238973" sldId="335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B14B5F81-27F9-4574-934A-E1BE94528CF9}"/>
    <pc:docChg chg="undo custSel addSld delSld modSld sldOrd">
      <pc:chgData name="Tegischer Lukas" userId="f78daebb-0565-485c-bd0e-1cd035e796ff" providerId="ADAL" clId="{B14B5F81-27F9-4574-934A-E1BE94528CF9}" dt="2021-03-11T20:46:09.369" v="744"/>
      <pc:docMkLst>
        <pc:docMk/>
      </pc:docMkLst>
      <pc:sldChg chg="modSp mod">
        <pc:chgData name="Tegischer Lukas" userId="f78daebb-0565-485c-bd0e-1cd035e796ff" providerId="ADAL" clId="{B14B5F81-27F9-4574-934A-E1BE94528CF9}" dt="2021-03-11T19:42:57.659" v="61" actId="113"/>
        <pc:sldMkLst>
          <pc:docMk/>
          <pc:sldMk cId="336392357" sldId="256"/>
        </pc:sldMkLst>
        <pc:spChg chg="mod">
          <ac:chgData name="Tegischer Lukas" userId="f78daebb-0565-485c-bd0e-1cd035e796ff" providerId="ADAL" clId="{B14B5F81-27F9-4574-934A-E1BE94528CF9}" dt="2021-03-11T19:42:57.659" v="61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B14B5F81-27F9-4574-934A-E1BE94528CF9}" dt="2021-03-11T20:46:09.369" v="744"/>
        <pc:sldMkLst>
          <pc:docMk/>
          <pc:sldMk cId="3932101437" sldId="291"/>
        </pc:sldMkLst>
      </pc:sldChg>
      <pc:sldChg chg="del">
        <pc:chgData name="Tegischer Lukas" userId="f78daebb-0565-485c-bd0e-1cd035e796ff" providerId="ADAL" clId="{B14B5F81-27F9-4574-934A-E1BE94528CF9}" dt="2021-03-11T19:44:14.787" v="62" actId="47"/>
        <pc:sldMkLst>
          <pc:docMk/>
          <pc:sldMk cId="3315933259" sldId="298"/>
        </pc:sldMkLst>
      </pc:sldChg>
      <pc:sldChg chg="del">
        <pc:chgData name="Tegischer Lukas" userId="f78daebb-0565-485c-bd0e-1cd035e796ff" providerId="ADAL" clId="{B14B5F81-27F9-4574-934A-E1BE94528CF9}" dt="2021-03-11T19:44:14.787" v="62" actId="47"/>
        <pc:sldMkLst>
          <pc:docMk/>
          <pc:sldMk cId="4179965883" sldId="303"/>
        </pc:sldMkLst>
      </pc:sldChg>
      <pc:sldChg chg="del">
        <pc:chgData name="Tegischer Lukas" userId="f78daebb-0565-485c-bd0e-1cd035e796ff" providerId="ADAL" clId="{B14B5F81-27F9-4574-934A-E1BE94528CF9}" dt="2021-03-11T19:44:14.787" v="62" actId="47"/>
        <pc:sldMkLst>
          <pc:docMk/>
          <pc:sldMk cId="3500513179" sldId="305"/>
        </pc:sldMkLst>
      </pc:sldChg>
      <pc:sldChg chg="del">
        <pc:chgData name="Tegischer Lukas" userId="f78daebb-0565-485c-bd0e-1cd035e796ff" providerId="ADAL" clId="{B14B5F81-27F9-4574-934A-E1BE94528CF9}" dt="2021-03-11T19:44:14.787" v="62" actId="47"/>
        <pc:sldMkLst>
          <pc:docMk/>
          <pc:sldMk cId="739968757" sldId="307"/>
        </pc:sldMkLst>
      </pc:sldChg>
      <pc:sldChg chg="del">
        <pc:chgData name="Tegischer Lukas" userId="f78daebb-0565-485c-bd0e-1cd035e796ff" providerId="ADAL" clId="{B14B5F81-27F9-4574-934A-E1BE94528CF9}" dt="2021-03-11T19:44:14.787" v="62" actId="47"/>
        <pc:sldMkLst>
          <pc:docMk/>
          <pc:sldMk cId="2425085960" sldId="308"/>
        </pc:sldMkLst>
      </pc:sldChg>
      <pc:sldChg chg="del">
        <pc:chgData name="Tegischer Lukas" userId="f78daebb-0565-485c-bd0e-1cd035e796ff" providerId="ADAL" clId="{B14B5F81-27F9-4574-934A-E1BE94528CF9}" dt="2021-03-11T19:44:14.787" v="62" actId="47"/>
        <pc:sldMkLst>
          <pc:docMk/>
          <pc:sldMk cId="2929411346" sldId="324"/>
        </pc:sldMkLst>
      </pc:sldChg>
      <pc:sldChg chg="addSp delSp modSp mod delAnim">
        <pc:chgData name="Tegischer Lukas" userId="f78daebb-0565-485c-bd0e-1cd035e796ff" providerId="ADAL" clId="{B14B5F81-27F9-4574-934A-E1BE94528CF9}" dt="2021-03-11T19:44:54.964" v="78" actId="1076"/>
        <pc:sldMkLst>
          <pc:docMk/>
          <pc:sldMk cId="723336897" sldId="325"/>
        </pc:sldMkLst>
        <pc:spChg chg="add mod">
          <ac:chgData name="Tegischer Lukas" userId="f78daebb-0565-485c-bd0e-1cd035e796ff" providerId="ADAL" clId="{B14B5F81-27F9-4574-934A-E1BE94528CF9}" dt="2021-03-11T19:44:54.964" v="78" actId="1076"/>
          <ac:spMkLst>
            <pc:docMk/>
            <pc:sldMk cId="723336897" sldId="325"/>
            <ac:spMk id="7" creationId="{F4BA2626-33C9-4CB2-B9B2-EFD292275FA0}"/>
          </ac:spMkLst>
        </pc:spChg>
        <pc:spChg chg="del">
          <ac:chgData name="Tegischer Lukas" userId="f78daebb-0565-485c-bd0e-1cd035e796ff" providerId="ADAL" clId="{B14B5F81-27F9-4574-934A-E1BE94528CF9}" dt="2021-03-11T19:44:18.281" v="63" actId="478"/>
          <ac:spMkLst>
            <pc:docMk/>
            <pc:sldMk cId="723336897" sldId="325"/>
            <ac:spMk id="9" creationId="{3B4B444A-84FF-49C0-8BFD-BBE199B4360B}"/>
          </ac:spMkLst>
        </pc:spChg>
        <pc:spChg chg="del">
          <ac:chgData name="Tegischer Lukas" userId="f78daebb-0565-485c-bd0e-1cd035e796ff" providerId="ADAL" clId="{B14B5F81-27F9-4574-934A-E1BE94528CF9}" dt="2021-03-11T19:44:19.004" v="64" actId="478"/>
          <ac:spMkLst>
            <pc:docMk/>
            <pc:sldMk cId="723336897" sldId="325"/>
            <ac:spMk id="10" creationId="{2A9B683E-8143-4BB6-80FA-2A854BBF7224}"/>
          </ac:spMkLst>
        </pc:spChg>
        <pc:picChg chg="mod">
          <ac:chgData name="Tegischer Lukas" userId="f78daebb-0565-485c-bd0e-1cd035e796ff" providerId="ADAL" clId="{B14B5F81-27F9-4574-934A-E1BE94528CF9}" dt="2021-03-11T19:44:52.683" v="77" actId="1076"/>
          <ac:picMkLst>
            <pc:docMk/>
            <pc:sldMk cId="723336897" sldId="325"/>
            <ac:picMk id="11" creationId="{65ABFD32-3280-46ED-A706-53C33A5A14C1}"/>
          </ac:picMkLst>
        </pc:picChg>
      </pc:sldChg>
      <pc:sldChg chg="del">
        <pc:chgData name="Tegischer Lukas" userId="f78daebb-0565-485c-bd0e-1cd035e796ff" providerId="ADAL" clId="{B14B5F81-27F9-4574-934A-E1BE94528CF9}" dt="2021-03-11T19:44:14.787" v="62" actId="47"/>
        <pc:sldMkLst>
          <pc:docMk/>
          <pc:sldMk cId="1366671694" sldId="326"/>
        </pc:sldMkLst>
      </pc:sldChg>
      <pc:sldChg chg="addSp delSp modSp add mod ord addAnim delAnim modAnim">
        <pc:chgData name="Tegischer Lukas" userId="f78daebb-0565-485c-bd0e-1cd035e796ff" providerId="ADAL" clId="{B14B5F81-27F9-4574-934A-E1BE94528CF9}" dt="2021-03-11T19:50:49.811" v="425" actId="1076"/>
        <pc:sldMkLst>
          <pc:docMk/>
          <pc:sldMk cId="2873976462" sldId="326"/>
        </pc:sldMkLst>
        <pc:spChg chg="mod">
          <ac:chgData name="Tegischer Lukas" userId="f78daebb-0565-485c-bd0e-1cd035e796ff" providerId="ADAL" clId="{B14B5F81-27F9-4574-934A-E1BE94528CF9}" dt="2021-03-11T19:48:40.396" v="362" actId="1076"/>
          <ac:spMkLst>
            <pc:docMk/>
            <pc:sldMk cId="2873976462" sldId="326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B14B5F81-27F9-4574-934A-E1BE94528CF9}" dt="2021-03-11T19:48:38.420" v="361" actId="478"/>
          <ac:spMkLst>
            <pc:docMk/>
            <pc:sldMk cId="2873976462" sldId="326"/>
            <ac:spMk id="3" creationId="{70F8227B-5097-4168-89E9-42BB58AE7567}"/>
          </ac:spMkLst>
        </pc:spChg>
        <pc:spChg chg="add mod">
          <ac:chgData name="Tegischer Lukas" userId="f78daebb-0565-485c-bd0e-1cd035e796ff" providerId="ADAL" clId="{B14B5F81-27F9-4574-934A-E1BE94528CF9}" dt="2021-03-11T19:50:42.921" v="424" actId="20577"/>
          <ac:spMkLst>
            <pc:docMk/>
            <pc:sldMk cId="2873976462" sldId="326"/>
            <ac:spMk id="4" creationId="{D0BED293-DCD5-419D-9355-356016820D27}"/>
          </ac:spMkLst>
        </pc:spChg>
        <pc:spChg chg="del mod">
          <ac:chgData name="Tegischer Lukas" userId="f78daebb-0565-485c-bd0e-1cd035e796ff" providerId="ADAL" clId="{B14B5F81-27F9-4574-934A-E1BE94528CF9}" dt="2021-03-11T19:45:29.974" v="110" actId="478"/>
          <ac:spMkLst>
            <pc:docMk/>
            <pc:sldMk cId="2873976462" sldId="326"/>
            <ac:spMk id="7" creationId="{F4BA2626-33C9-4CB2-B9B2-EFD292275FA0}"/>
          </ac:spMkLst>
        </pc:spChg>
        <pc:picChg chg="add del mod">
          <ac:chgData name="Tegischer Lukas" userId="f78daebb-0565-485c-bd0e-1cd035e796ff" providerId="ADAL" clId="{B14B5F81-27F9-4574-934A-E1BE94528CF9}" dt="2021-03-11T19:48:31.410" v="356" actId="478"/>
          <ac:picMkLst>
            <pc:docMk/>
            <pc:sldMk cId="2873976462" sldId="326"/>
            <ac:picMk id="8" creationId="{F9412B0F-FD2D-4F44-9BC3-3ACD4A8A2434}"/>
          </ac:picMkLst>
        </pc:picChg>
        <pc:picChg chg="add mod">
          <ac:chgData name="Tegischer Lukas" userId="f78daebb-0565-485c-bd0e-1cd035e796ff" providerId="ADAL" clId="{B14B5F81-27F9-4574-934A-E1BE94528CF9}" dt="2021-03-11T19:50:49.811" v="425" actId="1076"/>
          <ac:picMkLst>
            <pc:docMk/>
            <pc:sldMk cId="2873976462" sldId="326"/>
            <ac:picMk id="9" creationId="{B8DE332A-2F21-4897-92A3-60A5527597B6}"/>
          </ac:picMkLst>
        </pc:picChg>
        <pc:picChg chg="del">
          <ac:chgData name="Tegischer Lukas" userId="f78daebb-0565-485c-bd0e-1cd035e796ff" providerId="ADAL" clId="{B14B5F81-27F9-4574-934A-E1BE94528CF9}" dt="2021-03-11T19:45:27.941" v="108" actId="478"/>
          <ac:picMkLst>
            <pc:docMk/>
            <pc:sldMk cId="2873976462" sldId="326"/>
            <ac:picMk id="11" creationId="{65ABFD32-3280-46ED-A706-53C33A5A14C1}"/>
          </ac:picMkLst>
        </pc:picChg>
      </pc:sldChg>
      <pc:sldChg chg="del">
        <pc:chgData name="Tegischer Lukas" userId="f78daebb-0565-485c-bd0e-1cd035e796ff" providerId="ADAL" clId="{B14B5F81-27F9-4574-934A-E1BE94528CF9}" dt="2021-03-11T19:45:03.283" v="80" actId="47"/>
        <pc:sldMkLst>
          <pc:docMk/>
          <pc:sldMk cId="2766520531" sldId="327"/>
        </pc:sldMkLst>
      </pc:sldChg>
      <pc:sldChg chg="add">
        <pc:chgData name="Tegischer Lukas" userId="f78daebb-0565-485c-bd0e-1cd035e796ff" providerId="ADAL" clId="{B14B5F81-27F9-4574-934A-E1BE94528CF9}" dt="2021-03-11T19:48:14.943" v="341"/>
        <pc:sldMkLst>
          <pc:docMk/>
          <pc:sldMk cId="4023828120" sldId="327"/>
        </pc:sldMkLst>
      </pc:sldChg>
      <pc:sldChg chg="addSp delSp modSp add mod">
        <pc:chgData name="Tegischer Lukas" userId="f78daebb-0565-485c-bd0e-1cd035e796ff" providerId="ADAL" clId="{B14B5F81-27F9-4574-934A-E1BE94528CF9}" dt="2021-03-11T19:52:47.632" v="446" actId="207"/>
        <pc:sldMkLst>
          <pc:docMk/>
          <pc:sldMk cId="3437301305" sldId="328"/>
        </pc:sldMkLst>
        <pc:spChg chg="mod">
          <ac:chgData name="Tegischer Lukas" userId="f78daebb-0565-485c-bd0e-1cd035e796ff" providerId="ADAL" clId="{B14B5F81-27F9-4574-934A-E1BE94528CF9}" dt="2021-03-11T19:52:47.632" v="446" actId="207"/>
          <ac:spMkLst>
            <pc:docMk/>
            <pc:sldMk cId="3437301305" sldId="328"/>
            <ac:spMk id="4" creationId="{D0BED293-DCD5-419D-9355-356016820D27}"/>
          </ac:spMkLst>
        </pc:spChg>
        <pc:picChg chg="add mod modCrop">
          <ac:chgData name="Tegischer Lukas" userId="f78daebb-0565-485c-bd0e-1cd035e796ff" providerId="ADAL" clId="{B14B5F81-27F9-4574-934A-E1BE94528CF9}" dt="2021-03-11T19:52:32.739" v="442" actId="1076"/>
          <ac:picMkLst>
            <pc:docMk/>
            <pc:sldMk cId="3437301305" sldId="328"/>
            <ac:picMk id="3" creationId="{2E7DE491-8E62-4C0B-A079-47661ABD4D74}"/>
          </ac:picMkLst>
        </pc:picChg>
        <pc:picChg chg="del">
          <ac:chgData name="Tegischer Lukas" userId="f78daebb-0565-485c-bd0e-1cd035e796ff" providerId="ADAL" clId="{B14B5F81-27F9-4574-934A-E1BE94528CF9}" dt="2021-03-11T19:51:12.504" v="438" actId="478"/>
          <ac:picMkLst>
            <pc:docMk/>
            <pc:sldMk cId="3437301305" sldId="328"/>
            <ac:picMk id="9" creationId="{B8DE332A-2F21-4897-92A3-60A5527597B6}"/>
          </ac:picMkLst>
        </pc:picChg>
      </pc:sldChg>
      <pc:sldChg chg="addSp delSp modSp add mod">
        <pc:chgData name="Tegischer Lukas" userId="f78daebb-0565-485c-bd0e-1cd035e796ff" providerId="ADAL" clId="{B14B5F81-27F9-4574-934A-E1BE94528CF9}" dt="2021-03-11T19:54:23.064" v="479" actId="20577"/>
        <pc:sldMkLst>
          <pc:docMk/>
          <pc:sldMk cId="152662076" sldId="329"/>
        </pc:sldMkLst>
        <pc:spChg chg="mod">
          <ac:chgData name="Tegischer Lukas" userId="f78daebb-0565-485c-bd0e-1cd035e796ff" providerId="ADAL" clId="{B14B5F81-27F9-4574-934A-E1BE94528CF9}" dt="2021-03-11T19:53:05.544" v="453" actId="207"/>
          <ac:spMkLst>
            <pc:docMk/>
            <pc:sldMk cId="152662076" sldId="329"/>
            <ac:spMk id="2" creationId="{00000000-0000-0000-0000-000000000000}"/>
          </ac:spMkLst>
        </pc:spChg>
        <pc:spChg chg="del">
          <ac:chgData name="Tegischer Lukas" userId="f78daebb-0565-485c-bd0e-1cd035e796ff" providerId="ADAL" clId="{B14B5F81-27F9-4574-934A-E1BE94528CF9}" dt="2021-03-11T19:53:07.123" v="454" actId="478"/>
          <ac:spMkLst>
            <pc:docMk/>
            <pc:sldMk cId="152662076" sldId="329"/>
            <ac:spMk id="4" creationId="{D0BED293-DCD5-419D-9355-356016820D27}"/>
          </ac:spMkLst>
        </pc:spChg>
        <pc:spChg chg="add mod">
          <ac:chgData name="Tegischer Lukas" userId="f78daebb-0565-485c-bd0e-1cd035e796ff" providerId="ADAL" clId="{B14B5F81-27F9-4574-934A-E1BE94528CF9}" dt="2021-03-11T19:54:23.064" v="479" actId="20577"/>
          <ac:spMkLst>
            <pc:docMk/>
            <pc:sldMk cId="152662076" sldId="329"/>
            <ac:spMk id="5" creationId="{778EB044-82DB-4BB4-B551-8BAAB2240D34}"/>
          </ac:spMkLst>
        </pc:spChg>
        <pc:picChg chg="del">
          <ac:chgData name="Tegischer Lukas" userId="f78daebb-0565-485c-bd0e-1cd035e796ff" providerId="ADAL" clId="{B14B5F81-27F9-4574-934A-E1BE94528CF9}" dt="2021-03-11T19:53:07.868" v="455" actId="478"/>
          <ac:picMkLst>
            <pc:docMk/>
            <pc:sldMk cId="152662076" sldId="329"/>
            <ac:picMk id="3" creationId="{2E7DE491-8E62-4C0B-A079-47661ABD4D74}"/>
          </ac:picMkLst>
        </pc:picChg>
        <pc:picChg chg="add mod">
          <ac:chgData name="Tegischer Lukas" userId="f78daebb-0565-485c-bd0e-1cd035e796ff" providerId="ADAL" clId="{B14B5F81-27F9-4574-934A-E1BE94528CF9}" dt="2021-03-11T19:54:16.499" v="476" actId="1076"/>
          <ac:picMkLst>
            <pc:docMk/>
            <pc:sldMk cId="152662076" sldId="329"/>
            <ac:picMk id="7" creationId="{5BE2B242-3F9B-48EC-8245-32A3BCB91645}"/>
          </ac:picMkLst>
        </pc:picChg>
      </pc:sldChg>
      <pc:sldChg chg="addSp delSp modSp add mod">
        <pc:chgData name="Tegischer Lukas" userId="f78daebb-0565-485c-bd0e-1cd035e796ff" providerId="ADAL" clId="{B14B5F81-27F9-4574-934A-E1BE94528CF9}" dt="2021-03-11T19:56:07.468" v="522" actId="1076"/>
        <pc:sldMkLst>
          <pc:docMk/>
          <pc:sldMk cId="2769148832" sldId="330"/>
        </pc:sldMkLst>
        <pc:spChg chg="mod">
          <ac:chgData name="Tegischer Lukas" userId="f78daebb-0565-485c-bd0e-1cd035e796ff" providerId="ADAL" clId="{B14B5F81-27F9-4574-934A-E1BE94528CF9}" dt="2021-03-11T19:54:39.064" v="486" actId="207"/>
          <ac:spMkLst>
            <pc:docMk/>
            <pc:sldMk cId="2769148832" sldId="33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B14B5F81-27F9-4574-934A-E1BE94528CF9}" dt="2021-03-11T19:56:05.055" v="521" actId="6549"/>
          <ac:spMkLst>
            <pc:docMk/>
            <pc:sldMk cId="2769148832" sldId="330"/>
            <ac:spMk id="5" creationId="{778EB044-82DB-4BB4-B551-8BAAB2240D34}"/>
          </ac:spMkLst>
        </pc:spChg>
        <pc:picChg chg="add mod">
          <ac:chgData name="Tegischer Lukas" userId="f78daebb-0565-485c-bd0e-1cd035e796ff" providerId="ADAL" clId="{B14B5F81-27F9-4574-934A-E1BE94528CF9}" dt="2021-03-11T19:56:07.468" v="522" actId="1076"/>
          <ac:picMkLst>
            <pc:docMk/>
            <pc:sldMk cId="2769148832" sldId="330"/>
            <ac:picMk id="6" creationId="{4ACE7209-6CBD-47F8-A833-C3F57DE0B40C}"/>
          </ac:picMkLst>
        </pc:picChg>
        <pc:picChg chg="del">
          <ac:chgData name="Tegischer Lukas" userId="f78daebb-0565-485c-bd0e-1cd035e796ff" providerId="ADAL" clId="{B14B5F81-27F9-4574-934A-E1BE94528CF9}" dt="2021-03-11T19:54:40.606" v="487" actId="478"/>
          <ac:picMkLst>
            <pc:docMk/>
            <pc:sldMk cId="2769148832" sldId="330"/>
            <ac:picMk id="7" creationId="{5BE2B242-3F9B-48EC-8245-32A3BCB91645}"/>
          </ac:picMkLst>
        </pc:picChg>
      </pc:sldChg>
      <pc:sldChg chg="addSp delSp modSp add mod">
        <pc:chgData name="Tegischer Lukas" userId="f78daebb-0565-485c-bd0e-1cd035e796ff" providerId="ADAL" clId="{B14B5F81-27F9-4574-934A-E1BE94528CF9}" dt="2021-03-11T19:56:32.178" v="547" actId="1076"/>
        <pc:sldMkLst>
          <pc:docMk/>
          <pc:sldMk cId="3838977081" sldId="331"/>
        </pc:sldMkLst>
        <pc:spChg chg="add del mod">
          <ac:chgData name="Tegischer Lukas" userId="f78daebb-0565-485c-bd0e-1cd035e796ff" providerId="ADAL" clId="{B14B5F81-27F9-4574-934A-E1BE94528CF9}" dt="2021-03-11T19:56:32.178" v="547" actId="1076"/>
          <ac:spMkLst>
            <pc:docMk/>
            <pc:sldMk cId="3838977081" sldId="331"/>
            <ac:spMk id="2" creationId="{00000000-0000-0000-0000-000000000000}"/>
          </ac:spMkLst>
        </pc:spChg>
        <pc:spChg chg="add del">
          <ac:chgData name="Tegischer Lukas" userId="f78daebb-0565-485c-bd0e-1cd035e796ff" providerId="ADAL" clId="{B14B5F81-27F9-4574-934A-E1BE94528CF9}" dt="2021-03-11T19:56:24.042" v="536" actId="478"/>
          <ac:spMkLst>
            <pc:docMk/>
            <pc:sldMk cId="3838977081" sldId="331"/>
            <ac:spMk id="5" creationId="{778EB044-82DB-4BB4-B551-8BAAB2240D34}"/>
          </ac:spMkLst>
        </pc:spChg>
        <pc:picChg chg="add del">
          <ac:chgData name="Tegischer Lukas" userId="f78daebb-0565-485c-bd0e-1cd035e796ff" providerId="ADAL" clId="{B14B5F81-27F9-4574-934A-E1BE94528CF9}" dt="2021-03-11T19:56:24.679" v="537" actId="478"/>
          <ac:picMkLst>
            <pc:docMk/>
            <pc:sldMk cId="3838977081" sldId="331"/>
            <ac:picMk id="6" creationId="{4ACE7209-6CBD-47F8-A833-C3F57DE0B40C}"/>
          </ac:picMkLst>
        </pc:picChg>
      </pc:sldChg>
      <pc:sldChg chg="del">
        <pc:chgData name="Tegischer Lukas" userId="f78daebb-0565-485c-bd0e-1cd035e796ff" providerId="ADAL" clId="{B14B5F81-27F9-4574-934A-E1BE94528CF9}" dt="2021-03-11T19:44:37.835" v="71" actId="47"/>
        <pc:sldMkLst>
          <pc:docMk/>
          <pc:sldMk cId="1494238650" sldId="332"/>
        </pc:sldMkLst>
      </pc:sldChg>
      <pc:sldChg chg="addSp delSp modSp add del mod">
        <pc:chgData name="Tegischer Lukas" userId="f78daebb-0565-485c-bd0e-1cd035e796ff" providerId="ADAL" clId="{B14B5F81-27F9-4574-934A-E1BE94528CF9}" dt="2021-03-11T19:57:10.144" v="555" actId="47"/>
        <pc:sldMkLst>
          <pc:docMk/>
          <pc:sldMk cId="3962729974" sldId="332"/>
        </pc:sldMkLst>
        <pc:spChg chg="del">
          <ac:chgData name="Tegischer Lukas" userId="f78daebb-0565-485c-bd0e-1cd035e796ff" providerId="ADAL" clId="{B14B5F81-27F9-4574-934A-E1BE94528CF9}" dt="2021-03-11T19:56:35.320" v="549" actId="478"/>
          <ac:spMkLst>
            <pc:docMk/>
            <pc:sldMk cId="3962729974" sldId="332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B14B5F81-27F9-4574-934A-E1BE94528CF9}" dt="2021-03-11T19:56:59.791" v="551"/>
          <ac:spMkLst>
            <pc:docMk/>
            <pc:sldMk cId="3962729974" sldId="332"/>
            <ac:spMk id="3" creationId="{7F6D7BDE-C58D-43B8-8DE6-B5C1E3360D27}"/>
          </ac:spMkLst>
        </pc:spChg>
      </pc:sldChg>
      <pc:sldChg chg="addSp delSp modSp add mod ord modAnim">
        <pc:chgData name="Tegischer Lukas" userId="f78daebb-0565-485c-bd0e-1cd035e796ff" providerId="ADAL" clId="{B14B5F81-27F9-4574-934A-E1BE94528CF9}" dt="2021-03-11T20:09:48.434" v="717" actId="1076"/>
        <pc:sldMkLst>
          <pc:docMk/>
          <pc:sldMk cId="655540420" sldId="333"/>
        </pc:sldMkLst>
        <pc:spChg chg="mod">
          <ac:chgData name="Tegischer Lukas" userId="f78daebb-0565-485c-bd0e-1cd035e796ff" providerId="ADAL" clId="{B14B5F81-27F9-4574-934A-E1BE94528CF9}" dt="2021-03-11T19:57:26.894" v="606" actId="20577"/>
          <ac:spMkLst>
            <pc:docMk/>
            <pc:sldMk cId="655540420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14B5F81-27F9-4574-934A-E1BE94528CF9}" dt="2021-03-11T19:59:27.195" v="622" actId="1076"/>
          <ac:spMkLst>
            <pc:docMk/>
            <pc:sldMk cId="655540420" sldId="333"/>
            <ac:spMk id="3" creationId="{4E7135C2-0B79-4788-97EA-1B5F428DDCE1}"/>
          </ac:spMkLst>
        </pc:spChg>
        <pc:spChg chg="add mod">
          <ac:chgData name="Tegischer Lukas" userId="f78daebb-0565-485c-bd0e-1cd035e796ff" providerId="ADAL" clId="{B14B5F81-27F9-4574-934A-E1BE94528CF9}" dt="2021-03-11T20:03:34.459" v="655" actId="1076"/>
          <ac:spMkLst>
            <pc:docMk/>
            <pc:sldMk cId="655540420" sldId="333"/>
            <ac:spMk id="4" creationId="{7C5E340F-5571-492D-9E6F-111F03D1DC5B}"/>
          </ac:spMkLst>
        </pc:spChg>
        <pc:spChg chg="del">
          <ac:chgData name="Tegischer Lukas" userId="f78daebb-0565-485c-bd0e-1cd035e796ff" providerId="ADAL" clId="{B14B5F81-27F9-4574-934A-E1BE94528CF9}" dt="2021-03-11T19:57:14.735" v="557" actId="478"/>
          <ac:spMkLst>
            <pc:docMk/>
            <pc:sldMk cId="655540420" sldId="333"/>
            <ac:spMk id="7" creationId="{F4BA2626-33C9-4CB2-B9B2-EFD292275FA0}"/>
          </ac:spMkLst>
        </pc:spChg>
        <pc:spChg chg="add mod">
          <ac:chgData name="Tegischer Lukas" userId="f78daebb-0565-485c-bd0e-1cd035e796ff" providerId="ADAL" clId="{B14B5F81-27F9-4574-934A-E1BE94528CF9}" dt="2021-03-11T20:07:43.915" v="690" actId="1076"/>
          <ac:spMkLst>
            <pc:docMk/>
            <pc:sldMk cId="655540420" sldId="333"/>
            <ac:spMk id="12" creationId="{27DA2923-7B79-49BD-9E4C-B76388DDBE34}"/>
          </ac:spMkLst>
        </pc:spChg>
        <pc:spChg chg="add mod">
          <ac:chgData name="Tegischer Lukas" userId="f78daebb-0565-485c-bd0e-1cd035e796ff" providerId="ADAL" clId="{B14B5F81-27F9-4574-934A-E1BE94528CF9}" dt="2021-03-11T20:08:17.554" v="698" actId="1076"/>
          <ac:spMkLst>
            <pc:docMk/>
            <pc:sldMk cId="655540420" sldId="333"/>
            <ac:spMk id="13" creationId="{69C2EB8F-9B03-4AA4-8F3A-F78804268A8B}"/>
          </ac:spMkLst>
        </pc:spChg>
        <pc:spChg chg="add mod">
          <ac:chgData name="Tegischer Lukas" userId="f78daebb-0565-485c-bd0e-1cd035e796ff" providerId="ADAL" clId="{B14B5F81-27F9-4574-934A-E1BE94528CF9}" dt="2021-03-11T20:09:48.434" v="717" actId="1076"/>
          <ac:spMkLst>
            <pc:docMk/>
            <pc:sldMk cId="655540420" sldId="333"/>
            <ac:spMk id="15" creationId="{3E2ACE3C-E493-44C7-8E55-8B5716986744}"/>
          </ac:spMkLst>
        </pc:spChg>
        <pc:picChg chg="add mod modCrop">
          <ac:chgData name="Tegischer Lukas" userId="f78daebb-0565-485c-bd0e-1cd035e796ff" providerId="ADAL" clId="{B14B5F81-27F9-4574-934A-E1BE94528CF9}" dt="2021-03-11T20:02:53.595" v="641" actId="1076"/>
          <ac:picMkLst>
            <pc:docMk/>
            <pc:sldMk cId="655540420" sldId="333"/>
            <ac:picMk id="8" creationId="{624533C6-33F2-4C10-9AA0-E4B7567E4658}"/>
          </ac:picMkLst>
        </pc:picChg>
        <pc:picChg chg="del">
          <ac:chgData name="Tegischer Lukas" userId="f78daebb-0565-485c-bd0e-1cd035e796ff" providerId="ADAL" clId="{B14B5F81-27F9-4574-934A-E1BE94528CF9}" dt="2021-03-11T19:57:12.764" v="556" actId="478"/>
          <ac:picMkLst>
            <pc:docMk/>
            <pc:sldMk cId="655540420" sldId="333"/>
            <ac:picMk id="11" creationId="{65ABFD32-3280-46ED-A706-53C33A5A14C1}"/>
          </ac:picMkLst>
        </pc:picChg>
        <pc:cxnChg chg="add mod">
          <ac:chgData name="Tegischer Lukas" userId="f78daebb-0565-485c-bd0e-1cd035e796ff" providerId="ADAL" clId="{B14B5F81-27F9-4574-934A-E1BE94528CF9}" dt="2021-03-11T20:04:27.421" v="664" actId="1582"/>
          <ac:cxnSpMkLst>
            <pc:docMk/>
            <pc:sldMk cId="655540420" sldId="333"/>
            <ac:cxnSpMk id="6" creationId="{827ED3D8-D2CE-4438-A114-25D750E1D7E8}"/>
          </ac:cxnSpMkLst>
        </pc:cxnChg>
      </pc:sldChg>
      <pc:sldChg chg="del">
        <pc:chgData name="Tegischer Lukas" userId="f78daebb-0565-485c-bd0e-1cd035e796ff" providerId="ADAL" clId="{B14B5F81-27F9-4574-934A-E1BE94528CF9}" dt="2021-03-11T19:44:39.055" v="72" actId="47"/>
        <pc:sldMkLst>
          <pc:docMk/>
          <pc:sldMk cId="2805686290" sldId="333"/>
        </pc:sldMkLst>
      </pc:sldChg>
      <pc:sldChg chg="del">
        <pc:chgData name="Tegischer Lukas" userId="f78daebb-0565-485c-bd0e-1cd035e796ff" providerId="ADAL" clId="{B14B5F81-27F9-4574-934A-E1BE94528CF9}" dt="2021-03-11T19:44:40.451" v="73" actId="47"/>
        <pc:sldMkLst>
          <pc:docMk/>
          <pc:sldMk cId="2445263068" sldId="334"/>
        </pc:sldMkLst>
      </pc:sldChg>
      <pc:sldChg chg="addSp delSp modSp add mod ord">
        <pc:chgData name="Tegischer Lukas" userId="f78daebb-0565-485c-bd0e-1cd035e796ff" providerId="ADAL" clId="{B14B5F81-27F9-4574-934A-E1BE94528CF9}" dt="2021-03-11T20:11:11.634" v="742" actId="1076"/>
        <pc:sldMkLst>
          <pc:docMk/>
          <pc:sldMk cId="2603745189" sldId="334"/>
        </pc:sldMkLst>
        <pc:spChg chg="del">
          <ac:chgData name="Tegischer Lukas" userId="f78daebb-0565-485c-bd0e-1cd035e796ff" providerId="ADAL" clId="{B14B5F81-27F9-4574-934A-E1BE94528CF9}" dt="2021-03-11T20:10:00.768" v="721" actId="478"/>
          <ac:spMkLst>
            <pc:docMk/>
            <pc:sldMk cId="2603745189" sldId="33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14B5F81-27F9-4574-934A-E1BE94528CF9}" dt="2021-03-11T20:10:25.786" v="728" actId="1076"/>
          <ac:spMkLst>
            <pc:docMk/>
            <pc:sldMk cId="2603745189" sldId="334"/>
            <ac:spMk id="3" creationId="{334CD535-95EB-4842-8AC9-55A03CC8C00C}"/>
          </ac:spMkLst>
        </pc:spChg>
        <pc:picChg chg="add mod">
          <ac:chgData name="Tegischer Lukas" userId="f78daebb-0565-485c-bd0e-1cd035e796ff" providerId="ADAL" clId="{B14B5F81-27F9-4574-934A-E1BE94528CF9}" dt="2021-03-11T20:11:11.634" v="742" actId="1076"/>
          <ac:picMkLst>
            <pc:docMk/>
            <pc:sldMk cId="2603745189" sldId="334"/>
            <ac:picMk id="5" creationId="{9A4D768C-1D4A-40F8-B67B-8D824250E0A2}"/>
          </ac:picMkLst>
        </pc:picChg>
      </pc:sldChg>
      <pc:sldChg chg="del">
        <pc:chgData name="Tegischer Lukas" userId="f78daebb-0565-485c-bd0e-1cd035e796ff" providerId="ADAL" clId="{B14B5F81-27F9-4574-934A-E1BE94528CF9}" dt="2021-03-11T19:45:03.884" v="81" actId="47"/>
        <pc:sldMkLst>
          <pc:docMk/>
          <pc:sldMk cId="1331050706" sldId="335"/>
        </pc:sldMkLst>
      </pc:sldChg>
      <pc:sldChg chg="addSp delSp modSp add mod">
        <pc:chgData name="Tegischer Lukas" userId="f78daebb-0565-485c-bd0e-1cd035e796ff" providerId="ADAL" clId="{B14B5F81-27F9-4574-934A-E1BE94528CF9}" dt="2021-03-11T20:11:03.362" v="741" actId="1076"/>
        <pc:sldMkLst>
          <pc:docMk/>
          <pc:sldMk cId="3846238973" sldId="335"/>
        </pc:sldMkLst>
        <pc:picChg chg="del">
          <ac:chgData name="Tegischer Lukas" userId="f78daebb-0565-485c-bd0e-1cd035e796ff" providerId="ADAL" clId="{B14B5F81-27F9-4574-934A-E1BE94528CF9}" dt="2021-03-11T20:10:46.189" v="736" actId="478"/>
          <ac:picMkLst>
            <pc:docMk/>
            <pc:sldMk cId="3846238973" sldId="335"/>
            <ac:picMk id="5" creationId="{9A4D768C-1D4A-40F8-B67B-8D824250E0A2}"/>
          </ac:picMkLst>
        </pc:picChg>
        <pc:picChg chg="add mod">
          <ac:chgData name="Tegischer Lukas" userId="f78daebb-0565-485c-bd0e-1cd035e796ff" providerId="ADAL" clId="{B14B5F81-27F9-4574-934A-E1BE94528CF9}" dt="2021-03-11T20:11:03.362" v="741" actId="1076"/>
          <ac:picMkLst>
            <pc:docMk/>
            <pc:sldMk cId="3846238973" sldId="335"/>
            <ac:picMk id="6" creationId="{60E217B3-FE8C-45A3-890A-804FCC4F2A9A}"/>
          </ac:picMkLst>
        </pc:picChg>
      </pc:sldChg>
      <pc:sldChg chg="del">
        <pc:chgData name="Tegischer Lukas" userId="f78daebb-0565-485c-bd0e-1cd035e796ff" providerId="ADAL" clId="{B14B5F81-27F9-4574-934A-E1BE94528CF9}" dt="2021-03-11T19:44:57.167" v="79" actId="47"/>
        <pc:sldMkLst>
          <pc:docMk/>
          <pc:sldMk cId="1981799981" sldId="336"/>
        </pc:sldMkLst>
      </pc:sldChg>
    </pc:docChg>
  </pc:docChgLst>
  <pc:docChgLst>
    <pc:chgData name="Tegischer Lukas" userId="f78daebb-0565-485c-bd0e-1cd035e796ff" providerId="ADAL" clId="{F901632F-A6E5-4A2B-AACE-F0D3FB940757}"/>
    <pc:docChg chg="undo custSel addSld delSld modSld sldOrd">
      <pc:chgData name="Tegischer Lukas" userId="f78daebb-0565-485c-bd0e-1cd035e796ff" providerId="ADAL" clId="{F901632F-A6E5-4A2B-AACE-F0D3FB940757}" dt="2021-03-10T10:02:36.734" v="582" actId="20577"/>
      <pc:docMkLst>
        <pc:docMk/>
      </pc:docMkLst>
      <pc:sldChg chg="modSp mod">
        <pc:chgData name="Tegischer Lukas" userId="f78daebb-0565-485c-bd0e-1cd035e796ff" providerId="ADAL" clId="{F901632F-A6E5-4A2B-AACE-F0D3FB940757}" dt="2021-03-10T09:45:30.671" v="30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901632F-A6E5-4A2B-AACE-F0D3FB940757}" dt="2021-03-10T09:45:30.671" v="30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Sp modSp del mod delAnim">
        <pc:chgData name="Tegischer Lukas" userId="f78daebb-0565-485c-bd0e-1cd035e796ff" providerId="ADAL" clId="{F901632F-A6E5-4A2B-AACE-F0D3FB940757}" dt="2021-03-10T08:24:38.175" v="121" actId="47"/>
        <pc:sldMkLst>
          <pc:docMk/>
          <pc:sldMk cId="442268101" sldId="295"/>
        </pc:sldMkLst>
        <pc:spChg chg="mod">
          <ac:chgData name="Tegischer Lukas" userId="f78daebb-0565-485c-bd0e-1cd035e796ff" providerId="ADAL" clId="{F901632F-A6E5-4A2B-AACE-F0D3FB940757}" dt="2021-03-10T08:23:52.282" v="118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8:23:53.854" v="119" actId="478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F901632F-A6E5-4A2B-AACE-F0D3FB940757}" dt="2021-03-10T08:23:55.588" v="120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modSp add mod">
        <pc:chgData name="Tegischer Lukas" userId="f78daebb-0565-485c-bd0e-1cd035e796ff" providerId="ADAL" clId="{F901632F-A6E5-4A2B-AACE-F0D3FB940757}" dt="2021-03-10T08:24:44.070" v="126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F901632F-A6E5-4A2B-AACE-F0D3FB940757}" dt="2021-03-10T08:24:44.070" v="126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F901632F-A6E5-4A2B-AACE-F0D3FB940757}" dt="2021-03-10T08:25:13.283" v="135" actId="20577"/>
        <pc:sldMkLst>
          <pc:docMk/>
          <pc:sldMk cId="1502020708" sldId="300"/>
        </pc:sldMkLst>
        <pc:spChg chg="mod">
          <ac:chgData name="Tegischer Lukas" userId="f78daebb-0565-485c-bd0e-1cd035e796ff" providerId="ADAL" clId="{F901632F-A6E5-4A2B-AACE-F0D3FB940757}" dt="2021-03-10T08:25:13.283" v="135" actId="20577"/>
          <ac:spMkLst>
            <pc:docMk/>
            <pc:sldMk cId="1502020708" sldId="300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4179965883" sldId="303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3500513179" sldId="305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739968757" sldId="307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2425085960" sldId="30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954121800" sldId="315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152790701" sldId="316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047625321" sldId="317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600575517" sldId="322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358788559" sldId="323"/>
        </pc:sldMkLst>
      </pc:sldChg>
      <pc:sldChg chg="add del">
        <pc:chgData name="Tegischer Lukas" userId="f78daebb-0565-485c-bd0e-1cd035e796ff" providerId="ADAL" clId="{F901632F-A6E5-4A2B-AACE-F0D3FB940757}" dt="2021-03-10T08:25:46.290" v="137"/>
        <pc:sldMkLst>
          <pc:docMk/>
          <pc:sldMk cId="2201265112" sldId="324"/>
        </pc:sldMkLst>
      </pc:sldChg>
      <pc:sldChg chg="add">
        <pc:chgData name="Tegischer Lukas" userId="f78daebb-0565-485c-bd0e-1cd035e796ff" providerId="ADAL" clId="{F901632F-A6E5-4A2B-AACE-F0D3FB940757}" dt="2021-03-10T08:25:54.893" v="138"/>
        <pc:sldMkLst>
          <pc:docMk/>
          <pc:sldMk cId="2929411346" sldId="324"/>
        </pc:sldMkLst>
      </pc:sldChg>
      <pc:sldChg chg="addSp delSp modSp add mod delAnim modAnim">
        <pc:chgData name="Tegischer Lukas" userId="f78daebb-0565-485c-bd0e-1cd035e796ff" providerId="ADAL" clId="{F901632F-A6E5-4A2B-AACE-F0D3FB940757}" dt="2021-03-10T09:48:52.169" v="382"/>
        <pc:sldMkLst>
          <pc:docMk/>
          <pc:sldMk cId="723336897" sldId="325"/>
        </pc:sldMkLst>
        <pc:spChg chg="mod">
          <ac:chgData name="Tegischer Lukas" userId="f78daebb-0565-485c-bd0e-1cd035e796ff" providerId="ADAL" clId="{F901632F-A6E5-4A2B-AACE-F0D3FB940757}" dt="2021-03-10T08:28:48.568" v="234" actId="20577"/>
          <ac:spMkLst>
            <pc:docMk/>
            <pc:sldMk cId="723336897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F901632F-A6E5-4A2B-AACE-F0D3FB940757}" dt="2021-03-10T09:46:37.649" v="315" actId="6549"/>
          <ac:spMkLst>
            <pc:docMk/>
            <pc:sldMk cId="723336897" sldId="325"/>
            <ac:spMk id="4" creationId="{080B465F-CD11-4525-B0B5-D815250A9FDF}"/>
          </ac:spMkLst>
        </pc:spChg>
        <pc:spChg chg="add mod">
          <ac:chgData name="Tegischer Lukas" userId="f78daebb-0565-485c-bd0e-1cd035e796ff" providerId="ADAL" clId="{F901632F-A6E5-4A2B-AACE-F0D3FB940757}" dt="2021-03-10T09:47:55.647" v="335" actId="1076"/>
          <ac:spMkLst>
            <pc:docMk/>
            <pc:sldMk cId="723336897" sldId="325"/>
            <ac:spMk id="5" creationId="{1B78FCA0-A1E5-4EAD-9954-FC89349B5183}"/>
          </ac:spMkLst>
        </pc:spChg>
        <pc:spChg chg="add mod">
          <ac:chgData name="Tegischer Lukas" userId="f78daebb-0565-485c-bd0e-1cd035e796ff" providerId="ADAL" clId="{F901632F-A6E5-4A2B-AACE-F0D3FB940757}" dt="2021-03-10T09:47:58.242" v="336" actId="1076"/>
          <ac:spMkLst>
            <pc:docMk/>
            <pc:sldMk cId="723336897" sldId="325"/>
            <ac:spMk id="6" creationId="{79417F46-B613-4202-AF2E-7335B4C1824B}"/>
          </ac:spMkLst>
        </pc:spChg>
        <pc:spChg chg="add mod">
          <ac:chgData name="Tegischer Lukas" userId="f78daebb-0565-485c-bd0e-1cd035e796ff" providerId="ADAL" clId="{F901632F-A6E5-4A2B-AACE-F0D3FB940757}" dt="2021-03-10T09:48:33.401" v="365" actId="1076"/>
          <ac:spMkLst>
            <pc:docMk/>
            <pc:sldMk cId="723336897" sldId="325"/>
            <ac:spMk id="7" creationId="{24FD810B-E21B-454D-A6C0-1DA2A812D5DC}"/>
          </ac:spMkLst>
        </pc:spChg>
        <pc:spChg chg="add mod">
          <ac:chgData name="Tegischer Lukas" userId="f78daebb-0565-485c-bd0e-1cd035e796ff" providerId="ADAL" clId="{F901632F-A6E5-4A2B-AACE-F0D3FB940757}" dt="2021-03-10T09:48:44.021" v="375" actId="20577"/>
          <ac:spMkLst>
            <pc:docMk/>
            <pc:sldMk cId="723336897" sldId="325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48:47.899" v="381" actId="20577"/>
          <ac:spMkLst>
            <pc:docMk/>
            <pc:sldMk cId="723336897" sldId="325"/>
            <ac:spMk id="18" creationId="{F8828CD2-3148-470E-9D52-7466096CA49F}"/>
          </ac:spMkLst>
        </pc:spChg>
        <pc:graphicFrameChg chg="del">
          <ac:chgData name="Tegischer Lukas" userId="f78daebb-0565-485c-bd0e-1cd035e796ff" providerId="ADAL" clId="{F901632F-A6E5-4A2B-AACE-F0D3FB940757}" dt="2021-03-10T08:28:51.024" v="235" actId="478"/>
          <ac:graphicFrameMkLst>
            <pc:docMk/>
            <pc:sldMk cId="723336897" sldId="325"/>
            <ac:graphicFrameMk id="3" creationId="{EF3DFDEA-78B5-4B86-BE40-34DB2E2B5E05}"/>
          </ac:graphicFrameMkLst>
        </pc:graphicFrameChg>
        <pc:picChg chg="add mod">
          <ac:chgData name="Tegischer Lukas" userId="f78daebb-0565-485c-bd0e-1cd035e796ff" providerId="ADAL" clId="{F901632F-A6E5-4A2B-AACE-F0D3FB940757}" dt="2021-03-10T09:48:15.930" v="340" actId="1076"/>
          <ac:picMkLst>
            <pc:docMk/>
            <pc:sldMk cId="723336897" sldId="325"/>
            <ac:picMk id="12" creationId="{DBC488CE-B56A-44D2-A3E6-EEC1587478CC}"/>
          </ac:picMkLst>
        </pc:picChg>
        <pc:picChg chg="del">
          <ac:chgData name="Tegischer Lukas" userId="f78daebb-0565-485c-bd0e-1cd035e796ff" providerId="ADAL" clId="{F901632F-A6E5-4A2B-AACE-F0D3FB940757}" dt="2021-03-10T08:28:53.762" v="239" actId="478"/>
          <ac:picMkLst>
            <pc:docMk/>
            <pc:sldMk cId="723336897" sldId="325"/>
            <ac:picMk id="16" creationId="{27DEFA01-E66E-4A46-B88A-5476DBFE6801}"/>
          </ac:picMkLst>
        </pc:picChg>
        <pc:picChg chg="del">
          <ac:chgData name="Tegischer Lukas" userId="f78daebb-0565-485c-bd0e-1cd035e796ff" providerId="ADAL" clId="{F901632F-A6E5-4A2B-AACE-F0D3FB940757}" dt="2021-03-10T08:28:52.856" v="238" actId="478"/>
          <ac:picMkLst>
            <pc:docMk/>
            <pc:sldMk cId="723336897" sldId="325"/>
            <ac:picMk id="17" creationId="{B3B3E528-3B46-43D0-BF0C-8A91E8216BF0}"/>
          </ac:picMkLst>
        </pc:picChg>
        <pc:picChg chg="del">
          <ac:chgData name="Tegischer Lukas" userId="f78daebb-0565-485c-bd0e-1cd035e796ff" providerId="ADAL" clId="{F901632F-A6E5-4A2B-AACE-F0D3FB940757}" dt="2021-03-10T08:28:52.599" v="237" actId="478"/>
          <ac:picMkLst>
            <pc:docMk/>
            <pc:sldMk cId="723336897" sldId="325"/>
            <ac:picMk id="19" creationId="{6F7937CD-46CC-42B4-B61E-CF7AB23D8B12}"/>
          </ac:picMkLst>
        </pc:picChg>
        <pc:picChg chg="del">
          <ac:chgData name="Tegischer Lukas" userId="f78daebb-0565-485c-bd0e-1cd035e796ff" providerId="ADAL" clId="{F901632F-A6E5-4A2B-AACE-F0D3FB940757}" dt="2021-03-10T08:28:51.309" v="236" actId="478"/>
          <ac:picMkLst>
            <pc:docMk/>
            <pc:sldMk cId="723336897" sldId="325"/>
            <ac:picMk id="21" creationId="{03AAD9C7-7F74-4342-96A9-41BEA8338E89}"/>
          </ac:picMkLst>
        </pc:picChg>
      </pc:sldChg>
      <pc:sldChg chg="delSp modSp add mod ord">
        <pc:chgData name="Tegischer Lukas" userId="f78daebb-0565-485c-bd0e-1cd035e796ff" providerId="ADAL" clId="{F901632F-A6E5-4A2B-AACE-F0D3FB940757}" dt="2021-03-10T09:46:31.907" v="313"/>
        <pc:sldMkLst>
          <pc:docMk/>
          <pc:sldMk cId="1366671694" sldId="326"/>
        </pc:sldMkLst>
        <pc:spChg chg="mod">
          <ac:chgData name="Tegischer Lukas" userId="f78daebb-0565-485c-bd0e-1cd035e796ff" providerId="ADAL" clId="{F901632F-A6E5-4A2B-AACE-F0D3FB940757}" dt="2021-03-10T09:46:25.962" v="309" actId="1076"/>
          <ac:spMkLst>
            <pc:docMk/>
            <pc:sldMk cId="1366671694" sldId="326"/>
            <ac:spMk id="2" creationId="{00000000-0000-0000-0000-000000000000}"/>
          </ac:spMkLst>
        </pc:spChg>
        <pc:spChg chg="mod">
          <ac:chgData name="Tegischer Lukas" userId="f78daebb-0565-485c-bd0e-1cd035e796ff" providerId="ADAL" clId="{F901632F-A6E5-4A2B-AACE-F0D3FB940757}" dt="2021-03-10T09:46:28.730" v="311" actId="6549"/>
          <ac:spMkLst>
            <pc:docMk/>
            <pc:sldMk cId="1366671694" sldId="326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6:10.021" v="303" actId="478"/>
          <ac:spMkLst>
            <pc:docMk/>
            <pc:sldMk cId="1366671694" sldId="326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6:11.179" v="304" actId="478"/>
          <ac:spMkLst>
            <pc:docMk/>
            <pc:sldMk cId="1366671694" sldId="326"/>
            <ac:spMk id="6" creationId="{79417F46-B613-4202-AF2E-7335B4C1824B}"/>
          </ac:spMkLst>
        </pc:spChg>
        <pc:picChg chg="del">
          <ac:chgData name="Tegischer Lukas" userId="f78daebb-0565-485c-bd0e-1cd035e796ff" providerId="ADAL" clId="{F901632F-A6E5-4A2B-AACE-F0D3FB940757}" dt="2021-03-10T09:46:13.033" v="305" actId="478"/>
          <ac:picMkLst>
            <pc:docMk/>
            <pc:sldMk cId="1366671694" sldId="326"/>
            <ac:picMk id="12" creationId="{DBC488CE-B56A-44D2-A3E6-EEC1587478CC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0:40.693" v="430"/>
        <pc:sldMkLst>
          <pc:docMk/>
          <pc:sldMk cId="2766520531" sldId="327"/>
        </pc:sldMkLst>
        <pc:spChg chg="add mod">
          <ac:chgData name="Tegischer Lukas" userId="f78daebb-0565-485c-bd0e-1cd035e796ff" providerId="ADAL" clId="{F901632F-A6E5-4A2B-AACE-F0D3FB940757}" dt="2021-03-10T09:49:36.137" v="397" actId="1076"/>
          <ac:spMkLst>
            <pc:docMk/>
            <pc:sldMk cId="2766520531" sldId="327"/>
            <ac:spMk id="3" creationId="{22736811-DBF3-4494-B89F-304BE20E5DEA}"/>
          </ac:spMkLst>
        </pc:spChg>
        <pc:spChg chg="del">
          <ac:chgData name="Tegischer Lukas" userId="f78daebb-0565-485c-bd0e-1cd035e796ff" providerId="ADAL" clId="{F901632F-A6E5-4A2B-AACE-F0D3FB940757}" dt="2021-03-10T09:49:00.725" v="384" actId="478"/>
          <ac:spMkLst>
            <pc:docMk/>
            <pc:sldMk cId="2766520531" sldId="327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9:01.402" v="385" actId="478"/>
          <ac:spMkLst>
            <pc:docMk/>
            <pc:sldMk cId="2766520531" sldId="327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9:02.640" v="386" actId="478"/>
          <ac:spMkLst>
            <pc:docMk/>
            <pc:sldMk cId="2766520531" sldId="327"/>
            <ac:spMk id="6" creationId="{79417F46-B613-4202-AF2E-7335B4C1824B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7" creationId="{24FD810B-E21B-454D-A6C0-1DA2A812D5DC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50:14.614" v="411" actId="20577"/>
          <ac:spMkLst>
            <pc:docMk/>
            <pc:sldMk cId="2766520531" sldId="327"/>
            <ac:spMk id="16" creationId="{CE2CFC65-EC6F-46CE-9851-BFC56C9750E1}"/>
          </ac:spMkLst>
        </pc:spChg>
        <pc:spChg chg="add mod">
          <ac:chgData name="Tegischer Lukas" userId="f78daebb-0565-485c-bd0e-1cd035e796ff" providerId="ADAL" clId="{F901632F-A6E5-4A2B-AACE-F0D3FB940757}" dt="2021-03-10T09:50:19.293" v="417" actId="20577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8" creationId="{F8828CD2-3148-470E-9D52-7466096CA49F}"/>
          </ac:spMkLst>
        </pc:spChg>
        <pc:spChg chg="add mod">
          <ac:chgData name="Tegischer Lukas" userId="f78daebb-0565-485c-bd0e-1cd035e796ff" providerId="ADAL" clId="{F901632F-A6E5-4A2B-AACE-F0D3FB940757}" dt="2021-03-10T09:50:23.928" v="423" actId="20577"/>
          <ac:spMkLst>
            <pc:docMk/>
            <pc:sldMk cId="2766520531" sldId="327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49:03.570" v="387" actId="478"/>
          <ac:picMkLst>
            <pc:docMk/>
            <pc:sldMk cId="2766520531" sldId="327"/>
            <ac:picMk id="12" creationId="{DBC488CE-B56A-44D2-A3E6-EEC1587478CC}"/>
          </ac:picMkLst>
        </pc:picChg>
        <pc:picChg chg="add mod">
          <ac:chgData name="Tegischer Lukas" userId="f78daebb-0565-485c-bd0e-1cd035e796ff" providerId="ADAL" clId="{F901632F-A6E5-4A2B-AACE-F0D3FB940757}" dt="2021-03-10T09:50:27.249" v="424" actId="1076"/>
          <ac:picMkLst>
            <pc:docMk/>
            <pc:sldMk cId="2766520531" sldId="327"/>
            <ac:picMk id="13" creationId="{808F4584-F230-4A67-92E0-259BF59DA207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2:32.499" v="481" actId="1076"/>
        <pc:sldMkLst>
          <pc:docMk/>
          <pc:sldMk cId="685787368" sldId="328"/>
        </pc:sldMkLst>
        <pc:spChg chg="del">
          <ac:chgData name="Tegischer Lukas" userId="f78daebb-0565-485c-bd0e-1cd035e796ff" providerId="ADAL" clId="{F901632F-A6E5-4A2B-AACE-F0D3FB940757}" dt="2021-03-10T09:50:54.081" v="437" actId="478"/>
          <ac:spMkLst>
            <pc:docMk/>
            <pc:sldMk cId="685787368" sldId="328"/>
            <ac:spMk id="3" creationId="{22736811-DBF3-4494-B89F-304BE20E5DEA}"/>
          </ac:spMkLst>
        </pc:spChg>
        <pc:spChg chg="add del mod">
          <ac:chgData name="Tegischer Lukas" userId="f78daebb-0565-485c-bd0e-1cd035e796ff" providerId="ADAL" clId="{F901632F-A6E5-4A2B-AACE-F0D3FB940757}" dt="2021-03-10T09:51:38.345" v="455" actId="478"/>
          <ac:spMkLst>
            <pc:docMk/>
            <pc:sldMk cId="685787368" sldId="328"/>
            <ac:spMk id="4" creationId="{703D138C-1906-4F76-91EF-0B6585E4A1D6}"/>
          </ac:spMkLst>
        </pc:spChg>
        <pc:spChg chg="add mod">
          <ac:chgData name="Tegischer Lukas" userId="f78daebb-0565-485c-bd0e-1cd035e796ff" providerId="ADAL" clId="{F901632F-A6E5-4A2B-AACE-F0D3FB940757}" dt="2021-03-10T09:52:32.499" v="481" actId="1076"/>
          <ac:spMkLst>
            <pc:docMk/>
            <pc:sldMk cId="685787368" sldId="328"/>
            <ac:spMk id="5" creationId="{87A20410-5583-4D9D-A533-F59D9DF82357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1" creationId="{62629D0F-1D31-4ADC-881A-5C4254B2141E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2" creationId="{0B980F19-C1D3-4C72-9BBC-56ECD2F9DE7B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5" creationId="{124D9B5D-0B16-4ABC-874E-784CF2ABE489}"/>
          </ac:spMkLst>
        </pc:spChg>
        <pc:spChg chg="del">
          <ac:chgData name="Tegischer Lukas" userId="f78daebb-0565-485c-bd0e-1cd035e796ff" providerId="ADAL" clId="{F901632F-A6E5-4A2B-AACE-F0D3FB940757}" dt="2021-03-10T09:50:49.703" v="433" actId="478"/>
          <ac:spMkLst>
            <pc:docMk/>
            <pc:sldMk cId="685787368" sldId="328"/>
            <ac:spMk id="16" creationId="{CE2CFC65-EC6F-46CE-9851-BFC56C9750E1}"/>
          </ac:spMkLst>
        </pc:spChg>
        <pc:spChg chg="del mod">
          <ac:chgData name="Tegischer Lukas" userId="f78daebb-0565-485c-bd0e-1cd035e796ff" providerId="ADAL" clId="{F901632F-A6E5-4A2B-AACE-F0D3FB940757}" dt="2021-03-10T09:50:51.446" v="435" actId="478"/>
          <ac:spMkLst>
            <pc:docMk/>
            <pc:sldMk cId="685787368" sldId="328"/>
            <ac:spMk id="17" creationId="{48D7AC06-9567-41CD-853A-FC9053A66D96}"/>
          </ac:spMkLst>
        </pc:spChg>
        <pc:spChg chg="del mod">
          <ac:chgData name="Tegischer Lukas" userId="f78daebb-0565-485c-bd0e-1cd035e796ff" providerId="ADAL" clId="{F901632F-A6E5-4A2B-AACE-F0D3FB940757}" dt="2021-03-10T09:50:55.299" v="438" actId="478"/>
          <ac:spMkLst>
            <pc:docMk/>
            <pc:sldMk cId="685787368" sldId="328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50:49.017" v="432" actId="478"/>
          <ac:picMkLst>
            <pc:docMk/>
            <pc:sldMk cId="685787368" sldId="328"/>
            <ac:picMk id="13" creationId="{808F4584-F230-4A67-92E0-259BF59DA207}"/>
          </ac:picMkLst>
        </pc:picChg>
      </pc:sldChg>
      <pc:sldChg chg="addSp delSp modSp add mod delAnim">
        <pc:chgData name="Tegischer Lukas" userId="f78daebb-0565-485c-bd0e-1cd035e796ff" providerId="ADAL" clId="{F901632F-A6E5-4A2B-AACE-F0D3FB940757}" dt="2021-03-10T09:54:26.755" v="504" actId="1076"/>
        <pc:sldMkLst>
          <pc:docMk/>
          <pc:sldMk cId="2060703222" sldId="329"/>
        </pc:sldMkLst>
        <pc:spChg chg="mod">
          <ac:chgData name="Tegischer Lukas" userId="f78daebb-0565-485c-bd0e-1cd035e796ff" providerId="ADAL" clId="{F901632F-A6E5-4A2B-AACE-F0D3FB940757}" dt="2021-03-10T09:54:23.634" v="503" actId="1076"/>
          <ac:spMkLst>
            <pc:docMk/>
            <pc:sldMk cId="2060703222" sldId="329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9:52:38.803" v="483" actId="478"/>
          <ac:spMkLst>
            <pc:docMk/>
            <pc:sldMk cId="2060703222" sldId="329"/>
            <ac:spMk id="5" creationId="{87A20410-5583-4D9D-A533-F59D9DF82357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1" creationId="{62629D0F-1D31-4ADC-881A-5C4254B2141E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2" creationId="{0B980F19-C1D3-4C72-9BBC-56ECD2F9DE7B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5" creationId="{124D9B5D-0B16-4ABC-874E-784CF2ABE489}"/>
          </ac:spMkLst>
        </pc:spChg>
        <pc:graphicFrameChg chg="add mod modGraphic">
          <ac:chgData name="Tegischer Lukas" userId="f78daebb-0565-485c-bd0e-1cd035e796ff" providerId="ADAL" clId="{F901632F-A6E5-4A2B-AACE-F0D3FB940757}" dt="2021-03-10T09:54:26.755" v="504" actId="1076"/>
          <ac:graphicFrameMkLst>
            <pc:docMk/>
            <pc:sldMk cId="2060703222" sldId="329"/>
            <ac:graphicFrameMk id="3" creationId="{D74A2DBD-3636-4EE8-87C8-D57A3E3D7BC9}"/>
          </ac:graphicFrameMkLst>
        </pc:graphicFrameChg>
      </pc:sldChg>
      <pc:sldChg chg="addSp delSp modSp new mod">
        <pc:chgData name="Tegischer Lukas" userId="f78daebb-0565-485c-bd0e-1cd035e796ff" providerId="ADAL" clId="{F901632F-A6E5-4A2B-AACE-F0D3FB940757}" dt="2021-03-10T10:00:03.853" v="581" actId="20577"/>
        <pc:sldMkLst>
          <pc:docMk/>
          <pc:sldMk cId="2742950305" sldId="330"/>
        </pc:sldMkLst>
        <pc:spChg chg="del">
          <ac:chgData name="Tegischer Lukas" userId="f78daebb-0565-485c-bd0e-1cd035e796ff" providerId="ADAL" clId="{F901632F-A6E5-4A2B-AACE-F0D3FB940757}" dt="2021-03-10T09:55:06.617" v="506" actId="478"/>
          <ac:spMkLst>
            <pc:docMk/>
            <pc:sldMk cId="2742950305" sldId="330"/>
            <ac:spMk id="2" creationId="{54DE75D5-E40D-4BC2-B5CC-79DA1F8FCFCC}"/>
          </ac:spMkLst>
        </pc:spChg>
        <pc:spChg chg="del">
          <ac:chgData name="Tegischer Lukas" userId="f78daebb-0565-485c-bd0e-1cd035e796ff" providerId="ADAL" clId="{F901632F-A6E5-4A2B-AACE-F0D3FB940757}" dt="2021-03-10T09:55:07.348" v="507" actId="478"/>
          <ac:spMkLst>
            <pc:docMk/>
            <pc:sldMk cId="2742950305" sldId="330"/>
            <ac:spMk id="3" creationId="{9EA9716D-985E-43D6-8EBF-1A4552E43907}"/>
          </ac:spMkLst>
        </pc:spChg>
        <pc:spChg chg="add mod">
          <ac:chgData name="Tegischer Lukas" userId="f78daebb-0565-485c-bd0e-1cd035e796ff" providerId="ADAL" clId="{F901632F-A6E5-4A2B-AACE-F0D3FB940757}" dt="2021-03-10T10:00:03.853" v="581" actId="20577"/>
          <ac:spMkLst>
            <pc:docMk/>
            <pc:sldMk cId="2742950305" sldId="330"/>
            <ac:spMk id="4" creationId="{0F25A2F3-03AF-4E92-90DD-A971F3D4D149}"/>
          </ac:spMkLst>
        </pc:spChg>
        <pc:spChg chg="add mod">
          <ac:chgData name="Tegischer Lukas" userId="f78daebb-0565-485c-bd0e-1cd035e796ff" providerId="ADAL" clId="{F901632F-A6E5-4A2B-AACE-F0D3FB940757}" dt="2021-03-10T09:58:09.289" v="529" actId="1076"/>
          <ac:spMkLst>
            <pc:docMk/>
            <pc:sldMk cId="2742950305" sldId="330"/>
            <ac:spMk id="5" creationId="{9EFF9A2D-14FF-478B-8A92-E9A2017861BF}"/>
          </ac:spMkLst>
        </pc:spChg>
        <pc:spChg chg="add del mod">
          <ac:chgData name="Tegischer Lukas" userId="f78daebb-0565-485c-bd0e-1cd035e796ff" providerId="ADAL" clId="{F901632F-A6E5-4A2B-AACE-F0D3FB940757}" dt="2021-03-10T09:57:48.224" v="524"/>
          <ac:spMkLst>
            <pc:docMk/>
            <pc:sldMk cId="2742950305" sldId="330"/>
            <ac:spMk id="6" creationId="{FFA90CFE-192F-4688-8DED-D3A85BBB2898}"/>
          </ac:spMkLst>
        </pc:spChg>
        <pc:picChg chg="add mod">
          <ac:chgData name="Tegischer Lukas" userId="f78daebb-0565-485c-bd0e-1cd035e796ff" providerId="ADAL" clId="{F901632F-A6E5-4A2B-AACE-F0D3FB940757}" dt="2021-03-10T09:58:05.233" v="528" actId="1076"/>
          <ac:picMkLst>
            <pc:docMk/>
            <pc:sldMk cId="2742950305" sldId="330"/>
            <ac:picMk id="7" creationId="{3F8ABDEB-990B-4E7D-898B-9199A1B92567}"/>
          </ac:picMkLst>
        </pc:picChg>
        <pc:cxnChg chg="add del">
          <ac:chgData name="Tegischer Lukas" userId="f78daebb-0565-485c-bd0e-1cd035e796ff" providerId="ADAL" clId="{F901632F-A6E5-4A2B-AACE-F0D3FB940757}" dt="2021-03-10T09:58:50.389" v="532" actId="478"/>
          <ac:cxnSpMkLst>
            <pc:docMk/>
            <pc:sldMk cId="2742950305" sldId="330"/>
            <ac:cxnSpMk id="9" creationId="{A6FF85AB-2413-4752-BF03-DEBF2BF0A656}"/>
          </ac:cxnSpMkLst>
        </pc:cxnChg>
      </pc:sldChg>
      <pc:sldChg chg="modSp add">
        <pc:chgData name="Tegischer Lukas" userId="f78daebb-0565-485c-bd0e-1cd035e796ff" providerId="ADAL" clId="{F901632F-A6E5-4A2B-AACE-F0D3FB940757}" dt="2021-03-10T10:02:36.734" v="582" actId="20577"/>
        <pc:sldMkLst>
          <pc:docMk/>
          <pc:sldMk cId="1606331548" sldId="331"/>
        </pc:sldMkLst>
        <pc:spChg chg="mod">
          <ac:chgData name="Tegischer Lukas" userId="f78daebb-0565-485c-bd0e-1cd035e796ff" providerId="ADAL" clId="{F901632F-A6E5-4A2B-AACE-F0D3FB940757}" dt="2021-03-10T10:02:36.734" v="582" actId="20577"/>
          <ac:spMkLst>
            <pc:docMk/>
            <pc:sldMk cId="1606331548" sldId="331"/>
            <ac:spMk id="4" creationId="{0F25A2F3-03AF-4E92-90DD-A971F3D4D149}"/>
          </ac:spMkLst>
        </pc:spChg>
        <pc:spChg chg="mod">
          <ac:chgData name="Tegischer Lukas" userId="f78daebb-0565-485c-bd0e-1cd035e796ff" providerId="ADAL" clId="{F901632F-A6E5-4A2B-AACE-F0D3FB940757}" dt="2021-03-10T09:59:38.873" v="567" actId="20577"/>
          <ac:spMkLst>
            <pc:docMk/>
            <pc:sldMk cId="1606331548" sldId="331"/>
            <ac:spMk id="5" creationId="{9EFF9A2D-14FF-478B-8A92-E9A2017861BF}"/>
          </ac:spMkLst>
        </pc:sp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0T08:19:29.956" v="1004" actId="107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1BD77E5D-AD63-42E5-92C4-823CC3F66884}" dt="2021-03-10T08:19:29.956" v="1004" actId="107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837339B8-79E7-4D30-8CC5-B463E3A20D04}"/>
    <pc:docChg chg="undo custSel modSld">
      <pc:chgData name="Tegischer Lukas" userId="f78daebb-0565-485c-bd0e-1cd035e796ff" providerId="ADAL" clId="{837339B8-79E7-4D30-8CC5-B463E3A20D04}" dt="2021-04-02T06:52:18.419" v="11" actId="20577"/>
      <pc:docMkLst>
        <pc:docMk/>
      </pc:docMkLst>
      <pc:sldChg chg="modSp mod">
        <pc:chgData name="Tegischer Lukas" userId="f78daebb-0565-485c-bd0e-1cd035e796ff" providerId="ADAL" clId="{837339B8-79E7-4D30-8CC5-B463E3A20D04}" dt="2021-04-02T06:52:18.419" v="11" actId="20577"/>
        <pc:sldMkLst>
          <pc:docMk/>
          <pc:sldMk cId="655540420" sldId="333"/>
        </pc:sldMkLst>
        <pc:spChg chg="mod">
          <ac:chgData name="Tegischer Lukas" userId="f78daebb-0565-485c-bd0e-1cd035e796ff" providerId="ADAL" clId="{837339B8-79E7-4D30-8CC5-B463E3A20D04}" dt="2021-04-02T06:52:18.419" v="11" actId="20577"/>
          <ac:spMkLst>
            <pc:docMk/>
            <pc:sldMk cId="655540420" sldId="333"/>
            <ac:spMk id="3" creationId="{4E7135C2-0B79-4788-97EA-1B5F428DDCE1}"/>
          </ac:spMkLst>
        </pc:spChg>
        <pc:spChg chg="mod">
          <ac:chgData name="Tegischer Lukas" userId="f78daebb-0565-485c-bd0e-1cd035e796ff" providerId="ADAL" clId="{837339B8-79E7-4D30-8CC5-B463E3A20D04}" dt="2021-04-02T06:51:16.475" v="6" actId="1076"/>
          <ac:spMkLst>
            <pc:docMk/>
            <pc:sldMk cId="655540420" sldId="333"/>
            <ac:spMk id="4" creationId="{7C5E340F-5571-492D-9E6F-111F03D1DC5B}"/>
          </ac:spMkLst>
        </pc:spChg>
        <pc:spChg chg="mod">
          <ac:chgData name="Tegischer Lukas" userId="f78daebb-0565-485c-bd0e-1cd035e796ff" providerId="ADAL" clId="{837339B8-79E7-4D30-8CC5-B463E3A20D04}" dt="2021-04-02T06:51:13.513" v="5" actId="1076"/>
          <ac:spMkLst>
            <pc:docMk/>
            <pc:sldMk cId="655540420" sldId="333"/>
            <ac:spMk id="12" creationId="{27DA2923-7B79-49BD-9E4C-B76388DDBE34}"/>
          </ac:spMkLst>
        </pc:spChg>
        <pc:spChg chg="mod">
          <ac:chgData name="Tegischer Lukas" userId="f78daebb-0565-485c-bd0e-1cd035e796ff" providerId="ADAL" clId="{837339B8-79E7-4D30-8CC5-B463E3A20D04}" dt="2021-04-02T06:51:22.881" v="9" actId="1076"/>
          <ac:spMkLst>
            <pc:docMk/>
            <pc:sldMk cId="655540420" sldId="333"/>
            <ac:spMk id="13" creationId="{69C2EB8F-9B03-4AA4-8F3A-F78804268A8B}"/>
          </ac:spMkLst>
        </pc:spChg>
        <pc:spChg chg="mod">
          <ac:chgData name="Tegischer Lukas" userId="f78daebb-0565-485c-bd0e-1cd035e796ff" providerId="ADAL" clId="{837339B8-79E7-4D30-8CC5-B463E3A20D04}" dt="2021-04-02T06:51:25.346" v="10" actId="1076"/>
          <ac:spMkLst>
            <pc:docMk/>
            <pc:sldMk cId="655540420" sldId="333"/>
            <ac:spMk id="15" creationId="{3E2ACE3C-E493-44C7-8E55-8B5716986744}"/>
          </ac:spMkLst>
        </pc:spChg>
        <pc:picChg chg="mod">
          <ac:chgData name="Tegischer Lukas" userId="f78daebb-0565-485c-bd0e-1cd035e796ff" providerId="ADAL" clId="{837339B8-79E7-4D30-8CC5-B463E3A20D04}" dt="2021-04-02T06:51:19.153" v="8" actId="1076"/>
          <ac:picMkLst>
            <pc:docMk/>
            <pc:sldMk cId="655540420" sldId="333"/>
            <ac:picMk id="8" creationId="{624533C6-33F2-4C10-9AA0-E4B7567E4658}"/>
          </ac:picMkLst>
        </pc:picChg>
      </pc:sldChg>
    </pc:docChg>
  </pc:docChgLst>
  <pc:docChgLst>
    <pc:chgData name="Tegischer Lukas" userId="f78daebb-0565-485c-bd0e-1cd035e796ff" providerId="ADAL" clId="{19330B01-B03D-42AB-8836-1C3D1FAB99EE}"/>
    <pc:docChg chg="undo redo custSel addSld delSld modSld sldOrd">
      <pc:chgData name="Tegischer Lukas" userId="f78daebb-0565-485c-bd0e-1cd035e796ff" providerId="ADAL" clId="{19330B01-B03D-42AB-8836-1C3D1FAB99EE}" dt="2021-03-11T07:31:34.141" v="515" actId="2062"/>
      <pc:docMkLst>
        <pc:docMk/>
      </pc:docMkLst>
      <pc:sldChg chg="modSp mod">
        <pc:chgData name="Tegischer Lukas" userId="f78daebb-0565-485c-bd0e-1cd035e796ff" providerId="ADAL" clId="{19330B01-B03D-42AB-8836-1C3D1FAB99EE}" dt="2021-03-10T10:04:25.672" v="7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9330B01-B03D-42AB-8836-1C3D1FAB99EE}" dt="2021-03-10T10:04:25.672" v="7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Transition">
        <pc:chgData name="Tegischer Lukas" userId="f78daebb-0565-485c-bd0e-1cd035e796ff" providerId="ADAL" clId="{19330B01-B03D-42AB-8836-1C3D1FAB99EE}" dt="2021-03-11T07:21:52.503" v="442"/>
        <pc:sldMkLst>
          <pc:docMk/>
          <pc:sldMk cId="3315933259" sldId="298"/>
        </pc:sldMkLst>
      </pc:sldChg>
      <pc:sldChg chg="del">
        <pc:chgData name="Tegischer Lukas" userId="f78daebb-0565-485c-bd0e-1cd035e796ff" providerId="ADAL" clId="{19330B01-B03D-42AB-8836-1C3D1FAB99EE}" dt="2021-03-11T07:06:07.439" v="72" actId="47"/>
        <pc:sldMkLst>
          <pc:docMk/>
          <pc:sldMk cId="1502020708" sldId="300"/>
        </pc:sldMkLst>
      </pc:sldChg>
      <pc:sldChg chg="delSp modSp mod delAnim">
        <pc:chgData name="Tegischer Lukas" userId="f78daebb-0565-485c-bd0e-1cd035e796ff" providerId="ADAL" clId="{19330B01-B03D-42AB-8836-1C3D1FAB99EE}" dt="2021-03-11T07:07:08.861" v="88" actId="1076"/>
        <pc:sldMkLst>
          <pc:docMk/>
          <pc:sldMk cId="4179965883" sldId="303"/>
        </pc:sldMkLst>
        <pc:spChg chg="mod">
          <ac:chgData name="Tegischer Lukas" userId="f78daebb-0565-485c-bd0e-1cd035e796ff" providerId="ADAL" clId="{19330B01-B03D-42AB-8836-1C3D1FAB99EE}" dt="2021-03-11T07:07:08.861" v="88" actId="1076"/>
          <ac:spMkLst>
            <pc:docMk/>
            <pc:sldMk cId="4179965883" sldId="303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7:06.422" v="86" actId="478"/>
          <ac:spMkLst>
            <pc:docMk/>
            <pc:sldMk cId="4179965883" sldId="303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7:07.122" v="87" actId="478"/>
          <ac:spMkLst>
            <pc:docMk/>
            <pc:sldMk cId="4179965883" sldId="303"/>
            <ac:spMk id="15" creationId="{DAAEA7E4-F575-46AC-9782-45A96D7201BF}"/>
          </ac:spMkLst>
        </pc:spChg>
      </pc:sldChg>
      <pc:sldChg chg="delSp modSp add del mod delAnim">
        <pc:chgData name="Tegischer Lukas" userId="f78daebb-0565-485c-bd0e-1cd035e796ff" providerId="ADAL" clId="{19330B01-B03D-42AB-8836-1C3D1FAB99EE}" dt="2021-03-11T07:06:55.446" v="82" actId="1076"/>
        <pc:sldMkLst>
          <pc:docMk/>
          <pc:sldMk cId="3500513179" sldId="305"/>
        </pc:sldMkLst>
        <pc:spChg chg="mod">
          <ac:chgData name="Tegischer Lukas" userId="f78daebb-0565-485c-bd0e-1cd035e796ff" providerId="ADAL" clId="{19330B01-B03D-42AB-8836-1C3D1FAB99EE}" dt="2021-03-11T07:06:55.446" v="82" actId="1076"/>
          <ac:spMkLst>
            <pc:docMk/>
            <pc:sldMk cId="3500513179" sldId="305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50.415" v="80" actId="478"/>
          <ac:spMkLst>
            <pc:docMk/>
            <pc:sldMk cId="3500513179" sldId="305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51.942" v="81" actId="478"/>
          <ac:spMkLst>
            <pc:docMk/>
            <pc:sldMk cId="3500513179" sldId="305"/>
            <ac:spMk id="15" creationId="{DAAEA7E4-F575-46AC-9782-45A96D7201BF}"/>
          </ac:spMkLst>
        </pc:spChg>
      </pc:sldChg>
      <pc:sldChg chg="delSp modSp mod delAnim">
        <pc:chgData name="Tegischer Lukas" userId="f78daebb-0565-485c-bd0e-1cd035e796ff" providerId="ADAL" clId="{19330B01-B03D-42AB-8836-1C3D1FAB99EE}" dt="2021-03-11T07:07:03.510" v="85" actId="1076"/>
        <pc:sldMkLst>
          <pc:docMk/>
          <pc:sldMk cId="739968757" sldId="307"/>
        </pc:sldMkLst>
        <pc:spChg chg="mod">
          <ac:chgData name="Tegischer Lukas" userId="f78daebb-0565-485c-bd0e-1cd035e796ff" providerId="ADAL" clId="{19330B01-B03D-42AB-8836-1C3D1FAB99EE}" dt="2021-03-11T07:07:03.510" v="85" actId="1076"/>
          <ac:spMkLst>
            <pc:docMk/>
            <pc:sldMk cId="739968757" sldId="307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58.313" v="83" actId="478"/>
          <ac:spMkLst>
            <pc:docMk/>
            <pc:sldMk cId="739968757" sldId="307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59.442" v="84" actId="478"/>
          <ac:spMkLst>
            <pc:docMk/>
            <pc:sldMk cId="739968757" sldId="307"/>
            <ac:spMk id="15" creationId="{DAAEA7E4-F575-46AC-9782-45A96D7201BF}"/>
          </ac:spMkLst>
        </pc:spChg>
      </pc:sldChg>
      <pc:sldChg chg="modSp mod">
        <pc:chgData name="Tegischer Lukas" userId="f78daebb-0565-485c-bd0e-1cd035e796ff" providerId="ADAL" clId="{19330B01-B03D-42AB-8836-1C3D1FAB99EE}" dt="2021-03-11T07:31:34.141" v="515" actId="2062"/>
        <pc:sldMkLst>
          <pc:docMk/>
          <pc:sldMk cId="2425085960" sldId="308"/>
        </pc:sldMkLst>
        <pc:spChg chg="mod">
          <ac:chgData name="Tegischer Lukas" userId="f78daebb-0565-485c-bd0e-1cd035e796ff" providerId="ADAL" clId="{19330B01-B03D-42AB-8836-1C3D1FAB99EE}" dt="2021-03-11T07:23:39.493" v="457" actId="6549"/>
          <ac:spMkLst>
            <pc:docMk/>
            <pc:sldMk cId="2425085960" sldId="308"/>
            <ac:spMk id="2" creationId="{00000000-0000-0000-0000-000000000000}"/>
          </ac:spMkLst>
        </pc:spChg>
        <pc:graphicFrameChg chg="mod modGraphic">
          <ac:chgData name="Tegischer Lukas" userId="f78daebb-0565-485c-bd0e-1cd035e796ff" providerId="ADAL" clId="{19330B01-B03D-42AB-8836-1C3D1FAB99EE}" dt="2021-03-11T07:31:34.141" v="515" actId="2062"/>
          <ac:graphicFrameMkLst>
            <pc:docMk/>
            <pc:sldMk cId="2425085960" sldId="308"/>
            <ac:graphicFrameMk id="3" creationId="{EF3DFDEA-78B5-4B86-BE40-34DB2E2B5E05}"/>
          </ac:graphicFrameMkLst>
        </pc:graphicFrameChg>
      </pc:sldChg>
      <pc:sldChg chg="delSp modSp add del mod delAnim">
        <pc:chgData name="Tegischer Lukas" userId="f78daebb-0565-485c-bd0e-1cd035e796ff" providerId="ADAL" clId="{19330B01-B03D-42AB-8836-1C3D1FAB99EE}" dt="2021-03-11T07:06:47.109" v="79" actId="1076"/>
        <pc:sldMkLst>
          <pc:docMk/>
          <pc:sldMk cId="2929411346" sldId="324"/>
        </pc:sldMkLst>
        <pc:spChg chg="mod">
          <ac:chgData name="Tegischer Lukas" userId="f78daebb-0565-485c-bd0e-1cd035e796ff" providerId="ADAL" clId="{19330B01-B03D-42AB-8836-1C3D1FAB99EE}" dt="2021-03-11T07:06:47.109" v="79" actId="1076"/>
          <ac:spMkLst>
            <pc:docMk/>
            <pc:sldMk cId="2929411346" sldId="324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39.124" v="77" actId="478"/>
          <ac:spMkLst>
            <pc:docMk/>
            <pc:sldMk cId="2929411346" sldId="324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40.070" v="78" actId="478"/>
          <ac:spMkLst>
            <pc:docMk/>
            <pc:sldMk cId="2929411346" sldId="324"/>
            <ac:spMk id="15" creationId="{DAAEA7E4-F575-46AC-9782-45A96D7201BF}"/>
          </ac:spMkLst>
        </pc:spChg>
      </pc:sldChg>
      <pc:sldChg chg="addSp delSp modSp mod delAnim modAnim">
        <pc:chgData name="Tegischer Lukas" userId="f78daebb-0565-485c-bd0e-1cd035e796ff" providerId="ADAL" clId="{19330B01-B03D-42AB-8836-1C3D1FAB99EE}" dt="2021-03-11T07:12:16.386" v="251"/>
        <pc:sldMkLst>
          <pc:docMk/>
          <pc:sldMk cId="723336897" sldId="325"/>
        </pc:sldMkLst>
        <pc:spChg chg="mod">
          <ac:chgData name="Tegischer Lukas" userId="f78daebb-0565-485c-bd0e-1cd035e796ff" providerId="ADAL" clId="{19330B01-B03D-42AB-8836-1C3D1FAB99EE}" dt="2021-03-11T07:08:48.823" v="204"/>
          <ac:spMkLst>
            <pc:docMk/>
            <pc:sldMk cId="723336897" sldId="32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19330B01-B03D-42AB-8836-1C3D1FAB99EE}" dt="2021-03-11T07:10:34.631" v="216"/>
          <ac:spMkLst>
            <pc:docMk/>
            <pc:sldMk cId="723336897" sldId="325"/>
            <ac:spMk id="3" creationId="{E771D99D-D192-4A21-856F-4264FCA5CD7D}"/>
          </ac:spMkLst>
        </pc:spChg>
        <pc:spChg chg="del">
          <ac:chgData name="Tegischer Lukas" userId="f78daebb-0565-485c-bd0e-1cd035e796ff" providerId="ADAL" clId="{19330B01-B03D-42AB-8836-1C3D1FAB99EE}" dt="2021-03-11T07:08:51.276" v="205" actId="478"/>
          <ac:spMkLst>
            <pc:docMk/>
            <pc:sldMk cId="723336897" sldId="325"/>
            <ac:spMk id="4" creationId="{080B465F-CD11-4525-B0B5-D815250A9FDF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5" creationId="{1B78FCA0-A1E5-4EAD-9954-FC89349B5183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6" creationId="{79417F46-B613-4202-AF2E-7335B4C1824B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7" creationId="{24FD810B-E21B-454D-A6C0-1DA2A812D5DC}"/>
          </ac:spMkLst>
        </pc:spChg>
        <pc:spChg chg="add del">
          <ac:chgData name="Tegischer Lukas" userId="f78daebb-0565-485c-bd0e-1cd035e796ff" providerId="ADAL" clId="{19330B01-B03D-42AB-8836-1C3D1FAB99EE}" dt="2021-03-11T07:10:34.631" v="216"/>
          <ac:spMkLst>
            <pc:docMk/>
            <pc:sldMk cId="723336897" sldId="325"/>
            <ac:spMk id="8" creationId="{6A3719BB-4BFE-4D92-9188-521CCACE6175}"/>
          </ac:spMkLst>
        </pc:spChg>
        <pc:spChg chg="add mod">
          <ac:chgData name="Tegischer Lukas" userId="f78daebb-0565-485c-bd0e-1cd035e796ff" providerId="ADAL" clId="{19330B01-B03D-42AB-8836-1C3D1FAB99EE}" dt="2021-03-11T07:11:54.958" v="248" actId="1076"/>
          <ac:spMkLst>
            <pc:docMk/>
            <pc:sldMk cId="723336897" sldId="325"/>
            <ac:spMk id="9" creationId="{3B4B444A-84FF-49C0-8BFD-BBE199B4360B}"/>
          </ac:spMkLst>
        </pc:spChg>
        <pc:spChg chg="add mod">
          <ac:chgData name="Tegischer Lukas" userId="f78daebb-0565-485c-bd0e-1cd035e796ff" providerId="ADAL" clId="{19330B01-B03D-42AB-8836-1C3D1FAB99EE}" dt="2021-03-11T07:11:49.737" v="247" actId="1076"/>
          <ac:spMkLst>
            <pc:docMk/>
            <pc:sldMk cId="723336897" sldId="325"/>
            <ac:spMk id="10" creationId="{2A9B683E-8143-4BB6-80FA-2A854BBF7224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15" creationId="{D93ED443-31DB-4EDD-A357-39A7319BCB81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18" creationId="{F8828CD2-3148-470E-9D52-7466096CA49F}"/>
          </ac:spMkLst>
        </pc:spChg>
        <pc:picChg chg="add mod">
          <ac:chgData name="Tegischer Lukas" userId="f78daebb-0565-485c-bd0e-1cd035e796ff" providerId="ADAL" clId="{19330B01-B03D-42AB-8836-1C3D1FAB99EE}" dt="2021-03-11T07:11:01.582" v="226" actId="1076"/>
          <ac:picMkLst>
            <pc:docMk/>
            <pc:sldMk cId="723336897" sldId="325"/>
            <ac:picMk id="11" creationId="{65ABFD32-3280-46ED-A706-53C33A5A14C1}"/>
          </ac:picMkLst>
        </pc:picChg>
        <pc:picChg chg="del">
          <ac:chgData name="Tegischer Lukas" userId="f78daebb-0565-485c-bd0e-1cd035e796ff" providerId="ADAL" clId="{19330B01-B03D-42AB-8836-1C3D1FAB99EE}" dt="2021-03-11T07:08:52.511" v="206" actId="478"/>
          <ac:picMkLst>
            <pc:docMk/>
            <pc:sldMk cId="723336897" sldId="325"/>
            <ac:picMk id="12" creationId="{DBC488CE-B56A-44D2-A3E6-EEC1587478CC}"/>
          </ac:picMkLst>
        </pc:picChg>
        <pc:picChg chg="add del">
          <ac:chgData name="Tegischer Lukas" userId="f78daebb-0565-485c-bd0e-1cd035e796ff" providerId="ADAL" clId="{19330B01-B03D-42AB-8836-1C3D1FAB99EE}" dt="2021-03-11T07:10:34.631" v="216"/>
          <ac:picMkLst>
            <pc:docMk/>
            <pc:sldMk cId="723336897" sldId="325"/>
            <ac:picMk id="2049" creationId="{7FF9DA19-BD0B-410C-A7A5-0C2528E55651}"/>
          </ac:picMkLst>
        </pc:picChg>
      </pc:sldChg>
      <pc:sldChg chg="delSp modSp mod">
        <pc:chgData name="Tegischer Lukas" userId="f78daebb-0565-485c-bd0e-1cd035e796ff" providerId="ADAL" clId="{19330B01-B03D-42AB-8836-1C3D1FAB99EE}" dt="2021-03-11T07:08:07.854" v="172" actId="1076"/>
        <pc:sldMkLst>
          <pc:docMk/>
          <pc:sldMk cId="1366671694" sldId="326"/>
        </pc:sldMkLst>
        <pc:spChg chg="mod">
          <ac:chgData name="Tegischer Lukas" userId="f78daebb-0565-485c-bd0e-1cd035e796ff" providerId="ADAL" clId="{19330B01-B03D-42AB-8836-1C3D1FAB99EE}" dt="2021-03-11T07:08:07.854" v="172" actId="1076"/>
          <ac:spMkLst>
            <pc:docMk/>
            <pc:sldMk cId="1366671694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19330B01-B03D-42AB-8836-1C3D1FAB99EE}" dt="2021-03-11T07:07:55.157" v="165" actId="478"/>
          <ac:spMkLst>
            <pc:docMk/>
            <pc:sldMk cId="1366671694" sldId="326"/>
            <ac:spMk id="4" creationId="{080B465F-CD11-4525-B0B5-D815250A9FDF}"/>
          </ac:spMkLst>
        </pc:spChg>
      </pc:sldChg>
      <pc:sldChg chg="addSp delSp modSp mod delAnim modAnim">
        <pc:chgData name="Tegischer Lukas" userId="f78daebb-0565-485c-bd0e-1cd035e796ff" providerId="ADAL" clId="{19330B01-B03D-42AB-8836-1C3D1FAB99EE}" dt="2021-03-11T07:19:55.120" v="379"/>
        <pc:sldMkLst>
          <pc:docMk/>
          <pc:sldMk cId="2766520531" sldId="327"/>
        </pc:sldMkLst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2" creationId="{00000000-0000-0000-0000-000000000000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3" creationId="{22736811-DBF3-4494-B89F-304BE20E5DEA}"/>
          </ac:spMkLst>
        </pc:spChg>
        <pc:spChg chg="add mod">
          <ac:chgData name="Tegischer Lukas" userId="f78daebb-0565-485c-bd0e-1cd035e796ff" providerId="ADAL" clId="{19330B01-B03D-42AB-8836-1C3D1FAB99EE}" dt="2021-03-11T07:18:17.962" v="324" actId="20577"/>
          <ac:spMkLst>
            <pc:docMk/>
            <pc:sldMk cId="2766520531" sldId="327"/>
            <ac:spMk id="4" creationId="{D417571C-BCE9-40A6-B2AE-A41BB99F8C49}"/>
          </ac:spMkLst>
        </pc:spChg>
        <pc:spChg chg="add mod">
          <ac:chgData name="Tegischer Lukas" userId="f78daebb-0565-485c-bd0e-1cd035e796ff" providerId="ADAL" clId="{19330B01-B03D-42AB-8836-1C3D1FAB99EE}" dt="2021-03-11T07:18:16.557" v="323" actId="1076"/>
          <ac:spMkLst>
            <pc:docMk/>
            <pc:sldMk cId="2766520531" sldId="327"/>
            <ac:spMk id="6" creationId="{91BEA08B-16B3-4CEB-9BF4-E24C740A2B32}"/>
          </ac:spMkLst>
        </pc:spChg>
        <pc:spChg chg="add mod">
          <ac:chgData name="Tegischer Lukas" userId="f78daebb-0565-485c-bd0e-1cd035e796ff" providerId="ADAL" clId="{19330B01-B03D-42AB-8836-1C3D1FAB99EE}" dt="2021-03-11T07:18:30.829" v="328" actId="1076"/>
          <ac:spMkLst>
            <pc:docMk/>
            <pc:sldMk cId="2766520531" sldId="327"/>
            <ac:spMk id="7" creationId="{8F559550-02AA-4D4A-BC40-6655908E52C3}"/>
          </ac:spMkLst>
        </pc:spChg>
        <pc:spChg chg="add mod">
          <ac:chgData name="Tegischer Lukas" userId="f78daebb-0565-485c-bd0e-1cd035e796ff" providerId="ADAL" clId="{19330B01-B03D-42AB-8836-1C3D1FAB99EE}" dt="2021-03-11T07:18:37.150" v="330" actId="1076"/>
          <ac:spMkLst>
            <pc:docMk/>
            <pc:sldMk cId="2766520531" sldId="327"/>
            <ac:spMk id="8" creationId="{B53D7294-049F-42E5-8EB6-B6370E2B2534}"/>
          </ac:spMkLst>
        </pc:spChg>
        <pc:spChg chg="add mod">
          <ac:chgData name="Tegischer Lukas" userId="f78daebb-0565-485c-bd0e-1cd035e796ff" providerId="ADAL" clId="{19330B01-B03D-42AB-8836-1C3D1FAB99EE}" dt="2021-03-11T07:18:43.526" v="332" actId="1076"/>
          <ac:spMkLst>
            <pc:docMk/>
            <pc:sldMk cId="2766520531" sldId="327"/>
            <ac:spMk id="9" creationId="{22498A7A-D535-4ADB-B126-21368F3E728C}"/>
          </ac:spMkLst>
        </pc:spChg>
        <pc:spChg chg="add mod">
          <ac:chgData name="Tegischer Lukas" userId="f78daebb-0565-485c-bd0e-1cd035e796ff" providerId="ADAL" clId="{19330B01-B03D-42AB-8836-1C3D1FAB99EE}" dt="2021-03-11T07:18:54.180" v="338" actId="1076"/>
          <ac:spMkLst>
            <pc:docMk/>
            <pc:sldMk cId="2766520531" sldId="327"/>
            <ac:spMk id="10" creationId="{4EA0F9D5-E67E-4FCC-9017-52D80D308BFB}"/>
          </ac:spMkLst>
        </pc:spChg>
        <pc:spChg chg="add mod">
          <ac:chgData name="Tegischer Lukas" userId="f78daebb-0565-485c-bd0e-1cd035e796ff" providerId="ADAL" clId="{19330B01-B03D-42AB-8836-1C3D1FAB99EE}" dt="2021-03-11T07:19:36.163" v="371" actId="20577"/>
          <ac:spMkLst>
            <pc:docMk/>
            <pc:sldMk cId="2766520531" sldId="327"/>
            <ac:spMk id="11" creationId="{C3030FF1-0D32-47F6-9C3A-81BE6A0C898D}"/>
          </ac:spMkLst>
        </pc:spChg>
        <pc:spChg chg="add mod">
          <ac:chgData name="Tegischer Lukas" userId="f78daebb-0565-485c-bd0e-1cd035e796ff" providerId="ADAL" clId="{19330B01-B03D-42AB-8836-1C3D1FAB99EE}" dt="2021-03-11T07:19:08.174" v="342" actId="1076"/>
          <ac:spMkLst>
            <pc:docMk/>
            <pc:sldMk cId="2766520531" sldId="327"/>
            <ac:spMk id="12" creationId="{3AA9A3D0-A4CF-44F3-9077-10BF331D8EDA}"/>
          </ac:spMkLst>
        </pc:spChg>
        <pc:spChg chg="add mod">
          <ac:chgData name="Tegischer Lukas" userId="f78daebb-0565-485c-bd0e-1cd035e796ff" providerId="ADAL" clId="{19330B01-B03D-42AB-8836-1C3D1FAB99EE}" dt="2021-03-11T07:19:17.183" v="344" actId="1076"/>
          <ac:spMkLst>
            <pc:docMk/>
            <pc:sldMk cId="2766520531" sldId="327"/>
            <ac:spMk id="15" creationId="{17788EC1-8EB6-43BC-807C-9610C36DE49E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6" creationId="{CE2CFC65-EC6F-46CE-9851-BFC56C9750E1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9" creationId="{5D18A2D5-A020-4CFC-8189-64E077E51910}"/>
          </ac:spMkLst>
        </pc:spChg>
        <pc:picChg chg="add mod modCrop">
          <ac:chgData name="Tegischer Lukas" userId="f78daebb-0565-485c-bd0e-1cd035e796ff" providerId="ADAL" clId="{19330B01-B03D-42AB-8836-1C3D1FAB99EE}" dt="2021-03-11T07:18:50.550" v="337" actId="1076"/>
          <ac:picMkLst>
            <pc:docMk/>
            <pc:sldMk cId="2766520531" sldId="327"/>
            <ac:picMk id="5" creationId="{E5A0D587-46F7-49AC-ADBE-E33D81BF5D07}"/>
          </ac:picMkLst>
        </pc:picChg>
        <pc:picChg chg="del">
          <ac:chgData name="Tegischer Lukas" userId="f78daebb-0565-485c-bd0e-1cd035e796ff" providerId="ADAL" clId="{19330B01-B03D-42AB-8836-1C3D1FAB99EE}" dt="2021-03-11T07:16:00.106" v="307" actId="478"/>
          <ac:picMkLst>
            <pc:docMk/>
            <pc:sldMk cId="2766520531" sldId="327"/>
            <ac:picMk id="13" creationId="{808F4584-F230-4A67-92E0-259BF59DA207}"/>
          </ac:picMkLst>
        </pc:picChg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685787368" sldId="328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2060703222" sldId="329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2742950305" sldId="330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1606331548" sldId="331"/>
        </pc:sldMkLst>
      </pc:sldChg>
      <pc:sldChg chg="addSp delSp modSp add mod delAnim modAnim">
        <pc:chgData name="Tegischer Lukas" userId="f78daebb-0565-485c-bd0e-1cd035e796ff" providerId="ADAL" clId="{19330B01-B03D-42AB-8836-1C3D1FAB99EE}" dt="2021-03-11T07:13:11.827" v="261"/>
        <pc:sldMkLst>
          <pc:docMk/>
          <pc:sldMk cId="1494238650" sldId="332"/>
        </pc:sldMkLst>
        <pc:spChg chg="add mod">
          <ac:chgData name="Tegischer Lukas" userId="f78daebb-0565-485c-bd0e-1cd035e796ff" providerId="ADAL" clId="{19330B01-B03D-42AB-8836-1C3D1FAB99EE}" dt="2021-03-11T07:12:56.254" v="259" actId="1076"/>
          <ac:spMkLst>
            <pc:docMk/>
            <pc:sldMk cId="1494238650" sldId="332"/>
            <ac:spMk id="3" creationId="{4D443583-B46C-4D56-BFF0-9C769AEEE0AE}"/>
          </ac:spMkLst>
        </pc:spChg>
        <pc:spChg chg="del">
          <ac:chgData name="Tegischer Lukas" userId="f78daebb-0565-485c-bd0e-1cd035e796ff" providerId="ADAL" clId="{19330B01-B03D-42AB-8836-1C3D1FAB99EE}" dt="2021-03-11T07:12:37.821" v="253" actId="478"/>
          <ac:spMkLst>
            <pc:docMk/>
            <pc:sldMk cId="1494238650" sldId="332"/>
            <ac:spMk id="9" creationId="{3B4B444A-84FF-49C0-8BFD-BBE199B4360B}"/>
          </ac:spMkLst>
        </pc:spChg>
        <pc:spChg chg="del">
          <ac:chgData name="Tegischer Lukas" userId="f78daebb-0565-485c-bd0e-1cd035e796ff" providerId="ADAL" clId="{19330B01-B03D-42AB-8836-1C3D1FAB99EE}" dt="2021-03-11T07:12:38.719" v="254" actId="478"/>
          <ac:spMkLst>
            <pc:docMk/>
            <pc:sldMk cId="1494238650" sldId="332"/>
            <ac:spMk id="10" creationId="{2A9B683E-8143-4BB6-80FA-2A854BBF7224}"/>
          </ac:spMkLst>
        </pc:spChg>
        <pc:picChg chg="mod">
          <ac:chgData name="Tegischer Lukas" userId="f78daebb-0565-485c-bd0e-1cd035e796ff" providerId="ADAL" clId="{19330B01-B03D-42AB-8836-1C3D1FAB99EE}" dt="2021-03-11T07:12:40.798" v="255" actId="1076"/>
          <ac:picMkLst>
            <pc:docMk/>
            <pc:sldMk cId="1494238650" sldId="332"/>
            <ac:picMk id="11" creationId="{65ABFD32-3280-46ED-A706-53C33A5A14C1}"/>
          </ac:picMkLst>
        </pc:picChg>
      </pc:sldChg>
      <pc:sldChg chg="addSp delSp modSp add mod delAnim modAnim">
        <pc:chgData name="Tegischer Lukas" userId="f78daebb-0565-485c-bd0e-1cd035e796ff" providerId="ADAL" clId="{19330B01-B03D-42AB-8836-1C3D1FAB99EE}" dt="2021-03-11T07:13:50.664" v="271"/>
        <pc:sldMkLst>
          <pc:docMk/>
          <pc:sldMk cId="2805686290" sldId="333"/>
        </pc:sldMkLst>
        <pc:spChg chg="del">
          <ac:chgData name="Tegischer Lukas" userId="f78daebb-0565-485c-bd0e-1cd035e796ff" providerId="ADAL" clId="{19330B01-B03D-42AB-8836-1C3D1FAB99EE}" dt="2021-03-11T07:13:20.151" v="263" actId="478"/>
          <ac:spMkLst>
            <pc:docMk/>
            <pc:sldMk cId="2805686290" sldId="333"/>
            <ac:spMk id="3" creationId="{4D443583-B46C-4D56-BFF0-9C769AEEE0AE}"/>
          </ac:spMkLst>
        </pc:spChg>
        <pc:spChg chg="add mod">
          <ac:chgData name="Tegischer Lukas" userId="f78daebb-0565-485c-bd0e-1cd035e796ff" providerId="ADAL" clId="{19330B01-B03D-42AB-8836-1C3D1FAB99EE}" dt="2021-03-11T07:13:40.022" v="269" actId="1076"/>
          <ac:spMkLst>
            <pc:docMk/>
            <pc:sldMk cId="2805686290" sldId="333"/>
            <ac:spMk id="4" creationId="{3FD8C856-7BF3-4D98-9A05-0F18D0F50389}"/>
          </ac:spMkLst>
        </pc:spChg>
      </pc:sldChg>
      <pc:sldChg chg="addSp delSp modSp add mod addAnim delAnim">
        <pc:chgData name="Tegischer Lukas" userId="f78daebb-0565-485c-bd0e-1cd035e796ff" providerId="ADAL" clId="{19330B01-B03D-42AB-8836-1C3D1FAB99EE}" dt="2021-03-11T07:15:23.448" v="306" actId="20577"/>
        <pc:sldMkLst>
          <pc:docMk/>
          <pc:sldMk cId="2445263068" sldId="334"/>
        </pc:sldMkLst>
        <pc:spChg chg="add mod">
          <ac:chgData name="Tegischer Lukas" userId="f78daebb-0565-485c-bd0e-1cd035e796ff" providerId="ADAL" clId="{19330B01-B03D-42AB-8836-1C3D1FAB99EE}" dt="2021-03-11T07:14:43.598" v="288" actId="1076"/>
          <ac:spMkLst>
            <pc:docMk/>
            <pc:sldMk cId="2445263068" sldId="334"/>
            <ac:spMk id="3" creationId="{07BA4B45-B97A-46D8-886A-7DE91C999488}"/>
          </ac:spMkLst>
        </pc:spChg>
        <pc:spChg chg="add del">
          <ac:chgData name="Tegischer Lukas" userId="f78daebb-0565-485c-bd0e-1cd035e796ff" providerId="ADAL" clId="{19330B01-B03D-42AB-8836-1C3D1FAB99EE}" dt="2021-03-11T07:14:14.898" v="277" actId="478"/>
          <ac:spMkLst>
            <pc:docMk/>
            <pc:sldMk cId="2445263068" sldId="334"/>
            <ac:spMk id="4" creationId="{3FD8C856-7BF3-4D98-9A05-0F18D0F50389}"/>
          </ac:spMkLst>
        </pc:spChg>
        <pc:spChg chg="add mod">
          <ac:chgData name="Tegischer Lukas" userId="f78daebb-0565-485c-bd0e-1cd035e796ff" providerId="ADAL" clId="{19330B01-B03D-42AB-8836-1C3D1FAB99EE}" dt="2021-03-11T07:15:16.350" v="301" actId="1076"/>
          <ac:spMkLst>
            <pc:docMk/>
            <pc:sldMk cId="2445263068" sldId="334"/>
            <ac:spMk id="5" creationId="{7936C722-03E3-492E-B929-6221CFFDE37E}"/>
          </ac:spMkLst>
        </pc:spChg>
        <pc:spChg chg="add mod">
          <ac:chgData name="Tegischer Lukas" userId="f78daebb-0565-485c-bd0e-1cd035e796ff" providerId="ADAL" clId="{19330B01-B03D-42AB-8836-1C3D1FAB99EE}" dt="2021-03-11T07:15:23.448" v="306" actId="20577"/>
          <ac:spMkLst>
            <pc:docMk/>
            <pc:sldMk cId="2445263068" sldId="334"/>
            <ac:spMk id="8" creationId="{3CB370E3-BB1E-4B7D-AA89-CA14445BB875}"/>
          </ac:spMkLst>
        </pc:spChg>
        <pc:picChg chg="mod">
          <ac:chgData name="Tegischer Lukas" userId="f78daebb-0565-485c-bd0e-1cd035e796ff" providerId="ADAL" clId="{19330B01-B03D-42AB-8836-1C3D1FAB99EE}" dt="2021-03-11T07:14:18.949" v="280" actId="1076"/>
          <ac:picMkLst>
            <pc:docMk/>
            <pc:sldMk cId="2445263068" sldId="334"/>
            <ac:picMk id="11" creationId="{65ABFD32-3280-46ED-A706-53C33A5A14C1}"/>
          </ac:picMkLst>
        </pc:picChg>
      </pc:sldChg>
      <pc:sldChg chg="addSp delSp modSp add mod ord delAnim">
        <pc:chgData name="Tegischer Lukas" userId="f78daebb-0565-485c-bd0e-1cd035e796ff" providerId="ADAL" clId="{19330B01-B03D-42AB-8836-1C3D1FAB99EE}" dt="2021-03-11T07:21:37.189" v="440" actId="1076"/>
        <pc:sldMkLst>
          <pc:docMk/>
          <pc:sldMk cId="1331050706" sldId="335"/>
        </pc:sldMkLst>
        <pc:spChg chg="mod">
          <ac:chgData name="Tegischer Lukas" userId="f78daebb-0565-485c-bd0e-1cd035e796ff" providerId="ADAL" clId="{19330B01-B03D-42AB-8836-1C3D1FAB99EE}" dt="2021-03-11T07:20:45.689" v="423" actId="20577"/>
          <ac:spMkLst>
            <pc:docMk/>
            <pc:sldMk cId="1331050706" sldId="33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9330B01-B03D-42AB-8836-1C3D1FAB99EE}" dt="2021-03-11T07:21:37.189" v="440" actId="1076"/>
          <ac:spMkLst>
            <pc:docMk/>
            <pc:sldMk cId="1331050706" sldId="335"/>
            <ac:spMk id="3" creationId="{5D10B5E9-FE0B-4B2B-9A18-676B7D969329}"/>
          </ac:spMkLst>
        </pc:spChg>
        <pc:spChg chg="del">
          <ac:chgData name="Tegischer Lukas" userId="f78daebb-0565-485c-bd0e-1cd035e796ff" providerId="ADAL" clId="{19330B01-B03D-42AB-8836-1C3D1FAB99EE}" dt="2021-03-11T07:20:47.560" v="425" actId="478"/>
          <ac:spMkLst>
            <pc:docMk/>
            <pc:sldMk cId="1331050706" sldId="335"/>
            <ac:spMk id="9" creationId="{3B4B444A-84FF-49C0-8BFD-BBE199B4360B}"/>
          </ac:spMkLst>
        </pc:spChg>
        <pc:spChg chg="del">
          <ac:chgData name="Tegischer Lukas" userId="f78daebb-0565-485c-bd0e-1cd035e796ff" providerId="ADAL" clId="{19330B01-B03D-42AB-8836-1C3D1FAB99EE}" dt="2021-03-11T07:20:50.920" v="426" actId="478"/>
          <ac:spMkLst>
            <pc:docMk/>
            <pc:sldMk cId="1331050706" sldId="335"/>
            <ac:spMk id="10" creationId="{2A9B683E-8143-4BB6-80FA-2A854BBF7224}"/>
          </ac:spMkLst>
        </pc:spChg>
        <pc:picChg chg="add mod">
          <ac:chgData name="Tegischer Lukas" userId="f78daebb-0565-485c-bd0e-1cd035e796ff" providerId="ADAL" clId="{19330B01-B03D-42AB-8836-1C3D1FAB99EE}" dt="2021-03-11T07:21:28.510" v="439" actId="1076"/>
          <ac:picMkLst>
            <pc:docMk/>
            <pc:sldMk cId="1331050706" sldId="335"/>
            <ac:picMk id="8" creationId="{96A4909D-3D3C-482E-BB44-967F1970B590}"/>
          </ac:picMkLst>
        </pc:picChg>
        <pc:picChg chg="del">
          <ac:chgData name="Tegischer Lukas" userId="f78daebb-0565-485c-bd0e-1cd035e796ff" providerId="ADAL" clId="{19330B01-B03D-42AB-8836-1C3D1FAB99EE}" dt="2021-03-11T07:20:46.615" v="424" actId="478"/>
          <ac:picMkLst>
            <pc:docMk/>
            <pc:sldMk cId="1331050706" sldId="335"/>
            <ac:picMk id="11" creationId="{65ABFD32-3280-46ED-A706-53C33A5A14C1}"/>
          </ac:picMkLst>
        </pc:picChg>
      </pc:sldChg>
      <pc:sldChg chg="add del">
        <pc:chgData name="Tegischer Lukas" userId="f78daebb-0565-485c-bd0e-1cd035e796ff" providerId="ADAL" clId="{19330B01-B03D-42AB-8836-1C3D1FAB99EE}" dt="2021-03-11T07:14:03.131" v="275"/>
        <pc:sldMkLst>
          <pc:docMk/>
          <pc:sldMk cId="4101027644" sldId="335"/>
        </pc:sldMkLst>
      </pc:sldChg>
      <pc:sldChg chg="addSp delSp modSp add mod">
        <pc:chgData name="Tegischer Lukas" userId="f78daebb-0565-485c-bd0e-1cd035e796ff" providerId="ADAL" clId="{19330B01-B03D-42AB-8836-1C3D1FAB99EE}" dt="2021-03-11T07:29:51.589" v="462" actId="1076"/>
        <pc:sldMkLst>
          <pc:docMk/>
          <pc:sldMk cId="1981799981" sldId="336"/>
        </pc:sldMkLst>
        <pc:spChg chg="del">
          <ac:chgData name="Tegischer Lukas" userId="f78daebb-0565-485c-bd0e-1cd035e796ff" providerId="ADAL" clId="{19330B01-B03D-42AB-8836-1C3D1FAB99EE}" dt="2021-03-11T07:29:23.069" v="459" actId="478"/>
          <ac:spMkLst>
            <pc:docMk/>
            <pc:sldMk cId="1981799981" sldId="336"/>
            <ac:spMk id="3" creationId="{07BA4B45-B97A-46D8-886A-7DE91C999488}"/>
          </ac:spMkLst>
        </pc:spChg>
        <pc:spChg chg="del">
          <ac:chgData name="Tegischer Lukas" userId="f78daebb-0565-485c-bd0e-1cd035e796ff" providerId="ADAL" clId="{19330B01-B03D-42AB-8836-1C3D1FAB99EE}" dt="2021-03-11T07:29:25.079" v="460" actId="478"/>
          <ac:spMkLst>
            <pc:docMk/>
            <pc:sldMk cId="1981799981" sldId="336"/>
            <ac:spMk id="5" creationId="{7936C722-03E3-492E-B929-6221CFFDE37E}"/>
          </ac:spMkLst>
        </pc:spChg>
        <pc:spChg chg="del">
          <ac:chgData name="Tegischer Lukas" userId="f78daebb-0565-485c-bd0e-1cd035e796ff" providerId="ADAL" clId="{19330B01-B03D-42AB-8836-1C3D1FAB99EE}" dt="2021-03-11T07:29:25.079" v="460" actId="478"/>
          <ac:spMkLst>
            <pc:docMk/>
            <pc:sldMk cId="1981799981" sldId="336"/>
            <ac:spMk id="8" creationId="{3CB370E3-BB1E-4B7D-AA89-CA14445BB875}"/>
          </ac:spMkLst>
        </pc:spChg>
        <pc:spChg chg="add mod">
          <ac:chgData name="Tegischer Lukas" userId="f78daebb-0565-485c-bd0e-1cd035e796ff" providerId="ADAL" clId="{19330B01-B03D-42AB-8836-1C3D1FAB99EE}" dt="2021-03-11T07:29:51.589" v="462" actId="1076"/>
          <ac:spMkLst>
            <pc:docMk/>
            <pc:sldMk cId="1981799981" sldId="336"/>
            <ac:spMk id="9" creationId="{DC88C3B1-B7B9-48A3-A5F9-958ED4930C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997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175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7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339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418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068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453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118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566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458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4" Type="http://schemas.openxmlformats.org/officeDocument/2006/relationships/hyperlink" Target="https://de.serlo.org/156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allgemeine Sinusfunktion</a:t>
                </a:r>
                <a:br>
                  <a:rPr lang="de-AT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𝒂</m:t>
                      </m:r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𝑠𝑖𝑛</m:t>
                      </m:r>
                      <m:d>
                        <m:d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𝒃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de-AT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</m:e>
                          </m:d>
                        </m:e>
                      </m:d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AT" sz="28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𝒅</m:t>
                      </m:r>
                    </m:oMath>
                  </m:oMathPara>
                </a14:m>
                <a:endParaRPr lang="de-AT" sz="2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34CD535-95EB-4842-8AC9-55A03CC8C00C}"/>
                  </a:ext>
                </a:extLst>
              </p:cNvPr>
              <p:cNvSpPr/>
              <p:nvPr/>
            </p:nvSpPr>
            <p:spPr>
              <a:xfrm>
                <a:off x="396240" y="404778"/>
                <a:ext cx="9702800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Gegeben sind der Graph der Sinusfunktion (blau) und der Graph einer allgemeinen Sinusfunktion (strichliert) der Form </a:t>
                </a:r>
                <a:r>
                  <a:rPr lang="de-AT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𝑓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Bestimme die Parameter a und b.</a:t>
                </a: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34CD535-95EB-4842-8AC9-55A03CC8C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404778"/>
                <a:ext cx="9702800" cy="670120"/>
              </a:xfrm>
              <a:prstGeom prst="rect">
                <a:avLst/>
              </a:prstGeom>
              <a:blipFill>
                <a:blip r:embed="rId4"/>
                <a:stretch>
                  <a:fillRect l="-503" t="-3636" r="-817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9A4D768C-1D4A-40F8-B67B-8D824250E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942" y="1495262"/>
            <a:ext cx="6682115" cy="38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34CD535-95EB-4842-8AC9-55A03CC8C00C}"/>
                  </a:ext>
                </a:extLst>
              </p:cNvPr>
              <p:cNvSpPr/>
              <p:nvPr/>
            </p:nvSpPr>
            <p:spPr>
              <a:xfrm>
                <a:off x="396240" y="404778"/>
                <a:ext cx="9702800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Gegeben sind der Graph der Sinusfunktion (blau) und der Graph einer allgemeinen Sinusfunktion (strichliert) der Form </a:t>
                </a:r>
                <a:r>
                  <a:rPr lang="de-AT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𝑓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Bestimme die Parameter a und b.</a:t>
                </a: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34CD535-95EB-4842-8AC9-55A03CC8C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404778"/>
                <a:ext cx="9702800" cy="670120"/>
              </a:xfrm>
              <a:prstGeom prst="rect">
                <a:avLst/>
              </a:prstGeom>
              <a:blipFill>
                <a:blip r:embed="rId4"/>
                <a:stretch>
                  <a:fillRect l="-503" t="-3636" r="-817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60E217B3-FE8C-45A3-890A-804FCC4F2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724" y="1263889"/>
            <a:ext cx="5238551" cy="43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Sinusfunktion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65ABFD32-3280-46ED-A706-53C33A5A1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b="47838"/>
          <a:stretch/>
        </p:blipFill>
        <p:spPr bwMode="auto">
          <a:xfrm>
            <a:off x="1479840" y="1420322"/>
            <a:ext cx="9232312" cy="4017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4BA2626-33C9-4CB2-B9B2-EFD292275FA0}"/>
                  </a:ext>
                </a:extLst>
              </p:cNvPr>
              <p:cNvSpPr/>
              <p:nvPr/>
            </p:nvSpPr>
            <p:spPr>
              <a:xfrm>
                <a:off x="1552569" y="5772834"/>
                <a:ext cx="90868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Kleinste Periode</a:t>
                </a:r>
                <a:r>
                  <a:rPr lang="de-AT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de-AT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de-AT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4BA2626-33C9-4CB2-B9B2-EFD292275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69" y="5772834"/>
                <a:ext cx="9086853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3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893621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𝐚𝐫𝐚𝐦𝐞𝐭𝐞𝐫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AT" sz="3200" b="1" i="0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32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893621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0F8227B-5097-4168-89E9-42BB58AE7567}"/>
                  </a:ext>
                </a:extLst>
              </p:cNvPr>
              <p:cNvSpPr/>
              <p:nvPr/>
            </p:nvSpPr>
            <p:spPr>
              <a:xfrm>
                <a:off x="5686425" y="1967173"/>
                <a:ext cx="6096000" cy="39649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streckt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&gt;1)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bzw. staucht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(0&lt;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&lt;1)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 Graph in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y-Richtung</a:t>
                </a: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dem Faktor a.</a:t>
                </a: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a gibt die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maximale „Auslenkung“ </a:t>
                </a: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 Graphen an!</a:t>
                </a: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-&gt; Graph wird zusätzlich an der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x-Achse gespiegelt</a:t>
                </a: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(bzw. falls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≠0: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der Gerade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Anzahl der Schwingungen verändern sich NICHT! Die Periode bleibt gleich!</a:t>
                </a: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0F8227B-5097-4168-89E9-42BB58AE7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5" y="1967173"/>
                <a:ext cx="6096000" cy="3964932"/>
              </a:xfrm>
              <a:prstGeom prst="rect">
                <a:avLst/>
              </a:prstGeom>
              <a:blipFill>
                <a:blip r:embed="rId5"/>
                <a:stretch>
                  <a:fillRect l="-900" t="-308" r="-1500" b="-184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 descr="Änderung der Amplitude">
            <a:extLst>
              <a:ext uri="{FF2B5EF4-FFF2-40B4-BE49-F238E27FC236}">
                <a16:creationId xmlns:a16="http://schemas.microsoft.com/office/drawing/2014/main" id="{F9412B0F-FD2D-4F44-9BC3-3ACD4A8A24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" y="2129097"/>
            <a:ext cx="4895420" cy="3290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8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𝐚𝐫𝐚𝐦𝐞𝐭𝐞𝐫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AT" sz="3200" b="1" i="0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𝐛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404845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B8DE332A-2F21-4897-92A3-60A552759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51" b="55273"/>
          <a:stretch/>
        </p:blipFill>
        <p:spPr bwMode="auto">
          <a:xfrm>
            <a:off x="4649855" y="2338934"/>
            <a:ext cx="6627745" cy="3712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0BED293-DCD5-419D-9355-356016820D27}"/>
                  </a:ext>
                </a:extLst>
              </p:cNvPr>
              <p:cNvSpPr/>
              <p:nvPr/>
            </p:nvSpPr>
            <p:spPr>
              <a:xfrm>
                <a:off x="494880" y="1024200"/>
                <a:ext cx="10782720" cy="4172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b gibt die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Anzahl der Schwingungen</a:t>
                </a: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0;2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</a:t>
                </a:r>
                <a:b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hat stets die kleinste Periode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ctr">
                  <a:lnSpc>
                    <a:spcPct val="115000"/>
                  </a:lnSpc>
                </a:pP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15000"/>
                  </a:lnSpc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15000"/>
                  </a:lnSpc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"/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=1:  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115000"/>
                  </a:lnSpc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(übliche Periode!)</a:t>
                </a:r>
              </a:p>
              <a:p>
                <a:pPr lvl="0">
                  <a:lnSpc>
                    <a:spcPct val="115000"/>
                  </a:lnSpc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"/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=2:  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(Doppelt so viele Schwingungen!)</a:t>
                </a: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0BED293-DCD5-419D-9355-356016820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0" y="1024200"/>
                <a:ext cx="10782720" cy="4172874"/>
              </a:xfrm>
              <a:prstGeom prst="rect">
                <a:avLst/>
              </a:prstGeom>
              <a:blipFill>
                <a:blip r:embed="rId6"/>
                <a:stretch>
                  <a:fillRect l="-565" t="-146" b="-16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𝐚𝐫𝐚𝐦𝐞𝐭𝐞𝐫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AT" sz="3200" b="1" i="0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𝐛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404845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0BED293-DCD5-419D-9355-356016820D27}"/>
                  </a:ext>
                </a:extLst>
              </p:cNvPr>
              <p:cNvSpPr/>
              <p:nvPr/>
            </p:nvSpPr>
            <p:spPr>
              <a:xfrm>
                <a:off x="494880" y="1024200"/>
                <a:ext cx="10782720" cy="4172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b gibt die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Anzahl der Schwingungen</a:t>
                </a: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0;2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</a:t>
                </a:r>
                <a:b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hat stets die kleinste Periode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ctr">
                  <a:lnSpc>
                    <a:spcPct val="115000"/>
                  </a:lnSpc>
                </a:pP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15000"/>
                  </a:lnSpc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15000"/>
                  </a:lnSpc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"/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 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115000"/>
                  </a:lnSpc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(übliche Periode!)</a:t>
                </a:r>
              </a:p>
              <a:p>
                <a:pPr lvl="0">
                  <a:lnSpc>
                    <a:spcPct val="115000"/>
                  </a:lnSpc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"/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 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0,5</m:t>
                        </m:r>
                      </m:den>
                    </m:f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(Halb so viele Schwingungen!)</a:t>
                </a: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0BED293-DCD5-419D-9355-356016820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0" y="1024200"/>
                <a:ext cx="10782720" cy="4172874"/>
              </a:xfrm>
              <a:prstGeom prst="rect">
                <a:avLst/>
              </a:prstGeom>
              <a:blipFill>
                <a:blip r:embed="rId5"/>
                <a:stretch>
                  <a:fillRect l="-565" t="-146" b="-23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2E7DE491-8E62-4C0B-A079-47661ABD4D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09" b="39153"/>
          <a:stretch/>
        </p:blipFill>
        <p:spPr>
          <a:xfrm>
            <a:off x="4316872" y="2533387"/>
            <a:ext cx="7088013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𝐚𝐫𝐚𝐦𝐞𝐭𝐞𝐫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AT" sz="3200" b="1" i="0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𝐜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404845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8EB044-82DB-4BB4-B551-8BAAB2240D34}"/>
                  </a:ext>
                </a:extLst>
              </p:cNvPr>
              <p:cNvSpPr/>
              <p:nvPr/>
            </p:nvSpPr>
            <p:spPr>
              <a:xfrm>
                <a:off x="309152" y="1373640"/>
                <a:ext cx="11573693" cy="349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verursacht eine Verschiebung des Funktionsgraphen in x-Richtung.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414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Verschiebung um c nach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links</a:t>
                </a:r>
              </a:p>
              <a:p>
                <a:pPr marL="144145"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414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Verschiebung um c nach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rechts</a:t>
                </a:r>
                <a:endParaRPr lang="de-AT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8EB044-82DB-4BB4-B551-8BAAB2240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2" y="1373640"/>
                <a:ext cx="11573693" cy="3495509"/>
              </a:xfrm>
              <a:prstGeom prst="rect">
                <a:avLst/>
              </a:prstGeom>
              <a:blipFill>
                <a:blip r:embed="rId5"/>
                <a:stretch>
                  <a:fillRect t="-1220" b="-209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 descr="Verschiebung in x-Richtung">
            <a:extLst>
              <a:ext uri="{FF2B5EF4-FFF2-40B4-BE49-F238E27FC236}">
                <a16:creationId xmlns:a16="http://schemas.microsoft.com/office/drawing/2014/main" id="{5BE2B242-3F9B-48EC-8245-32A3BCB916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22" y="1979151"/>
            <a:ext cx="6434101" cy="4331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𝐚𝐫𝐚𝐦𝐞𝐭𝐞𝐫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AT" sz="3200" b="1" i="0" u="sng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𝐝</m:t>
                    </m:r>
                    <m:r>
                      <a:rPr lang="de-AT" sz="32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de-AT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32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AT" sz="3200" b="1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AT" sz="3200" b="1" i="1" u="sng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de-AT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3200" b="1" i="1" u="sng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𝒅</m:t>
                    </m:r>
                  </m:oMath>
                </a14:m>
                <a:endParaRPr lang="de-AT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404845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8EB044-82DB-4BB4-B551-8BAAB2240D34}"/>
                  </a:ext>
                </a:extLst>
              </p:cNvPr>
              <p:cNvSpPr/>
              <p:nvPr/>
            </p:nvSpPr>
            <p:spPr>
              <a:xfrm>
                <a:off x="309152" y="1373640"/>
                <a:ext cx="11573693" cy="3927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verursacht eine Verschiebung des Funktionsgraphen in y-Richtung.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Verschiebung um d nach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oben</a:t>
                </a:r>
              </a:p>
              <a:p>
                <a:pPr marL="144145"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414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A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de-A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Verschiebung um d nach </a:t>
                </a:r>
                <a:r>
                  <a:rPr lang="de-AT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unten</a:t>
                </a:r>
              </a:p>
              <a:p>
                <a:pPr marL="144145"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414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Der Graph hat die 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Ruhelage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bei </a:t>
                </a:r>
                <a14:m>
                  <m:oMath xmlns:m="http://schemas.openxmlformats.org/officeDocument/2006/math">
                    <m:r>
                      <a:rPr lang="de-AT" sz="20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AT" sz="20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2000" b="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8EB044-82DB-4BB4-B551-8BAAB2240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2" y="1373640"/>
                <a:ext cx="11573693" cy="3927422"/>
              </a:xfrm>
              <a:prstGeom prst="rect">
                <a:avLst/>
              </a:prstGeom>
              <a:blipFill>
                <a:blip r:embed="rId6"/>
                <a:stretch>
                  <a:fillRect t="-1085" b="-1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 descr="Verschiebung in y-Richtung">
            <a:extLst>
              <a:ext uri="{FF2B5EF4-FFF2-40B4-BE49-F238E27FC236}">
                <a16:creationId xmlns:a16="http://schemas.microsoft.com/office/drawing/2014/main" id="{4ACE7209-6CBD-47F8-A833-C3F57DE0B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0" y="2271395"/>
            <a:ext cx="6118860" cy="410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1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2353" y="2875002"/>
            <a:ext cx="115736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6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GEOGEBRA</a:t>
            </a:r>
            <a:endParaRPr lang="de-AT" sz="6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 Sinusfunktion skizzieren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E7135C2-0B79-4788-97EA-1B5F428DDCE1}"/>
                  </a:ext>
                </a:extLst>
              </p:cNvPr>
              <p:cNvSpPr/>
              <p:nvPr/>
            </p:nvSpPr>
            <p:spPr>
              <a:xfrm>
                <a:off x="4209938" y="1070061"/>
                <a:ext cx="377212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de-AT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AT" sz="20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AT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de-AT" sz="2000" b="1" i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2000" b="1" i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de-A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E7135C2-0B79-4788-97EA-1B5F428DD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938" y="1070061"/>
                <a:ext cx="37721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624533C6-33F2-4C10-9AA0-E4B7567E4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6"/>
          <a:stretch/>
        </p:blipFill>
        <p:spPr>
          <a:xfrm>
            <a:off x="309153" y="2011390"/>
            <a:ext cx="6870945" cy="3787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7C5E340F-5571-492D-9E6F-111F03D1DC5B}"/>
                  </a:ext>
                </a:extLst>
              </p:cNvPr>
              <p:cNvSpPr/>
              <p:nvPr/>
            </p:nvSpPr>
            <p:spPr>
              <a:xfrm>
                <a:off x="7496765" y="2765882"/>
                <a:ext cx="4124585" cy="1989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b="1" u="sng" dirty="0">
                    <a:solidFill>
                      <a:srgbClr val="FF99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Schritt 1: (Parameter d)</a:t>
                </a:r>
                <a:endParaRPr lang="de-AT" sz="2400" dirty="0">
                  <a:solidFill>
                    <a:srgbClr val="FF99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markiere eine strichlierte Gerade bei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bleibt die x-Achse das „Zentrum“ des Graphen.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7C5E340F-5571-492D-9E6F-111F03D1D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765" y="2765882"/>
                <a:ext cx="4124585" cy="1989199"/>
              </a:xfrm>
              <a:prstGeom prst="rect">
                <a:avLst/>
              </a:prstGeom>
              <a:blipFill>
                <a:blip r:embed="rId6"/>
                <a:stretch>
                  <a:fillRect l="-592" t="-2147" r="-1036" b="-30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27ED3D8-D2CE-4438-A114-25D750E1D7E8}"/>
              </a:ext>
            </a:extLst>
          </p:cNvPr>
          <p:cNvCxnSpPr>
            <a:cxnSpLocks/>
          </p:cNvCxnSpPr>
          <p:nvPr/>
        </p:nvCxnSpPr>
        <p:spPr>
          <a:xfrm>
            <a:off x="152400" y="3813926"/>
            <a:ext cx="7027698" cy="0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7DA2923-7B79-49BD-9E4C-B76388DDBE34}"/>
                  </a:ext>
                </a:extLst>
              </p:cNvPr>
              <p:cNvSpPr/>
              <p:nvPr/>
            </p:nvSpPr>
            <p:spPr>
              <a:xfrm>
                <a:off x="7346737" y="2765882"/>
                <a:ext cx="4702748" cy="1706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Schritt 2: (Parameter c)</a:t>
                </a:r>
                <a:endParaRPr lang="de-AT" sz="2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geht durch den Ursprung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(0|</m:t>
                    </m:r>
                    <m:r>
                      <a:rPr lang="de-AT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Ist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„verschiebe“ diesen Punkt um den Wert c nach links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(&gt;0)</m:t>
                    </m:r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bzw. rechts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(&lt;0)</m:t>
                    </m:r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Markiere diesen Punkt (=“Startpunkt“). 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7DA2923-7B79-49BD-9E4C-B76388DD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737" y="2765882"/>
                <a:ext cx="4702748" cy="1706044"/>
              </a:xfrm>
              <a:prstGeom prst="rect">
                <a:avLst/>
              </a:prstGeom>
              <a:blipFill>
                <a:blip r:embed="rId7"/>
                <a:stretch>
                  <a:fillRect l="-648" t="-2500" b="-3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9C2EB8F-9B03-4AA4-8F3A-F78804268A8B}"/>
                  </a:ext>
                </a:extLst>
              </p:cNvPr>
              <p:cNvSpPr/>
              <p:nvPr/>
            </p:nvSpPr>
            <p:spPr>
              <a:xfrm>
                <a:off x="7441594" y="2483464"/>
                <a:ext cx="4441252" cy="2554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Schritt 3 (Parameter b)</a:t>
                </a:r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Periode der Sinusfunktion ist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de-A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A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Markiere nun mit einer Farbe im „Periodenabstand“ weitere Nullstellen links und rechts auf der x-Achse. Genau in der Mitte jedes Periodenabstands befindet sich eine weitere Nullstelle (andere Farbe!).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9C2EB8F-9B03-4AA4-8F3A-F78804268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594" y="2483464"/>
                <a:ext cx="4441252" cy="2554033"/>
              </a:xfrm>
              <a:prstGeom prst="rect">
                <a:avLst/>
              </a:prstGeom>
              <a:blipFill>
                <a:blip r:embed="rId8"/>
                <a:stretch>
                  <a:fillRect l="-824" t="-1671" b="-21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3E2ACE3C-E493-44C7-8E55-8B5716986744}"/>
                  </a:ext>
                </a:extLst>
              </p:cNvPr>
              <p:cNvSpPr/>
              <p:nvPr/>
            </p:nvSpPr>
            <p:spPr>
              <a:xfrm>
                <a:off x="7180098" y="2223234"/>
                <a:ext cx="5036026" cy="3181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b="1" u="sng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Schritt 4 (Parameter a)</a:t>
                </a:r>
                <a:endParaRPr lang="de-AT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</a:pP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Zwischen </a:t>
                </a:r>
                <a:r>
                  <a:rPr lang="de-AT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zwei Nullstellen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nun der Graph entweder </a:t>
                </a:r>
                <a:r>
                  <a:rPr lang="de-AT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oberhalb oder unterhalb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x-Achse (bzw. der Gerade </a:t>
                </a:r>
                <a14:m>
                  <m:oMath xmlns:m="http://schemas.openxmlformats.org/officeDocument/2006/math">
                    <m:r>
                      <a:rPr lang="de-A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Ist </a:t>
                </a:r>
                <a14:m>
                  <m:oMath xmlns:m="http://schemas.openxmlformats.org/officeDocument/2006/math">
                    <m:r>
                      <a:rPr lang="de-A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ist die erste Phase vom Graphen oberhalb dieser Gerade &amp; in weiterer Folge wechselt dies immer ab (</a:t>
                </a:r>
                <a14:m>
                  <m:oMath xmlns:m="http://schemas.openxmlformats.org/officeDocument/2006/math">
                    <m:r>
                      <a:rPr lang="de-A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&lt;0:</m:t>
                    </m:r>
                  </m:oMath>
                </a14:m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umgekehrt!). Markiere diese Phasen jeweils mit einem + oder -.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endParaRPr lang="de-AT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der Mitte von zwei Nullstellen befindet sich immer eine Minimum- bzw. </a:t>
                </a:r>
                <a:r>
                  <a:rPr lang="de-AT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Maximumstelle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Die Höhe des Ausschlages gibt jeweils der Parameter a an! Markiere diese Extrempunkte und zeichne im Anschluss den Graphen der Winkelfunktion.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3E2ACE3C-E493-44C7-8E55-8B5716986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098" y="2223234"/>
                <a:ext cx="5036026" cy="3181384"/>
              </a:xfrm>
              <a:prstGeom prst="rect">
                <a:avLst/>
              </a:prstGeom>
              <a:blipFill>
                <a:blip r:embed="rId9"/>
                <a:stretch>
                  <a:fillRect l="-363" t="-1341" b="-9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5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3" grpId="0"/>
      <p:bldP spid="13" grpId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708</Words>
  <Application>Microsoft Office PowerPoint</Application>
  <PresentationFormat>Breitbild</PresentationFormat>
  <Paragraphs>78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Georgia</vt:lpstr>
      <vt:lpstr>Trebuchet MS</vt:lpstr>
      <vt:lpstr>Wingdings</vt:lpstr>
      <vt:lpstr>Holzart</vt:lpstr>
      <vt:lpstr>Die allgemeine Sinusfunktion f(x)=a∙sin(b∙(x+c))+d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93</cp:revision>
  <dcterms:created xsi:type="dcterms:W3CDTF">2020-04-09T06:13:57Z</dcterms:created>
  <dcterms:modified xsi:type="dcterms:W3CDTF">2022-11-04T11:14:43Z</dcterms:modified>
</cp:coreProperties>
</file>