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303" r:id="rId4"/>
    <p:sldId id="304" r:id="rId5"/>
    <p:sldId id="30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F250BC7-0D07-44C2-80E1-0467A83BB961}"/>
    <pc:docChg chg="custSel delSld modSld">
      <pc:chgData name="Tegischer Lukas" userId="f78daebb-0565-485c-bd0e-1cd035e796ff" providerId="ADAL" clId="{9F250BC7-0D07-44C2-80E1-0467A83BB961}" dt="2022-11-04T10:52:09.541" v="6" actId="47"/>
      <pc:docMkLst>
        <pc:docMk/>
      </pc:docMkLst>
      <pc:sldChg chg="delSp modSp mod">
        <pc:chgData name="Tegischer Lukas" userId="f78daebb-0565-485c-bd0e-1cd035e796ff" providerId="ADAL" clId="{9F250BC7-0D07-44C2-80E1-0467A83BB961}" dt="2022-11-04T10:52:04.491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9F250BC7-0D07-44C2-80E1-0467A83BB961}" dt="2022-11-04T10:52:04.100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9F250BC7-0D07-44C2-80E1-0467A83BB961}" dt="2022-11-04T10:52:04.491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9F250BC7-0D07-44C2-80E1-0467A83BB961}" dt="2022-11-04T10:52:05.846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9F250BC7-0D07-44C2-80E1-0467A83BB961}" dt="2022-11-04T10:52:05.846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9F250BC7-0D07-44C2-80E1-0467A83BB961}" dt="2022-11-04T10:52:09.541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F250BC7-0D07-44C2-80E1-0467A83BB961}" dt="2022-11-04T10:52:06.502" v="3" actId="478"/>
        <pc:sldMkLst>
          <pc:docMk/>
          <pc:sldMk cId="3030059725" sldId="303"/>
        </pc:sldMkLst>
        <pc:picChg chg="del">
          <ac:chgData name="Tegischer Lukas" userId="f78daebb-0565-485c-bd0e-1cd035e796ff" providerId="ADAL" clId="{9F250BC7-0D07-44C2-80E1-0467A83BB961}" dt="2022-11-04T10:52:06.502" v="3" actId="478"/>
          <ac:picMkLst>
            <pc:docMk/>
            <pc:sldMk cId="3030059725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F250BC7-0D07-44C2-80E1-0467A83BB961}" dt="2022-11-04T10:52:07.201" v="4" actId="478"/>
        <pc:sldMkLst>
          <pc:docMk/>
          <pc:sldMk cId="2970161677" sldId="304"/>
        </pc:sldMkLst>
        <pc:picChg chg="del">
          <ac:chgData name="Tegischer Lukas" userId="f78daebb-0565-485c-bd0e-1cd035e796ff" providerId="ADAL" clId="{9F250BC7-0D07-44C2-80E1-0467A83BB961}" dt="2022-11-04T10:52:07.201" v="4" actId="478"/>
          <ac:picMkLst>
            <pc:docMk/>
            <pc:sldMk cId="2970161677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F250BC7-0D07-44C2-80E1-0467A83BB961}" dt="2022-11-04T10:52:07.960" v="5" actId="478"/>
        <pc:sldMkLst>
          <pc:docMk/>
          <pc:sldMk cId="3415254345" sldId="305"/>
        </pc:sldMkLst>
        <pc:picChg chg="del">
          <ac:chgData name="Tegischer Lukas" userId="f78daebb-0565-485c-bd0e-1cd035e796ff" providerId="ADAL" clId="{9F250BC7-0D07-44C2-80E1-0467A83BB961}" dt="2022-11-04T10:52:07.960" v="5" actId="478"/>
          <ac:picMkLst>
            <pc:docMk/>
            <pc:sldMk cId="3415254345" sldId="30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3T09:04:55.440" v="709" actId="1076"/>
      <pc:docMkLst>
        <pc:docMk/>
      </pc:docMkLst>
      <pc:sldChg chg="modSp">
        <pc:chgData name="Tegischer Lukas" userId="f78daebb-0565-485c-bd0e-1cd035e796ff" providerId="ADAL" clId="{68BA2EB2-21A4-4C39-8113-FC77CFA21940}" dt="2020-05-23T08:37:49.924" v="113" actId="115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3T08:37:49.924" v="113" actId="11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3T08:40:04.437" v="183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modSp ord">
        <pc:chgData name="Tegischer Lukas" userId="f78daebb-0565-485c-bd0e-1cd035e796ff" providerId="ADAL" clId="{68BA2EB2-21A4-4C39-8113-FC77CFA21940}" dt="2020-05-23T09:04:55.440" v="70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3T09:03:18.520" v="645" actId="20577"/>
          <ac:spMkLst>
            <pc:docMk/>
            <pc:sldMk cId="3932101437" sldId="29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4:51.599" v="708" actId="1076"/>
          <ac:spMkLst>
            <pc:docMk/>
            <pc:sldMk cId="3932101437" sldId="291"/>
            <ac:spMk id="3" creationId="{7F6B21D6-1E80-4453-8E7D-7069E055C375}"/>
          </ac:spMkLst>
        </pc:spChg>
        <pc:spChg chg="add mod">
          <ac:chgData name="Tegischer Lukas" userId="f78daebb-0565-485c-bd0e-1cd035e796ff" providerId="ADAL" clId="{68BA2EB2-21A4-4C39-8113-FC77CFA21940}" dt="2020-05-23T09:04:55.440" v="709" actId="1076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">
        <pc:chgData name="Tegischer Lukas" userId="f78daebb-0565-485c-bd0e-1cd035e796ff" providerId="ADAL" clId="{68BA2EB2-21A4-4C39-8113-FC77CFA21940}" dt="2020-05-23T09:02:44.278" v="604" actId="20577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delAnim modAnim">
        <pc:chgData name="Tegischer Lukas" userId="f78daebb-0565-485c-bd0e-1cd035e796ff" providerId="ADAL" clId="{68BA2EB2-21A4-4C39-8113-FC77CFA21940}" dt="2020-05-23T08:43:38.896" v="329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40:29.710" v="215" actId="1076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45:36.505" v="360"/>
        <pc:sldMkLst>
          <pc:docMk/>
          <pc:sldMk cId="1380146374" sldId="295"/>
        </pc:sldMkLst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2:02.511" v="430" actId="107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modSp add modAnim">
        <pc:chgData name="Tegischer Lukas" userId="f78daebb-0565-485c-bd0e-1cd035e796ff" providerId="ADAL" clId="{68BA2EB2-21A4-4C39-8113-FC77CFA21940}" dt="2020-05-23T08:53:44.171" v="460"/>
        <pc:sldMkLst>
          <pc:docMk/>
          <pc:sldMk cId="841029462" sldId="297"/>
        </pc:sldMkLst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8:45.303" v="519" actId="107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modAnim">
        <pc:chgData name="Tegischer Lukas" userId="f78daebb-0565-485c-bd0e-1cd035e796ff" providerId="ADAL" clId="{68BA2EB2-21A4-4C39-8113-FC77CFA21940}" dt="2020-05-23T08:59:25.041" v="528"/>
        <pc:sldMkLst>
          <pc:docMk/>
          <pc:sldMk cId="3685411948" sldId="299"/>
        </pc:sldMkLst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9:01:29.833" v="56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Anim">
        <pc:chgData name="Tegischer Lukas" userId="f78daebb-0565-485c-bd0e-1cd035e796ff" providerId="ADAL" clId="{68BA2EB2-21A4-4C39-8113-FC77CFA21940}" dt="2020-05-23T09:02:06.637" v="579" actId="5793"/>
        <pc:sldMkLst>
          <pc:docMk/>
          <pc:sldMk cId="3816203970" sldId="301"/>
        </pc:sldMkLst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</pc:docChg>
  </pc:docChgLst>
  <pc:docChgLst>
    <pc:chgData name="Tegischer Lukas" userId="f78daebb-0565-485c-bd0e-1cd035e796ff" providerId="ADAL" clId="{8C78FEA4-6197-4554-A91F-0878BBCAD36B}"/>
    <pc:docChg chg="modSld">
      <pc:chgData name="Tegischer Lukas" userId="f78daebb-0565-485c-bd0e-1cd035e796ff" providerId="ADAL" clId="{8C78FEA4-6197-4554-A91F-0878BBCAD36B}" dt="2020-05-23T11:03:30.139" v="13" actId="20577"/>
      <pc:docMkLst>
        <pc:docMk/>
      </pc:docMkLst>
      <pc:sldChg chg="modSp">
        <pc:chgData name="Tegischer Lukas" userId="f78daebb-0565-485c-bd0e-1cd035e796ff" providerId="ADAL" clId="{8C78FEA4-6197-4554-A91F-0878BBCAD36B}" dt="2020-05-23T11:03:30.139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78FEA4-6197-4554-A91F-0878BBCAD36B}" dt="2020-05-23T11:03:30.139" v="13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D296E01-8719-4717-8B35-1E2D148D50BC}"/>
    <pc:docChg chg="undo custSel delSld modSld">
      <pc:chgData name="Tegischer Lukas" userId="f78daebb-0565-485c-bd0e-1cd035e796ff" providerId="ADAL" clId="{ED296E01-8719-4717-8B35-1E2D148D50BC}" dt="2020-05-23T12:08:09.342" v="404" actId="20577"/>
      <pc:docMkLst>
        <pc:docMk/>
      </pc:docMkLst>
      <pc:sldChg chg="modSp">
        <pc:chgData name="Tegischer Lukas" userId="f78daebb-0565-485c-bd0e-1cd035e796ff" providerId="ADAL" clId="{ED296E01-8719-4717-8B35-1E2D148D50BC}" dt="2020-05-23T11:09:14.367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D296E01-8719-4717-8B35-1E2D148D50BC}" dt="2020-05-23T11:09:14.367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D296E01-8719-4717-8B35-1E2D148D50BC}" dt="2020-05-23T11:10:53.427" v="27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ED296E01-8719-4717-8B35-1E2D148D50BC}" dt="2020-05-23T11:10:53.427" v="27" actId="20577"/>
          <ac:spMkLst>
            <pc:docMk/>
            <pc:sldMk cId="4068653008" sldId="27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09:20.645" v="1" actId="1076"/>
          <ac:spMkLst>
            <pc:docMk/>
            <pc:sldMk cId="4068653008" sldId="278"/>
            <ac:spMk id="11" creationId="{EB8611C7-EDBE-4D99-A00D-C2DB59BDBFC3}"/>
          </ac:spMkLst>
        </pc:spChg>
      </pc:sldChg>
      <pc:sldChg chg="modSp">
        <pc:chgData name="Tegischer Lukas" userId="f78daebb-0565-485c-bd0e-1cd035e796ff" providerId="ADAL" clId="{ED296E01-8719-4717-8B35-1E2D148D50BC}" dt="2020-05-23T12:08:09.342" v="40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D296E01-8719-4717-8B35-1E2D148D50BC}" dt="2020-05-23T12:07:57.622" v="362" actId="20577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ED296E01-8719-4717-8B35-1E2D148D50BC}" dt="2020-05-23T12:08:09.342" v="404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291215939" sldId="293"/>
        </pc:sldMkLst>
        <pc:spChg chg="mod">
          <ac:chgData name="Tegischer Lukas" userId="f78daebb-0565-485c-bd0e-1cd035e796ff" providerId="ADAL" clId="{ED296E01-8719-4717-8B35-1E2D148D50BC}" dt="2020-05-23T12:04:01.698" v="357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delSp modSp del delAnim">
        <pc:chgData name="Tegischer Lukas" userId="f78daebb-0565-485c-bd0e-1cd035e796ff" providerId="ADAL" clId="{ED296E01-8719-4717-8B35-1E2D148D50BC}" dt="2020-05-23T11:09:43.352" v="7" actId="2696"/>
        <pc:sldMkLst>
          <pc:docMk/>
          <pc:sldMk cId="3281699856" sldId="294"/>
        </pc:sldMkLst>
        <pc:spChg chg="mod">
          <ac:chgData name="Tegischer Lukas" userId="f78daebb-0565-485c-bd0e-1cd035e796ff" providerId="ADAL" clId="{ED296E01-8719-4717-8B35-1E2D148D50BC}" dt="2020-05-23T11:09:38.515" v="6" actId="1076"/>
          <ac:spMkLst>
            <pc:docMk/>
            <pc:sldMk cId="3281699856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ED296E01-8719-4717-8B35-1E2D148D50BC}" dt="2020-05-23T11:09:30.529" v="4" actId="478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ED296E01-8719-4717-8B35-1E2D148D50BC}" dt="2020-05-23T11:09:26.247" v="3" actId="478"/>
          <ac:spMkLst>
            <pc:docMk/>
            <pc:sldMk cId="3281699856" sldId="294"/>
            <ac:spMk id="9" creationId="{B98BF272-E1AF-4510-8C00-89ACF6CDAA25}"/>
          </ac:spMkLst>
        </pc:spChg>
        <pc:picChg chg="del">
          <ac:chgData name="Tegischer Lukas" userId="f78daebb-0565-485c-bd0e-1cd035e796ff" providerId="ADAL" clId="{ED296E01-8719-4717-8B35-1E2D148D50BC}" dt="2020-05-23T11:09:24.867" v="2" actId="478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1380146374" sldId="295"/>
        </pc:sldMkLst>
        <pc:spChg chg="mod">
          <ac:chgData name="Tegischer Lukas" userId="f78daebb-0565-485c-bd0e-1cd035e796ff" providerId="ADAL" clId="{ED296E01-8719-4717-8B35-1E2D148D50BC}" dt="2020-05-23T11:09:52.340" v="11" actId="1076"/>
          <ac:spMkLst>
            <pc:docMk/>
            <pc:sldMk cId="1380146374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58.095" v="28" actId="20577"/>
          <ac:spMkLst>
            <pc:docMk/>
            <pc:sldMk cId="1380146374" sldId="295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12.988" v="19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ED296E01-8719-4717-8B35-1E2D148D50BC}" dt="2020-05-23T11:09:45.674" v="8" actId="478"/>
          <ac:spMkLst>
            <pc:docMk/>
            <pc:sldMk cId="1380146374" sldId="295"/>
            <ac:spMk id="5" creationId="{CCD91B24-F30C-458A-BA82-542B70E6F928}"/>
          </ac:spMkLst>
        </pc:spChg>
        <pc:spChg chg="add mod">
          <ac:chgData name="Tegischer Lukas" userId="f78daebb-0565-485c-bd0e-1cd035e796ff" providerId="ADAL" clId="{ED296E01-8719-4717-8B35-1E2D148D50BC}" dt="2020-05-23T11:15:48.706" v="159" actId="20577"/>
          <ac:spMkLst>
            <pc:docMk/>
            <pc:sldMk cId="1380146374" sldId="295"/>
            <ac:spMk id="6" creationId="{6C9A6540-FA15-4AE2-B290-A5370212F9F4}"/>
          </ac:spMkLst>
        </pc:spChg>
        <pc:picChg chg="del">
          <ac:chgData name="Tegischer Lukas" userId="f78daebb-0565-485c-bd0e-1cd035e796ff" providerId="ADAL" clId="{ED296E01-8719-4717-8B35-1E2D148D50BC}" dt="2020-05-23T11:09:54.162" v="12" actId="478"/>
          <ac:picMkLst>
            <pc:docMk/>
            <pc:sldMk cId="1380146374" sldId="295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ED296E01-8719-4717-8B35-1E2D148D50BC}" dt="2020-05-23T11:09:54.422" v="13" actId="478"/>
          <ac:picMkLst>
            <pc:docMk/>
            <pc:sldMk cId="1380146374" sldId="295"/>
            <ac:picMk id="12" creationId="{D7F69E96-C00D-4B9A-A0C4-7DC2AFACB55E}"/>
          </ac:picMkLst>
        </pc:picChg>
        <pc:picChg chg="add mod">
          <ac:chgData name="Tegischer Lukas" userId="f78daebb-0565-485c-bd0e-1cd035e796ff" providerId="ADAL" clId="{ED296E01-8719-4717-8B35-1E2D148D50BC}" dt="2020-05-23T11:10:18.216" v="20" actId="1582"/>
          <ac:picMkLst>
            <pc:docMk/>
            <pc:sldMk cId="1380146374" sldId="295"/>
            <ac:picMk id="13" creationId="{A9FC7925-FBCF-401A-A7DE-307416B31D56}"/>
          </ac:picMkLst>
        </pc:picChg>
        <pc:picChg chg="add mod">
          <ac:chgData name="Tegischer Lukas" userId="f78daebb-0565-485c-bd0e-1cd035e796ff" providerId="ADAL" clId="{ED296E01-8719-4717-8B35-1E2D148D50BC}" dt="2020-05-23T11:10:41.620" v="25" actId="1582"/>
          <ac:picMkLst>
            <pc:docMk/>
            <pc:sldMk cId="1380146374" sldId="295"/>
            <ac:picMk id="15" creationId="{53A75980-A36C-4D0A-A4B1-7B5ECA8EA776}"/>
          </ac:picMkLst>
        </pc:picChg>
      </pc:sldChg>
      <pc:sldChg chg="addSp delSp modSp modTransition modAnim">
        <pc:chgData name="Tegischer Lukas" userId="f78daebb-0565-485c-bd0e-1cd035e796ff" providerId="ADAL" clId="{ED296E01-8719-4717-8B35-1E2D148D50BC}" dt="2020-05-23T12:04:37.548" v="359"/>
        <pc:sldMkLst>
          <pc:docMk/>
          <pc:sldMk cId="315563444" sldId="296"/>
        </pc:sldMkLst>
        <pc:spChg chg="mod">
          <ac:chgData name="Tegischer Lukas" userId="f78daebb-0565-485c-bd0e-1cd035e796ff" providerId="ADAL" clId="{ED296E01-8719-4717-8B35-1E2D148D50BC}" dt="2020-05-23T11:10:49.849" v="26" actId="20577"/>
          <ac:spMkLst>
            <pc:docMk/>
            <pc:sldMk cId="315563444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1:00.904" v="29" actId="20577"/>
          <ac:spMkLst>
            <pc:docMk/>
            <pc:sldMk cId="315563444" sldId="296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4:55.007" v="289" actId="5793"/>
          <ac:spMkLst>
            <pc:docMk/>
            <pc:sldMk cId="315563444" sldId="296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ED296E01-8719-4717-8B35-1E2D148D50BC}" dt="2020-05-23T11:13:38.657" v="71" actId="1582"/>
          <ac:picMkLst>
            <pc:docMk/>
            <pc:sldMk cId="315563444" sldId="296"/>
            <ac:picMk id="4" creationId="{8FD82A60-0794-406F-84CF-22AD84ECC218}"/>
          </ac:picMkLst>
        </pc:picChg>
        <pc:picChg chg="del">
          <ac:chgData name="Tegischer Lukas" userId="f78daebb-0565-485c-bd0e-1cd035e796ff" providerId="ADAL" clId="{ED296E01-8719-4717-8B35-1E2D148D50BC}" dt="2020-05-23T11:12:17.204" v="57" actId="478"/>
          <ac:picMkLst>
            <pc:docMk/>
            <pc:sldMk cId="315563444" sldId="296"/>
            <ac:picMk id="8" creationId="{B7D11813-F516-404F-9469-62A7B8C086D8}"/>
          </ac:picMkLst>
        </pc:picChg>
      </pc:sldChg>
      <pc:sldChg chg="del">
        <pc:chgData name="Tegischer Lukas" userId="f78daebb-0565-485c-bd0e-1cd035e796ff" providerId="ADAL" clId="{ED296E01-8719-4717-8B35-1E2D148D50BC}" dt="2020-05-23T11:16:10.937" v="161" actId="2696"/>
        <pc:sldMkLst>
          <pc:docMk/>
          <pc:sldMk cId="841029462" sldId="297"/>
        </pc:sldMkLst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2686993821" sldId="298"/>
        </pc:sldMkLst>
        <pc:spChg chg="mod">
          <ac:chgData name="Tegischer Lukas" userId="f78daebb-0565-485c-bd0e-1cd035e796ff" providerId="ADAL" clId="{ED296E01-8719-4717-8B35-1E2D148D50BC}" dt="2020-05-23T11:16:19.320" v="162" actId="20577"/>
          <ac:spMkLst>
            <pc:docMk/>
            <pc:sldMk cId="2686993821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0.672" v="270" actId="20577"/>
          <ac:spMkLst>
            <pc:docMk/>
            <pc:sldMk cId="2686993821" sldId="29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6:43.939" v="177" actId="20577"/>
          <ac:spMkLst>
            <pc:docMk/>
            <pc:sldMk cId="2686993821" sldId="298"/>
            <ac:spMk id="4" creationId="{FBD1BA6D-8192-4C59-A206-DAD2BA6ECFE7}"/>
          </ac:spMkLst>
        </pc:spChg>
        <pc:spChg chg="add mod">
          <ac:chgData name="Tegischer Lukas" userId="f78daebb-0565-485c-bd0e-1cd035e796ff" providerId="ADAL" clId="{ED296E01-8719-4717-8B35-1E2D148D50BC}" dt="2020-05-23T11:56:45.918" v="309" actId="1076"/>
          <ac:spMkLst>
            <pc:docMk/>
            <pc:sldMk cId="2686993821" sldId="298"/>
            <ac:spMk id="6" creationId="{6412F2D7-25A1-4CAA-B5DB-973B79300161}"/>
          </ac:spMkLst>
        </pc:spChg>
        <pc:spChg chg="add mod">
          <ac:chgData name="Tegischer Lukas" userId="f78daebb-0565-485c-bd0e-1cd035e796ff" providerId="ADAL" clId="{ED296E01-8719-4717-8B35-1E2D148D50BC}" dt="2020-05-23T11:23:31.644" v="268" actId="1076"/>
          <ac:spMkLst>
            <pc:docMk/>
            <pc:sldMk cId="2686993821" sldId="298"/>
            <ac:spMk id="9" creationId="{380D8CCC-0827-4403-B41E-28F5EC0776F0}"/>
          </ac:spMkLst>
        </pc:spChg>
        <pc:spChg chg="add mod">
          <ac:chgData name="Tegischer Lukas" userId="f78daebb-0565-485c-bd0e-1cd035e796ff" providerId="ADAL" clId="{ED296E01-8719-4717-8B35-1E2D148D50BC}" dt="2020-05-23T11:23:28.941" v="267" actId="1076"/>
          <ac:spMkLst>
            <pc:docMk/>
            <pc:sldMk cId="2686993821" sldId="298"/>
            <ac:spMk id="11" creationId="{358FF010-7297-4073-AB9C-7F12CD4BFD87}"/>
          </ac:spMkLst>
        </pc:spChg>
        <pc:spChg chg="add mod">
          <ac:chgData name="Tegischer Lukas" userId="f78daebb-0565-485c-bd0e-1cd035e796ff" providerId="ADAL" clId="{ED296E01-8719-4717-8B35-1E2D148D50BC}" dt="2020-05-23T11:23:04.103" v="257" actId="1076"/>
          <ac:spMkLst>
            <pc:docMk/>
            <pc:sldMk cId="2686993821" sldId="298"/>
            <ac:spMk id="12" creationId="{4D25EC40-79B3-4F63-BD46-2E7A9745989E}"/>
          </ac:spMkLst>
        </pc:spChg>
        <pc:spChg chg="add mod">
          <ac:chgData name="Tegischer Lukas" userId="f78daebb-0565-485c-bd0e-1cd035e796ff" providerId="ADAL" clId="{ED296E01-8719-4717-8B35-1E2D148D50BC}" dt="2020-05-23T11:23:36.445" v="269" actId="1076"/>
          <ac:spMkLst>
            <pc:docMk/>
            <pc:sldMk cId="2686993821" sldId="298"/>
            <ac:spMk id="13" creationId="{A1679159-E496-4122-9AD6-231011323217}"/>
          </ac:spMkLst>
        </pc:spChg>
        <pc:picChg chg="del mod">
          <ac:chgData name="Tegischer Lukas" userId="f78daebb-0565-485c-bd0e-1cd035e796ff" providerId="ADAL" clId="{ED296E01-8719-4717-8B35-1E2D148D50BC}" dt="2020-05-23T11:16:44.673" v="179" actId="478"/>
          <ac:picMkLst>
            <pc:docMk/>
            <pc:sldMk cId="2686993821" sldId="298"/>
            <ac:picMk id="5" creationId="{070FED0E-4E1F-41DA-9B8B-C703A8516D2B}"/>
          </ac:picMkLst>
        </pc:picChg>
        <pc:picChg chg="add mod modCrop">
          <ac:chgData name="Tegischer Lukas" userId="f78daebb-0565-485c-bd0e-1cd035e796ff" providerId="ADAL" clId="{ED296E01-8719-4717-8B35-1E2D148D50BC}" dt="2020-05-23T11:25:28.645" v="301" actId="14100"/>
          <ac:picMkLst>
            <pc:docMk/>
            <pc:sldMk cId="2686993821" sldId="298"/>
            <ac:picMk id="8" creationId="{79402EC3-DCFB-4912-AD52-8653B2772244}"/>
          </ac:picMkLst>
        </pc:picChg>
      </pc:sldChg>
      <pc:sldChg chg="modSp del">
        <pc:chgData name="Tegischer Lukas" userId="f78daebb-0565-485c-bd0e-1cd035e796ff" providerId="ADAL" clId="{ED296E01-8719-4717-8B35-1E2D148D50BC}" dt="2020-05-23T11:25:49.052" v="304" actId="2696"/>
        <pc:sldMkLst>
          <pc:docMk/>
          <pc:sldMk cId="3685411948" sldId="299"/>
        </pc:sldMkLst>
        <pc:spChg chg="mod">
          <ac:chgData name="Tegischer Lukas" userId="f78daebb-0565-485c-bd0e-1cd035e796ff" providerId="ADAL" clId="{ED296E01-8719-4717-8B35-1E2D148D50BC}" dt="2020-05-23T11:23:59.148" v="272" actId="20577"/>
          <ac:spMkLst>
            <pc:docMk/>
            <pc:sldMk cId="3685411948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6.823" v="271" actId="20577"/>
          <ac:spMkLst>
            <pc:docMk/>
            <pc:sldMk cId="3685411948" sldId="299"/>
            <ac:spMk id="3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4028912337" sldId="300"/>
        </pc:sldMkLst>
        <pc:spChg chg="mod">
          <ac:chgData name="Tegischer Lukas" userId="f78daebb-0565-485c-bd0e-1cd035e796ff" providerId="ADAL" clId="{ED296E01-8719-4717-8B35-1E2D148D50BC}" dt="2020-05-23T11:59:34.444" v="311" actId="20577"/>
          <ac:spMkLst>
            <pc:docMk/>
            <pc:sldMk cId="4028912337" sldId="300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58:52.991" v="310" actId="20577"/>
          <ac:spMkLst>
            <pc:docMk/>
            <pc:sldMk cId="4028912337" sldId="300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1:26.465" v="312" actId="2057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ED296E01-8719-4717-8B35-1E2D148D50BC}" dt="2020-05-23T12:01:33.589" v="313" actId="478"/>
          <ac:picMkLst>
            <pc:docMk/>
            <pc:sldMk cId="4028912337" sldId="300"/>
            <ac:picMk id="8" creationId="{894C1F0B-C1B6-48D8-BC0A-C1CC2910BB75}"/>
          </ac:picMkLst>
        </pc:picChg>
        <pc:picChg chg="del">
          <ac:chgData name="Tegischer Lukas" userId="f78daebb-0565-485c-bd0e-1cd035e796ff" providerId="ADAL" clId="{ED296E01-8719-4717-8B35-1E2D148D50BC}" dt="2020-05-23T12:01:33.905" v="314" actId="478"/>
          <ac:picMkLst>
            <pc:docMk/>
            <pc:sldMk cId="4028912337" sldId="300"/>
            <ac:picMk id="9" creationId="{79689970-ED8B-4690-9B06-0EB0F6747E2C}"/>
          </ac:picMkLst>
        </pc:picChg>
        <pc:picChg chg="add mod">
          <ac:chgData name="Tegischer Lukas" userId="f78daebb-0565-485c-bd0e-1cd035e796ff" providerId="ADAL" clId="{ED296E01-8719-4717-8B35-1E2D148D50BC}" dt="2020-05-23T12:02:14.463" v="325" actId="1076"/>
          <ac:picMkLst>
            <pc:docMk/>
            <pc:sldMk cId="4028912337" sldId="300"/>
            <ac:picMk id="10" creationId="{C30C7502-EA49-4DED-AC97-C52A933A1DD1}"/>
          </ac:picMkLst>
        </pc:picChg>
        <pc:picChg chg="add mod">
          <ac:chgData name="Tegischer Lukas" userId="f78daebb-0565-485c-bd0e-1cd035e796ff" providerId="ADAL" clId="{ED296E01-8719-4717-8B35-1E2D148D50BC}" dt="2020-05-23T12:02:10.031" v="323" actId="1076"/>
          <ac:picMkLst>
            <pc:docMk/>
            <pc:sldMk cId="4028912337" sldId="300"/>
            <ac:picMk id="11" creationId="{88D9F97F-DF87-44CE-916C-A43E8388CF14}"/>
          </ac:picMkLst>
        </pc:pic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816203970" sldId="301"/>
        </pc:sldMkLst>
        <pc:spChg chg="mod">
          <ac:chgData name="Tegischer Lukas" userId="f78daebb-0565-485c-bd0e-1cd035e796ff" providerId="ADAL" clId="{ED296E01-8719-4717-8B35-1E2D148D50BC}" dt="2020-05-23T12:03:49.862" v="355" actId="20577"/>
          <ac:spMkLst>
            <pc:docMk/>
            <pc:sldMk cId="3816203970" sldId="301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52.074" v="356" actId="20577"/>
          <ac:spMkLst>
            <pc:docMk/>
            <pc:sldMk cId="3816203970" sldId="301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34.513" v="354" actId="20577"/>
          <ac:spMkLst>
            <pc:docMk/>
            <pc:sldMk cId="3816203970" sldId="301"/>
            <ac:spMk id="4" creationId="{2E9D5C20-0B6A-4463-A844-9184CF0EAA5A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DB3D676-50D9-4A4C-8381-4E581193D136}"/>
    <pc:docChg chg="custSel addSld delSld modSld">
      <pc:chgData name="Tegischer Lukas" userId="f78daebb-0565-485c-bd0e-1cd035e796ff" providerId="ADAL" clId="{CDB3D676-50D9-4A4C-8381-4E581193D136}" dt="2020-05-25T22:59:04.861" v="191" actId="20577"/>
      <pc:docMkLst>
        <pc:docMk/>
      </pc:docMkLst>
      <pc:sldChg chg="modSp">
        <pc:chgData name="Tegischer Lukas" userId="f78daebb-0565-485c-bd0e-1cd035e796ff" providerId="ADAL" clId="{CDB3D676-50D9-4A4C-8381-4E581193D136}" dt="2020-05-25T18:42:01.936" v="17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DB3D676-50D9-4A4C-8381-4E581193D136}" dt="2020-05-25T18:42:01.936" v="17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CDB3D676-50D9-4A4C-8381-4E581193D136}" dt="2020-05-25T18:42:05.734" v="17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CDB3D676-50D9-4A4C-8381-4E581193D136}" dt="2020-05-23T12:40:45.880" v="92" actId="1076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CDB3D676-50D9-4A4C-8381-4E581193D136}" dt="2020-05-25T18:42:04.435" v="173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CDB3D676-50D9-4A4C-8381-4E581193D136}" dt="2020-05-23T12:40:45.880" v="92" actId="1076"/>
          <ac:spMkLst>
            <pc:docMk/>
            <pc:sldMk cId="4068653008" sldId="278"/>
            <ac:spMk id="4" creationId="{18281DA8-5B7B-4F4C-8E8F-FCEDC305344A}"/>
          </ac:spMkLst>
        </pc:spChg>
        <pc:spChg chg="del">
          <ac:chgData name="Tegischer Lukas" userId="f78daebb-0565-485c-bd0e-1cd035e796ff" providerId="ADAL" clId="{CDB3D676-50D9-4A4C-8381-4E581193D136}" dt="2020-05-23T12:39:54.164" v="78" actId="478"/>
          <ac:spMkLst>
            <pc:docMk/>
            <pc:sldMk cId="4068653008" sldId="278"/>
            <ac:spMk id="5" creationId="{7A5C8050-B931-435B-866E-76FAD8A1FC86}"/>
          </ac:spMkLst>
        </pc:spChg>
        <pc:spChg chg="add del mod">
          <ac:chgData name="Tegischer Lukas" userId="f78daebb-0565-485c-bd0e-1cd035e796ff" providerId="ADAL" clId="{CDB3D676-50D9-4A4C-8381-4E581193D136}" dt="2020-05-25T18:42:05.734" v="174" actId="478"/>
          <ac:spMkLst>
            <pc:docMk/>
            <pc:sldMk cId="4068653008" sldId="278"/>
            <ac:spMk id="6" creationId="{66ECEDA3-9857-4158-BEBD-FDEDC602D819}"/>
          </ac:spMkLst>
        </pc:spChg>
        <pc:spChg chg="del">
          <ac:chgData name="Tegischer Lukas" userId="f78daebb-0565-485c-bd0e-1cd035e796ff" providerId="ADAL" clId="{CDB3D676-50D9-4A4C-8381-4E581193D136}" dt="2020-05-23T12:39:55.683" v="79" actId="478"/>
          <ac:spMkLst>
            <pc:docMk/>
            <pc:sldMk cId="4068653008" sldId="278"/>
            <ac:spMk id="7" creationId="{C14E76D6-FAE5-4272-B2F3-B5E8DE310D61}"/>
          </ac:spMkLst>
        </pc:spChg>
        <pc:spChg chg="del">
          <ac:chgData name="Tegischer Lukas" userId="f78daebb-0565-485c-bd0e-1cd035e796ff" providerId="ADAL" clId="{CDB3D676-50D9-4A4C-8381-4E581193D136}" dt="2020-05-23T12:39:55.683" v="79" actId="478"/>
          <ac:spMkLst>
            <pc:docMk/>
            <pc:sldMk cId="4068653008" sldId="278"/>
            <ac:spMk id="8" creationId="{2D2ECDA8-57C0-4DBB-B237-C5B89C473061}"/>
          </ac:spMkLst>
        </pc:spChg>
        <pc:spChg chg="del">
          <ac:chgData name="Tegischer Lukas" userId="f78daebb-0565-485c-bd0e-1cd035e796ff" providerId="ADAL" clId="{CDB3D676-50D9-4A4C-8381-4E581193D136}" dt="2020-05-23T12:39:55.683" v="79" actId="478"/>
          <ac:spMkLst>
            <pc:docMk/>
            <pc:sldMk cId="4068653008" sldId="278"/>
            <ac:spMk id="13" creationId="{37CA9FA0-C797-4D6A-ABF5-A3FF4F9C943A}"/>
          </ac:spMkLst>
        </pc:spChg>
        <pc:picChg chg="add del mod">
          <ac:chgData name="Tegischer Lukas" userId="f78daebb-0565-485c-bd0e-1cd035e796ff" providerId="ADAL" clId="{CDB3D676-50D9-4A4C-8381-4E581193D136}" dt="2020-05-23T12:40:39.555" v="91" actId="478"/>
          <ac:picMkLst>
            <pc:docMk/>
            <pc:sldMk cId="4068653008" sldId="278"/>
            <ac:picMk id="10" creationId="{C2D40411-09FC-44AC-83F0-5532DC30D6E7}"/>
          </ac:picMkLst>
        </pc:picChg>
      </pc:sldChg>
      <pc:sldChg chg="delSp modSp">
        <pc:chgData name="Tegischer Lukas" userId="f78daebb-0565-485c-bd0e-1cd035e796ff" providerId="ADAL" clId="{CDB3D676-50D9-4A4C-8381-4E581193D136}" dt="2020-05-23T12:44:43.972" v="170" actId="478"/>
        <pc:sldMkLst>
          <pc:docMk/>
          <pc:sldMk cId="3932101437" sldId="291"/>
        </pc:sldMkLst>
        <pc:spChg chg="mod">
          <ac:chgData name="Tegischer Lukas" userId="f78daebb-0565-485c-bd0e-1cd035e796ff" providerId="ADAL" clId="{CDB3D676-50D9-4A4C-8381-4E581193D136}" dt="2020-05-23T12:44:39.024" v="169" actId="255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CDB3D676-50D9-4A4C-8381-4E581193D136}" dt="2020-05-23T12:43:59.282" v="161" actId="478"/>
          <ac:spMkLst>
            <pc:docMk/>
            <pc:sldMk cId="3932101437" sldId="291"/>
            <ac:spMk id="3" creationId="{7F6B21D6-1E80-4453-8E7D-7069E055C375}"/>
          </ac:spMkLst>
        </pc:spChg>
        <pc:spChg chg="del">
          <ac:chgData name="Tegischer Lukas" userId="f78daebb-0565-485c-bd0e-1cd035e796ff" providerId="ADAL" clId="{CDB3D676-50D9-4A4C-8381-4E581193D136}" dt="2020-05-23T12:44:43.972" v="170" actId="478"/>
          <ac:spMkLst>
            <pc:docMk/>
            <pc:sldMk cId="3932101437" sldId="291"/>
            <ac:spMk id="5" creationId="{00000000-0000-0000-0000-000000000000}"/>
          </ac:spMkLst>
        </pc:spChg>
        <pc:spChg chg="del">
          <ac:chgData name="Tegischer Lukas" userId="f78daebb-0565-485c-bd0e-1cd035e796ff" providerId="ADAL" clId="{CDB3D676-50D9-4A4C-8381-4E581193D136}" dt="2020-05-23T12:44:00.261" v="16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CDB3D676-50D9-4A4C-8381-4E581193D136}" dt="2020-05-23T12:37:06.211" v="38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CDB3D676-50D9-4A4C-8381-4E581193D136}" dt="2020-05-23T12:40:49.696" v="94" actId="2696"/>
        <pc:sldMkLst>
          <pc:docMk/>
          <pc:sldMk cId="1749003462" sldId="302"/>
        </pc:sldMkLst>
      </pc:sldChg>
      <pc:sldChg chg="del">
        <pc:chgData name="Tegischer Lukas" userId="f78daebb-0565-485c-bd0e-1cd035e796ff" providerId="ADAL" clId="{CDB3D676-50D9-4A4C-8381-4E581193D136}" dt="2020-05-23T12:37:06.268" v="39" actId="2696"/>
        <pc:sldMkLst>
          <pc:docMk/>
          <pc:sldMk cId="286669178" sldId="303"/>
        </pc:sldMkLst>
      </pc:sldChg>
      <pc:sldChg chg="addSp delSp modSp add modAnim">
        <pc:chgData name="Tegischer Lukas" userId="f78daebb-0565-485c-bd0e-1cd035e796ff" providerId="ADAL" clId="{CDB3D676-50D9-4A4C-8381-4E581193D136}" dt="2020-05-25T18:42:09.854" v="176" actId="478"/>
        <pc:sldMkLst>
          <pc:docMk/>
          <pc:sldMk cId="3030059725" sldId="303"/>
        </pc:sldMkLst>
        <pc:spChg chg="mod">
          <ac:chgData name="Tegischer Lukas" userId="f78daebb-0565-485c-bd0e-1cd035e796ff" providerId="ADAL" clId="{CDB3D676-50D9-4A4C-8381-4E581193D136}" dt="2020-05-23T12:40:52.936" v="95" actId="1076"/>
          <ac:spMkLst>
            <pc:docMk/>
            <pc:sldMk cId="3030059725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CDB3D676-50D9-4A4C-8381-4E581193D136}" dt="2020-05-25T18:42:08.224" v="175" actId="478"/>
          <ac:spMkLst>
            <pc:docMk/>
            <pc:sldMk cId="3030059725" sldId="303"/>
            <ac:spMk id="3" creationId="{00000000-0000-0000-0000-000000000000}"/>
          </ac:spMkLst>
        </pc:spChg>
        <pc:spChg chg="del">
          <ac:chgData name="Tegischer Lukas" userId="f78daebb-0565-485c-bd0e-1cd035e796ff" providerId="ADAL" clId="{CDB3D676-50D9-4A4C-8381-4E581193D136}" dt="2020-05-23T12:40:54.061" v="96" actId="478"/>
          <ac:spMkLst>
            <pc:docMk/>
            <pc:sldMk cId="3030059725" sldId="303"/>
            <ac:spMk id="4" creationId="{18281DA8-5B7B-4F4C-8E8F-FCEDC305344A}"/>
          </ac:spMkLst>
        </pc:spChg>
        <pc:spChg chg="add del mod">
          <ac:chgData name="Tegischer Lukas" userId="f78daebb-0565-485c-bd0e-1cd035e796ff" providerId="ADAL" clId="{CDB3D676-50D9-4A4C-8381-4E581193D136}" dt="2020-05-23T12:41:12.817" v="103" actId="478"/>
          <ac:spMkLst>
            <pc:docMk/>
            <pc:sldMk cId="3030059725" sldId="303"/>
            <ac:spMk id="5" creationId="{16EDF695-AADF-43BE-8A75-F779C08CBCCB}"/>
          </ac:spMkLst>
        </pc:spChg>
        <pc:spChg chg="add del mod">
          <ac:chgData name="Tegischer Lukas" userId="f78daebb-0565-485c-bd0e-1cd035e796ff" providerId="ADAL" clId="{CDB3D676-50D9-4A4C-8381-4E581193D136}" dt="2020-05-23T12:41:33.054" v="114" actId="1076"/>
          <ac:spMkLst>
            <pc:docMk/>
            <pc:sldMk cId="3030059725" sldId="303"/>
            <ac:spMk id="7" creationId="{218A867F-5203-4875-A38A-E010F4B7967C}"/>
          </ac:spMkLst>
        </pc:spChg>
        <pc:spChg chg="add mod">
          <ac:chgData name="Tegischer Lukas" userId="f78daebb-0565-485c-bd0e-1cd035e796ff" providerId="ADAL" clId="{CDB3D676-50D9-4A4C-8381-4E581193D136}" dt="2020-05-23T12:42:38.287" v="130" actId="1076"/>
          <ac:spMkLst>
            <pc:docMk/>
            <pc:sldMk cId="3030059725" sldId="303"/>
            <ac:spMk id="8" creationId="{E1B48AC9-62F7-4671-AD7D-0EF1CC73ED1F}"/>
          </ac:spMkLst>
        </pc:spChg>
        <pc:spChg chg="add mod">
          <ac:chgData name="Tegischer Lukas" userId="f78daebb-0565-485c-bd0e-1cd035e796ff" providerId="ADAL" clId="{CDB3D676-50D9-4A4C-8381-4E581193D136}" dt="2020-05-23T12:42:32.465" v="129" actId="207"/>
          <ac:spMkLst>
            <pc:docMk/>
            <pc:sldMk cId="3030059725" sldId="303"/>
            <ac:spMk id="9" creationId="{1ADFE59E-4E4E-4C7C-8758-252F08CA86D4}"/>
          </ac:spMkLst>
        </pc:spChg>
        <pc:spChg chg="add del mod">
          <ac:chgData name="Tegischer Lukas" userId="f78daebb-0565-485c-bd0e-1cd035e796ff" providerId="ADAL" clId="{CDB3D676-50D9-4A4C-8381-4E581193D136}" dt="2020-05-25T18:42:09.854" v="176" actId="478"/>
          <ac:spMkLst>
            <pc:docMk/>
            <pc:sldMk cId="3030059725" sldId="303"/>
            <ac:spMk id="10" creationId="{A0C8B42C-A005-4836-B5D7-EA0931D4372B}"/>
          </ac:spMkLst>
        </pc:spChg>
        <pc:picChg chg="add mod">
          <ac:chgData name="Tegischer Lukas" userId="f78daebb-0565-485c-bd0e-1cd035e796ff" providerId="ADAL" clId="{CDB3D676-50D9-4A4C-8381-4E581193D136}" dt="2020-05-23T12:41:41.457" v="117" actId="1076"/>
          <ac:picMkLst>
            <pc:docMk/>
            <pc:sldMk cId="3030059725" sldId="303"/>
            <ac:picMk id="6" creationId="{97680D9C-9B7D-4CE9-A55A-97C4D53653FC}"/>
          </ac:picMkLst>
        </pc:picChg>
        <pc:picChg chg="add del mod">
          <ac:chgData name="Tegischer Lukas" userId="f78daebb-0565-485c-bd0e-1cd035e796ff" providerId="ADAL" clId="{CDB3D676-50D9-4A4C-8381-4E581193D136}" dt="2020-05-23T12:41:13.679" v="104" actId="478"/>
          <ac:picMkLst>
            <pc:docMk/>
            <pc:sldMk cId="3030059725" sldId="303"/>
            <ac:picMk id="2049" creationId="{BAD582B1-0A90-45F1-BDA3-7C12A89A4420}"/>
          </ac:picMkLst>
        </pc:picChg>
      </pc:sldChg>
      <pc:sldChg chg="add del">
        <pc:chgData name="Tegischer Lukas" userId="f78daebb-0565-485c-bd0e-1cd035e796ff" providerId="ADAL" clId="{CDB3D676-50D9-4A4C-8381-4E581193D136}" dt="2020-05-23T12:40:57.052" v="98"/>
        <pc:sldMkLst>
          <pc:docMk/>
          <pc:sldMk cId="2362086412" sldId="304"/>
        </pc:sldMkLst>
      </pc:sldChg>
      <pc:sldChg chg="addSp delSp modSp add delAnim">
        <pc:chgData name="Tegischer Lukas" userId="f78daebb-0565-485c-bd0e-1cd035e796ff" providerId="ADAL" clId="{CDB3D676-50D9-4A4C-8381-4E581193D136}" dt="2020-05-25T22:59:04.861" v="191" actId="20577"/>
        <pc:sldMkLst>
          <pc:docMk/>
          <pc:sldMk cId="2970161677" sldId="304"/>
        </pc:sldMkLst>
        <pc:spChg chg="del">
          <ac:chgData name="Tegischer Lukas" userId="f78daebb-0565-485c-bd0e-1cd035e796ff" providerId="ADAL" clId="{CDB3D676-50D9-4A4C-8381-4E581193D136}" dt="2020-05-23T12:42:58.940" v="138" actId="478"/>
          <ac:spMkLst>
            <pc:docMk/>
            <pc:sldMk cId="2970161677" sldId="304"/>
            <ac:spMk id="2" creationId="{00000000-0000-0000-0000-000000000000}"/>
          </ac:spMkLst>
        </pc:spChg>
        <pc:spChg chg="del">
          <ac:chgData name="Tegischer Lukas" userId="f78daebb-0565-485c-bd0e-1cd035e796ff" providerId="ADAL" clId="{CDB3D676-50D9-4A4C-8381-4E581193D136}" dt="2020-05-25T18:42:13.602" v="177" actId="478"/>
          <ac:spMkLst>
            <pc:docMk/>
            <pc:sldMk cId="2970161677" sldId="304"/>
            <ac:spMk id="3" creationId="{00000000-0000-0000-0000-000000000000}"/>
          </ac:spMkLst>
        </pc:spChg>
        <pc:spChg chg="add mod">
          <ac:chgData name="Tegischer Lukas" userId="f78daebb-0565-485c-bd0e-1cd035e796ff" providerId="ADAL" clId="{CDB3D676-50D9-4A4C-8381-4E581193D136}" dt="2020-05-25T18:42:14.504" v="179" actId="20577"/>
          <ac:spMkLst>
            <pc:docMk/>
            <pc:sldMk cId="2970161677" sldId="304"/>
            <ac:spMk id="4" creationId="{9865F053-F82F-4C83-829E-2D8B16E5A208}"/>
          </ac:spMkLst>
        </pc:spChg>
        <pc:spChg chg="add del mod">
          <ac:chgData name="Tegischer Lukas" userId="f78daebb-0565-485c-bd0e-1cd035e796ff" providerId="ADAL" clId="{CDB3D676-50D9-4A4C-8381-4E581193D136}" dt="2020-05-25T18:42:20.843" v="184" actId="478"/>
          <ac:spMkLst>
            <pc:docMk/>
            <pc:sldMk cId="2970161677" sldId="304"/>
            <ac:spMk id="6" creationId="{71EC41A4-37CB-4EF6-AC65-D3AECE301C41}"/>
          </ac:spMkLst>
        </pc:spChg>
        <pc:spChg chg="del">
          <ac:chgData name="Tegischer Lukas" userId="f78daebb-0565-485c-bd0e-1cd035e796ff" providerId="ADAL" clId="{CDB3D676-50D9-4A4C-8381-4E581193D136}" dt="2020-05-23T12:42:58.450" v="137" actId="478"/>
          <ac:spMkLst>
            <pc:docMk/>
            <pc:sldMk cId="2970161677" sldId="304"/>
            <ac:spMk id="7" creationId="{218A867F-5203-4875-A38A-E010F4B7967C}"/>
          </ac:spMkLst>
        </pc:spChg>
        <pc:spChg chg="del">
          <ac:chgData name="Tegischer Lukas" userId="f78daebb-0565-485c-bd0e-1cd035e796ff" providerId="ADAL" clId="{CDB3D676-50D9-4A4C-8381-4E581193D136}" dt="2020-05-23T12:42:54.840" v="135" actId="478"/>
          <ac:spMkLst>
            <pc:docMk/>
            <pc:sldMk cId="2970161677" sldId="304"/>
            <ac:spMk id="8" creationId="{E1B48AC9-62F7-4671-AD7D-0EF1CC73ED1F}"/>
          </ac:spMkLst>
        </pc:spChg>
        <pc:spChg chg="del">
          <ac:chgData name="Tegischer Lukas" userId="f78daebb-0565-485c-bd0e-1cd035e796ff" providerId="ADAL" clId="{CDB3D676-50D9-4A4C-8381-4E581193D136}" dt="2020-05-23T12:42:54.840" v="135" actId="478"/>
          <ac:spMkLst>
            <pc:docMk/>
            <pc:sldMk cId="2970161677" sldId="304"/>
            <ac:spMk id="9" creationId="{1ADFE59E-4E4E-4C7C-8758-252F08CA86D4}"/>
          </ac:spMkLst>
        </pc:spChg>
        <pc:spChg chg="add mod">
          <ac:chgData name="Tegischer Lukas" userId="f78daebb-0565-485c-bd0e-1cd035e796ff" providerId="ADAL" clId="{CDB3D676-50D9-4A4C-8381-4E581193D136}" dt="2020-05-25T22:59:04.861" v="191" actId="20577"/>
          <ac:spMkLst>
            <pc:docMk/>
            <pc:sldMk cId="2970161677" sldId="304"/>
            <ac:spMk id="10" creationId="{DCCC281D-712E-491C-A970-53C6BD8287E7}"/>
          </ac:spMkLst>
        </pc:spChg>
        <pc:picChg chg="del">
          <ac:chgData name="Tegischer Lukas" userId="f78daebb-0565-485c-bd0e-1cd035e796ff" providerId="ADAL" clId="{CDB3D676-50D9-4A4C-8381-4E581193D136}" dt="2020-05-23T12:42:56.561" v="136" actId="478"/>
          <ac:picMkLst>
            <pc:docMk/>
            <pc:sldMk cId="2970161677" sldId="304"/>
            <ac:picMk id="6" creationId="{97680D9C-9B7D-4CE9-A55A-97C4D53653FC}"/>
          </ac:picMkLst>
        </pc:picChg>
        <pc:picChg chg="add mod">
          <ac:chgData name="Tegischer Lukas" userId="f78daebb-0565-485c-bd0e-1cd035e796ff" providerId="ADAL" clId="{CDB3D676-50D9-4A4C-8381-4E581193D136}" dt="2020-05-23T12:43:24.673" v="148" actId="1076"/>
          <ac:picMkLst>
            <pc:docMk/>
            <pc:sldMk cId="2970161677" sldId="304"/>
            <ac:picMk id="12" creationId="{A5CB52F1-A3D7-4E04-9972-424CAA287066}"/>
          </ac:picMkLst>
        </pc:picChg>
      </pc:sldChg>
      <pc:sldChg chg="del">
        <pc:chgData name="Tegischer Lukas" userId="f78daebb-0565-485c-bd0e-1cd035e796ff" providerId="ADAL" clId="{CDB3D676-50D9-4A4C-8381-4E581193D136}" dt="2020-05-23T12:37:06.309" v="40" actId="2696"/>
        <pc:sldMkLst>
          <pc:docMk/>
          <pc:sldMk cId="4279424284" sldId="304"/>
        </pc:sldMkLst>
      </pc:sldChg>
      <pc:sldChg chg="addSp delSp modSp add">
        <pc:chgData name="Tegischer Lukas" userId="f78daebb-0565-485c-bd0e-1cd035e796ff" providerId="ADAL" clId="{CDB3D676-50D9-4A4C-8381-4E581193D136}" dt="2020-05-25T18:42:23.025" v="185" actId="478"/>
        <pc:sldMkLst>
          <pc:docMk/>
          <pc:sldMk cId="3415254345" sldId="305"/>
        </pc:sldMkLst>
        <pc:spChg chg="add mod">
          <ac:chgData name="Tegischer Lukas" userId="f78daebb-0565-485c-bd0e-1cd035e796ff" providerId="ADAL" clId="{CDB3D676-50D9-4A4C-8381-4E581193D136}" dt="2020-05-25T18:42:16.938" v="182" actId="20577"/>
          <ac:spMkLst>
            <pc:docMk/>
            <pc:sldMk cId="3415254345" sldId="305"/>
            <ac:spMk id="2" creationId="{FA85EF1F-0D05-4E82-8BDC-82DDC0EAD55D}"/>
          </ac:spMkLst>
        </pc:spChg>
        <pc:spChg chg="del">
          <ac:chgData name="Tegischer Lukas" userId="f78daebb-0565-485c-bd0e-1cd035e796ff" providerId="ADAL" clId="{CDB3D676-50D9-4A4C-8381-4E581193D136}" dt="2020-05-25T18:42:18.223" v="183" actId="478"/>
          <ac:spMkLst>
            <pc:docMk/>
            <pc:sldMk cId="3415254345" sldId="305"/>
            <ac:spMk id="3" creationId="{00000000-0000-0000-0000-000000000000}"/>
          </ac:spMkLst>
        </pc:spChg>
        <pc:spChg chg="del">
          <ac:chgData name="Tegischer Lukas" userId="f78daebb-0565-485c-bd0e-1cd035e796ff" providerId="ADAL" clId="{CDB3D676-50D9-4A4C-8381-4E581193D136}" dt="2020-05-23T12:43:30.871" v="151" actId="478"/>
          <ac:spMkLst>
            <pc:docMk/>
            <pc:sldMk cId="3415254345" sldId="305"/>
            <ac:spMk id="4" creationId="{9865F053-F82F-4C83-829E-2D8B16E5A208}"/>
          </ac:spMkLst>
        </pc:spChg>
        <pc:spChg chg="del">
          <ac:chgData name="Tegischer Lukas" userId="f78daebb-0565-485c-bd0e-1cd035e796ff" providerId="ADAL" clId="{CDB3D676-50D9-4A4C-8381-4E581193D136}" dt="2020-05-23T12:43:32.047" v="152" actId="478"/>
          <ac:spMkLst>
            <pc:docMk/>
            <pc:sldMk cId="3415254345" sldId="305"/>
            <ac:spMk id="5" creationId="{16EDF695-AADF-43BE-8A75-F779C08CBCCB}"/>
          </ac:spMkLst>
        </pc:spChg>
        <pc:spChg chg="add del mod">
          <ac:chgData name="Tegischer Lukas" userId="f78daebb-0565-485c-bd0e-1cd035e796ff" providerId="ADAL" clId="{CDB3D676-50D9-4A4C-8381-4E581193D136}" dt="2020-05-25T18:42:23.025" v="185" actId="478"/>
          <ac:spMkLst>
            <pc:docMk/>
            <pc:sldMk cId="3415254345" sldId="305"/>
            <ac:spMk id="5" creationId="{5DC756FB-5ED5-4E56-A6D5-3A97FC9F6940}"/>
          </ac:spMkLst>
        </pc:spChg>
        <pc:spChg chg="del">
          <ac:chgData name="Tegischer Lukas" userId="f78daebb-0565-485c-bd0e-1cd035e796ff" providerId="ADAL" clId="{CDB3D676-50D9-4A4C-8381-4E581193D136}" dt="2020-05-23T12:43:32.047" v="152" actId="478"/>
          <ac:spMkLst>
            <pc:docMk/>
            <pc:sldMk cId="3415254345" sldId="305"/>
            <ac:spMk id="10" creationId="{DCCC281D-712E-491C-A970-53C6BD8287E7}"/>
          </ac:spMkLst>
        </pc:spChg>
        <pc:picChg chg="add mod">
          <ac:chgData name="Tegischer Lukas" userId="f78daebb-0565-485c-bd0e-1cd035e796ff" providerId="ADAL" clId="{CDB3D676-50D9-4A4C-8381-4E581193D136}" dt="2020-05-23T12:43:54.920" v="160" actId="1076"/>
          <ac:picMkLst>
            <pc:docMk/>
            <pc:sldMk cId="3415254345" sldId="305"/>
            <ac:picMk id="9" creationId="{E8E80E60-B42C-47C6-B69D-02670F8AA6BF}"/>
          </ac:picMkLst>
        </pc:picChg>
        <pc:picChg chg="del">
          <ac:chgData name="Tegischer Lukas" userId="f78daebb-0565-485c-bd0e-1cd035e796ff" providerId="ADAL" clId="{CDB3D676-50D9-4A4C-8381-4E581193D136}" dt="2020-05-23T12:43:32.047" v="152" actId="478"/>
          <ac:picMkLst>
            <pc:docMk/>
            <pc:sldMk cId="3415254345" sldId="305"/>
            <ac:picMk id="12" creationId="{A5CB52F1-A3D7-4E04-9972-424CAA287066}"/>
          </ac:picMkLst>
        </pc:picChg>
      </pc:sldChg>
    </pc:docChg>
  </pc:docChgLst>
  <pc:docChgLst>
    <pc:chgData name="Tegischer Lukas" userId="f78daebb-0565-485c-bd0e-1cd035e796ff" providerId="ADAL" clId="{52C94D5E-D6F7-4BED-AD44-BFAEA52FB6DC}"/>
    <pc:docChg chg="undo custSel addSld delSld modSld">
      <pc:chgData name="Tegischer Lukas" userId="f78daebb-0565-485c-bd0e-1cd035e796ff" providerId="ADAL" clId="{52C94D5E-D6F7-4BED-AD44-BFAEA52FB6DC}" dt="2020-05-23T12:28:17.858" v="699"/>
      <pc:docMkLst>
        <pc:docMk/>
      </pc:docMkLst>
      <pc:sldChg chg="modSp">
        <pc:chgData name="Tegischer Lukas" userId="f78daebb-0565-485c-bd0e-1cd035e796ff" providerId="ADAL" clId="{52C94D5E-D6F7-4BED-AD44-BFAEA52FB6DC}" dt="2020-05-23T12:14:46.581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2C94D5E-D6F7-4BED-AD44-BFAEA52FB6DC}" dt="2020-05-23T12:14:46.581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2C94D5E-D6F7-4BED-AD44-BFAEA52FB6DC}" dt="2020-05-23T12:20:30.295" v="447"/>
        <pc:sldMkLst>
          <pc:docMk/>
          <pc:sldMk cId="4068653008" sldId="278"/>
        </pc:sldMkLst>
        <pc:spChg chg="mod">
          <ac:chgData name="Tegischer Lukas" userId="f78daebb-0565-485c-bd0e-1cd035e796ff" providerId="ADAL" clId="{52C94D5E-D6F7-4BED-AD44-BFAEA52FB6DC}" dt="2020-05-23T12:15:03.147" v="58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52C94D5E-D6F7-4BED-AD44-BFAEA52FB6DC}" dt="2020-05-23T12:15:07.355" v="6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52C94D5E-D6F7-4BED-AD44-BFAEA52FB6DC}" dt="2020-05-23T12:15:23.566" v="62" actId="478"/>
          <ac:spMkLst>
            <pc:docMk/>
            <pc:sldMk cId="4068653008" sldId="278"/>
            <ac:spMk id="4" creationId="{F7F136DA-982B-4DD2-9FB3-0B1DFE21D11A}"/>
          </ac:spMkLst>
        </pc:spChg>
        <pc:spChg chg="add mod">
          <ac:chgData name="Tegischer Lukas" userId="f78daebb-0565-485c-bd0e-1cd035e796ff" providerId="ADAL" clId="{52C94D5E-D6F7-4BED-AD44-BFAEA52FB6DC}" dt="2020-05-23T12:20:01.727" v="439" actId="1076"/>
          <ac:spMkLst>
            <pc:docMk/>
            <pc:sldMk cId="4068653008" sldId="278"/>
            <ac:spMk id="5" creationId="{7A5C8050-B931-435B-866E-76FAD8A1FC86}"/>
          </ac:spMkLst>
        </pc:spChg>
        <pc:spChg chg="del">
          <ac:chgData name="Tegischer Lukas" userId="f78daebb-0565-485c-bd0e-1cd035e796ff" providerId="ADAL" clId="{52C94D5E-D6F7-4BED-AD44-BFAEA52FB6DC}" dt="2020-05-23T12:15:26.513" v="66" actId="478"/>
          <ac:spMkLst>
            <pc:docMk/>
            <pc:sldMk cId="4068653008" sldId="278"/>
            <ac:spMk id="6" creationId="{D0B9EB14-38CF-41AE-BFB4-2C549F5A4A18}"/>
          </ac:spMkLst>
        </pc:spChg>
        <pc:spChg chg="add mod">
          <ac:chgData name="Tegischer Lukas" userId="f78daebb-0565-485c-bd0e-1cd035e796ff" providerId="ADAL" clId="{52C94D5E-D6F7-4BED-AD44-BFAEA52FB6DC}" dt="2020-05-23T12:20:01.727" v="439" actId="1076"/>
          <ac:spMkLst>
            <pc:docMk/>
            <pc:sldMk cId="4068653008" sldId="278"/>
            <ac:spMk id="7" creationId="{C14E76D6-FAE5-4272-B2F3-B5E8DE310D61}"/>
          </ac:spMkLst>
        </pc:spChg>
        <pc:spChg chg="add mod">
          <ac:chgData name="Tegischer Lukas" userId="f78daebb-0565-485c-bd0e-1cd035e796ff" providerId="ADAL" clId="{52C94D5E-D6F7-4BED-AD44-BFAEA52FB6DC}" dt="2020-05-23T12:19:51.246" v="438" actId="20577"/>
          <ac:spMkLst>
            <pc:docMk/>
            <pc:sldMk cId="4068653008" sldId="278"/>
            <ac:spMk id="8" creationId="{2D2ECDA8-57C0-4DBB-B237-C5B89C473061}"/>
          </ac:spMkLst>
        </pc:spChg>
        <pc:spChg chg="del">
          <ac:chgData name="Tegischer Lukas" userId="f78daebb-0565-485c-bd0e-1cd035e796ff" providerId="ADAL" clId="{52C94D5E-D6F7-4BED-AD44-BFAEA52FB6DC}" dt="2020-05-23T12:15:24.387" v="63" actId="478"/>
          <ac:spMkLst>
            <pc:docMk/>
            <pc:sldMk cId="4068653008" sldId="278"/>
            <ac:spMk id="11" creationId="{EB8611C7-EDBE-4D99-A00D-C2DB59BDBFC3}"/>
          </ac:spMkLst>
        </pc:spChg>
        <pc:spChg chg="del mod">
          <ac:chgData name="Tegischer Lukas" userId="f78daebb-0565-485c-bd0e-1cd035e796ff" providerId="ADAL" clId="{52C94D5E-D6F7-4BED-AD44-BFAEA52FB6DC}" dt="2020-05-23T12:15:25.537" v="65" actId="478"/>
          <ac:spMkLst>
            <pc:docMk/>
            <pc:sldMk cId="4068653008" sldId="278"/>
            <ac:spMk id="12" creationId="{601A9FA8-ACDA-4F1D-B47F-60C54ABDBAF9}"/>
          </ac:spMkLst>
        </pc:spChg>
        <pc:spChg chg="add mod">
          <ac:chgData name="Tegischer Lukas" userId="f78daebb-0565-485c-bd0e-1cd035e796ff" providerId="ADAL" clId="{52C94D5E-D6F7-4BED-AD44-BFAEA52FB6DC}" dt="2020-05-23T12:18:25.850" v="361" actId="20577"/>
          <ac:spMkLst>
            <pc:docMk/>
            <pc:sldMk cId="4068653008" sldId="278"/>
            <ac:spMk id="13" creationId="{37CA9FA0-C797-4D6A-ABF5-A3FF4F9C943A}"/>
          </ac:spMkLst>
        </pc:spChg>
      </pc:sldChg>
      <pc:sldChg chg="modSp">
        <pc:chgData name="Tegischer Lukas" userId="f78daebb-0565-485c-bd0e-1cd035e796ff" providerId="ADAL" clId="{52C94D5E-D6F7-4BED-AD44-BFAEA52FB6DC}" dt="2020-05-23T12:26:41.509" v="6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2C94D5E-D6F7-4BED-AD44-BFAEA52FB6DC}" dt="2020-05-23T12:26:30.192" v="655" actId="1076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52C94D5E-D6F7-4BED-AD44-BFAEA52FB6DC}" dt="2020-05-23T12:26:41.509" v="656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52C94D5E-D6F7-4BED-AD44-BFAEA52FB6DC}" dt="2020-05-23T12:25:59.345" v="580" actId="2696"/>
        <pc:sldMkLst>
          <pc:docMk/>
          <pc:sldMk cId="3291215939" sldId="293"/>
        </pc:sldMkLst>
      </pc:sldChg>
      <pc:sldChg chg="addSp delSp modSp delAnim modAnim">
        <pc:chgData name="Tegischer Lukas" userId="f78daebb-0565-485c-bd0e-1cd035e796ff" providerId="ADAL" clId="{52C94D5E-D6F7-4BED-AD44-BFAEA52FB6DC}" dt="2020-05-23T12:26:59.638" v="658"/>
        <pc:sldMkLst>
          <pc:docMk/>
          <pc:sldMk cId="1380146374" sldId="295"/>
        </pc:sldMkLst>
        <pc:spChg chg="del">
          <ac:chgData name="Tegischer Lukas" userId="f78daebb-0565-485c-bd0e-1cd035e796ff" providerId="ADAL" clId="{52C94D5E-D6F7-4BED-AD44-BFAEA52FB6DC}" dt="2020-05-23T12:23:07.485" v="507" actId="478"/>
          <ac:spMkLst>
            <pc:docMk/>
            <pc:sldMk cId="1380146374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52C94D5E-D6F7-4BED-AD44-BFAEA52FB6DC}" dt="2020-05-23T12:23:00.441" v="506" actId="20577"/>
          <ac:spMkLst>
            <pc:docMk/>
            <pc:sldMk cId="1380146374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4" creationId="{C78E8904-913A-4BC3-B9E9-F5318EE3EEA4}"/>
          </ac:spMkLst>
        </pc:spChg>
        <pc:spChg chg="add mod">
          <ac:chgData name="Tegischer Lukas" userId="f78daebb-0565-485c-bd0e-1cd035e796ff" providerId="ADAL" clId="{52C94D5E-D6F7-4BED-AD44-BFAEA52FB6DC}" dt="2020-05-23T12:23:26.175" v="513" actId="1076"/>
          <ac:spMkLst>
            <pc:docMk/>
            <pc:sldMk cId="1380146374" sldId="295"/>
            <ac:spMk id="5" creationId="{FCFEC77F-1716-4A91-ACC0-2795A46E15C2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6" creationId="{6C9A6540-FA15-4AE2-B290-A5370212F9F4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7" creationId="{89201129-67C7-452E-80F0-68B4CA5FAC72}"/>
          </ac:spMkLst>
        </pc:spChg>
        <pc:spChg chg="add mod">
          <ac:chgData name="Tegischer Lukas" userId="f78daebb-0565-485c-bd0e-1cd035e796ff" providerId="ADAL" clId="{52C94D5E-D6F7-4BED-AD44-BFAEA52FB6DC}" dt="2020-05-23T12:24:58.502" v="559" actId="1076"/>
          <ac:spMkLst>
            <pc:docMk/>
            <pc:sldMk cId="1380146374" sldId="295"/>
            <ac:spMk id="8" creationId="{FDCC7CAD-D49C-473D-B3A3-3A2B99C9DF73}"/>
          </ac:spMkLst>
        </pc:spChg>
        <pc:spChg chg="add mod">
          <ac:chgData name="Tegischer Lukas" userId="f78daebb-0565-485c-bd0e-1cd035e796ff" providerId="ADAL" clId="{52C94D5E-D6F7-4BED-AD44-BFAEA52FB6DC}" dt="2020-05-23T12:24:03.936" v="534" actId="207"/>
          <ac:spMkLst>
            <pc:docMk/>
            <pc:sldMk cId="1380146374" sldId="295"/>
            <ac:spMk id="9" creationId="{D7B1F961-9171-41BB-8EB2-3FDB93966484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10" creationId="{6173E60B-18CE-4D83-B51E-7531A5849C30}"/>
          </ac:spMkLst>
        </pc:spChg>
        <pc:spChg chg="add">
          <ac:chgData name="Tegischer Lukas" userId="f78daebb-0565-485c-bd0e-1cd035e796ff" providerId="ADAL" clId="{52C94D5E-D6F7-4BED-AD44-BFAEA52FB6DC}" dt="2020-05-23T12:23:07.699" v="508"/>
          <ac:spMkLst>
            <pc:docMk/>
            <pc:sldMk cId="1380146374" sldId="295"/>
            <ac:spMk id="11" creationId="{16CC1D23-0652-4C3A-B8A1-A717260FB041}"/>
          </ac:spMkLst>
        </pc:spChg>
        <pc:picChg chg="del">
          <ac:chgData name="Tegischer Lukas" userId="f78daebb-0565-485c-bd0e-1cd035e796ff" providerId="ADAL" clId="{52C94D5E-D6F7-4BED-AD44-BFAEA52FB6DC}" dt="2020-05-23T12:23:10.870" v="509" actId="478"/>
          <ac:picMkLst>
            <pc:docMk/>
            <pc:sldMk cId="1380146374" sldId="295"/>
            <ac:picMk id="13" creationId="{A9FC7925-FBCF-401A-A7DE-307416B31D56}"/>
          </ac:picMkLst>
        </pc:picChg>
        <pc:picChg chg="del">
          <ac:chgData name="Tegischer Lukas" userId="f78daebb-0565-485c-bd0e-1cd035e796ff" providerId="ADAL" clId="{52C94D5E-D6F7-4BED-AD44-BFAEA52FB6DC}" dt="2020-05-23T12:23:10.870" v="509" actId="478"/>
          <ac:picMkLst>
            <pc:docMk/>
            <pc:sldMk cId="1380146374" sldId="295"/>
            <ac:picMk id="15" creationId="{53A75980-A36C-4D0A-A4B1-7B5ECA8EA776}"/>
          </ac:picMkLst>
        </pc:picChg>
      </pc:sldChg>
      <pc:sldChg chg="del">
        <pc:chgData name="Tegischer Lukas" userId="f78daebb-0565-485c-bd0e-1cd035e796ff" providerId="ADAL" clId="{52C94D5E-D6F7-4BED-AD44-BFAEA52FB6DC}" dt="2020-05-23T12:25:59.063" v="576" actId="2696"/>
        <pc:sldMkLst>
          <pc:docMk/>
          <pc:sldMk cId="315563444" sldId="296"/>
        </pc:sldMkLst>
      </pc:sldChg>
      <pc:sldChg chg="del">
        <pc:chgData name="Tegischer Lukas" userId="f78daebb-0565-485c-bd0e-1cd035e796ff" providerId="ADAL" clId="{52C94D5E-D6F7-4BED-AD44-BFAEA52FB6DC}" dt="2020-05-23T12:25:59.167" v="577" actId="2696"/>
        <pc:sldMkLst>
          <pc:docMk/>
          <pc:sldMk cId="2686993821" sldId="298"/>
        </pc:sldMkLst>
      </pc:sldChg>
      <pc:sldChg chg="del">
        <pc:chgData name="Tegischer Lukas" userId="f78daebb-0565-485c-bd0e-1cd035e796ff" providerId="ADAL" clId="{52C94D5E-D6F7-4BED-AD44-BFAEA52FB6DC}" dt="2020-05-23T12:25:59.281" v="578" actId="2696"/>
        <pc:sldMkLst>
          <pc:docMk/>
          <pc:sldMk cId="4028912337" sldId="300"/>
        </pc:sldMkLst>
      </pc:sldChg>
      <pc:sldChg chg="del">
        <pc:chgData name="Tegischer Lukas" userId="f78daebb-0565-485c-bd0e-1cd035e796ff" providerId="ADAL" clId="{52C94D5E-D6F7-4BED-AD44-BFAEA52FB6DC}" dt="2020-05-23T12:25:59.334" v="579" actId="2696"/>
        <pc:sldMkLst>
          <pc:docMk/>
          <pc:sldMk cId="3816203970" sldId="301"/>
        </pc:sldMkLst>
      </pc:sldChg>
      <pc:sldChg chg="addSp delSp modSp add delAnim modAnim">
        <pc:chgData name="Tegischer Lukas" userId="f78daebb-0565-485c-bd0e-1cd035e796ff" providerId="ADAL" clId="{52C94D5E-D6F7-4BED-AD44-BFAEA52FB6DC}" dt="2020-05-23T12:28:17.858" v="699"/>
        <pc:sldMkLst>
          <pc:docMk/>
          <pc:sldMk cId="1749003462" sldId="302"/>
        </pc:sldMkLst>
        <pc:spChg chg="add del">
          <ac:chgData name="Tegischer Lukas" userId="f78daebb-0565-485c-bd0e-1cd035e796ff" providerId="ADAL" clId="{52C94D5E-D6F7-4BED-AD44-BFAEA52FB6DC}" dt="2020-05-23T12:21:01.759" v="451"/>
          <ac:spMkLst>
            <pc:docMk/>
            <pc:sldMk cId="1749003462" sldId="302"/>
            <ac:spMk id="4" creationId="{261DC26B-F1D1-4F8A-BE06-8E2B8FDC1DE2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5" creationId="{7A5C8050-B931-435B-866E-76FAD8A1FC86}"/>
          </ac:spMkLst>
        </pc:spChg>
        <pc:spChg chg="add del">
          <ac:chgData name="Tegischer Lukas" userId="f78daebb-0565-485c-bd0e-1cd035e796ff" providerId="ADAL" clId="{52C94D5E-D6F7-4BED-AD44-BFAEA52FB6DC}" dt="2020-05-23T12:21:01.759" v="451"/>
          <ac:spMkLst>
            <pc:docMk/>
            <pc:sldMk cId="1749003462" sldId="302"/>
            <ac:spMk id="6" creationId="{C2676994-0743-4B56-8189-7869EC7672EE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7" creationId="{C14E76D6-FAE5-4272-B2F3-B5E8DE310D61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8" creationId="{2D2ECDA8-57C0-4DBB-B237-C5B89C473061}"/>
          </ac:spMkLst>
        </pc:spChg>
        <pc:spChg chg="add del mod">
          <ac:chgData name="Tegischer Lukas" userId="f78daebb-0565-485c-bd0e-1cd035e796ff" providerId="ADAL" clId="{52C94D5E-D6F7-4BED-AD44-BFAEA52FB6DC}" dt="2020-05-23T12:21:09.664" v="455"/>
          <ac:spMkLst>
            <pc:docMk/>
            <pc:sldMk cId="1749003462" sldId="302"/>
            <ac:spMk id="9" creationId="{DA53E084-B881-44A0-933B-93F7CC718046}"/>
          </ac:spMkLst>
        </pc:spChg>
        <pc:spChg chg="add del mod">
          <ac:chgData name="Tegischer Lukas" userId="f78daebb-0565-485c-bd0e-1cd035e796ff" providerId="ADAL" clId="{52C94D5E-D6F7-4BED-AD44-BFAEA52FB6DC}" dt="2020-05-23T12:21:09.664" v="455"/>
          <ac:spMkLst>
            <pc:docMk/>
            <pc:sldMk cId="1749003462" sldId="302"/>
            <ac:spMk id="11" creationId="{C4DB2B29-E961-44DE-8C3B-46E51FBDA1A2}"/>
          </ac:spMkLst>
        </pc:spChg>
        <pc:spChg chg="add mod">
          <ac:chgData name="Tegischer Lukas" userId="f78daebb-0565-485c-bd0e-1cd035e796ff" providerId="ADAL" clId="{52C94D5E-D6F7-4BED-AD44-BFAEA52FB6DC}" dt="2020-05-23T12:21:39.445" v="465" actId="207"/>
          <ac:spMkLst>
            <pc:docMk/>
            <pc:sldMk cId="1749003462" sldId="302"/>
            <ac:spMk id="12" creationId="{761038BB-1FC5-40CF-9FD5-43027881B9EC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13" creationId="{37CA9FA0-C797-4D6A-ABF5-A3FF4F9C943A}"/>
          </ac:spMkLst>
        </pc:spChg>
        <pc:spChg chg="add mod">
          <ac:chgData name="Tegischer Lukas" userId="f78daebb-0565-485c-bd0e-1cd035e796ff" providerId="ADAL" clId="{52C94D5E-D6F7-4BED-AD44-BFAEA52FB6DC}" dt="2020-05-23T12:21:49.714" v="467" actId="1076"/>
          <ac:spMkLst>
            <pc:docMk/>
            <pc:sldMk cId="1749003462" sldId="302"/>
            <ac:spMk id="16" creationId="{E66104D2-9F82-48A5-A42E-A640521E25E0}"/>
          </ac:spMkLst>
        </pc:spChg>
        <pc:spChg chg="add mod">
          <ac:chgData name="Tegischer Lukas" userId="f78daebb-0565-485c-bd0e-1cd035e796ff" providerId="ADAL" clId="{52C94D5E-D6F7-4BED-AD44-BFAEA52FB6DC}" dt="2020-05-23T12:21:52.352" v="468" actId="1076"/>
          <ac:spMkLst>
            <pc:docMk/>
            <pc:sldMk cId="1749003462" sldId="302"/>
            <ac:spMk id="17" creationId="{718E7B48-22BB-489C-A3BB-92A28242C5F9}"/>
          </ac:spMkLst>
        </pc:spChg>
        <pc:spChg chg="add mod">
          <ac:chgData name="Tegischer Lukas" userId="f78daebb-0565-485c-bd0e-1cd035e796ff" providerId="ADAL" clId="{52C94D5E-D6F7-4BED-AD44-BFAEA52FB6DC}" dt="2020-05-23T12:22:47.998" v="505" actId="1076"/>
          <ac:spMkLst>
            <pc:docMk/>
            <pc:sldMk cId="1749003462" sldId="302"/>
            <ac:spMk id="21" creationId="{C42A79EC-D3FA-4BEA-9BAE-1E57A78D04A5}"/>
          </ac:spMkLst>
        </pc:spChg>
        <pc:spChg chg="add mod">
          <ac:chgData name="Tegischer Lukas" userId="f78daebb-0565-485c-bd0e-1cd035e796ff" providerId="ADAL" clId="{52C94D5E-D6F7-4BED-AD44-BFAEA52FB6DC}" dt="2020-05-23T12:28:05.775" v="695" actId="207"/>
          <ac:spMkLst>
            <pc:docMk/>
            <pc:sldMk cId="1749003462" sldId="302"/>
            <ac:spMk id="22" creationId="{07231049-2FA3-4343-8238-FBC9467F9FF2}"/>
          </ac:spMkLst>
        </pc:spChg>
        <pc:picChg chg="add mod">
          <ac:chgData name="Tegischer Lukas" userId="f78daebb-0565-485c-bd0e-1cd035e796ff" providerId="ADAL" clId="{52C94D5E-D6F7-4BED-AD44-BFAEA52FB6DC}" dt="2020-05-23T12:21:59.886" v="471" actId="1076"/>
          <ac:picMkLst>
            <pc:docMk/>
            <pc:sldMk cId="1749003462" sldId="302"/>
            <ac:picMk id="18" creationId="{E670D651-8FEA-4101-84FA-55EE2F343E2E}"/>
          </ac:picMkLst>
        </pc:picChg>
        <pc:cxnChg chg="add del">
          <ac:chgData name="Tegischer Lukas" userId="f78daebb-0565-485c-bd0e-1cd035e796ff" providerId="ADAL" clId="{52C94D5E-D6F7-4BED-AD44-BFAEA52FB6DC}" dt="2020-05-23T12:21:01.759" v="451"/>
          <ac:cxnSpMkLst>
            <pc:docMk/>
            <pc:sldMk cId="1749003462" sldId="302"/>
            <ac:cxnSpMk id="10" creationId="{AD5C8EDD-925B-424F-A89D-395203C0648D}"/>
          </ac:cxnSpMkLst>
        </pc:cxnChg>
        <pc:cxnChg chg="add del mod">
          <ac:chgData name="Tegischer Lukas" userId="f78daebb-0565-485c-bd0e-1cd035e796ff" providerId="ADAL" clId="{52C94D5E-D6F7-4BED-AD44-BFAEA52FB6DC}" dt="2020-05-23T12:21:09.664" v="455"/>
          <ac:cxnSpMkLst>
            <pc:docMk/>
            <pc:sldMk cId="1749003462" sldId="302"/>
            <ac:cxnSpMk id="15" creationId="{E9996E3C-33A5-4D74-BD05-507D115F12D8}"/>
          </ac:cxnSpMkLst>
        </pc:cxnChg>
        <pc:cxnChg chg="add mod">
          <ac:chgData name="Tegischer Lukas" userId="f78daebb-0565-485c-bd0e-1cd035e796ff" providerId="ADAL" clId="{52C94D5E-D6F7-4BED-AD44-BFAEA52FB6DC}" dt="2020-05-23T12:22:15.408" v="473" actId="1582"/>
          <ac:cxnSpMkLst>
            <pc:docMk/>
            <pc:sldMk cId="1749003462" sldId="302"/>
            <ac:cxnSpMk id="20" creationId="{BFA65B68-8B07-44D8-B154-D3B1F2972EBB}"/>
          </ac:cxnSpMkLst>
        </pc:cxnChg>
      </pc:sldChg>
      <pc:sldChg chg="addSp delSp modSp add modAnim">
        <pc:chgData name="Tegischer Lukas" userId="f78daebb-0565-485c-bd0e-1cd035e796ff" providerId="ADAL" clId="{52C94D5E-D6F7-4BED-AD44-BFAEA52FB6DC}" dt="2020-05-23T12:27:04.710" v="660"/>
        <pc:sldMkLst>
          <pc:docMk/>
          <pc:sldMk cId="286669178" sldId="303"/>
        </pc:sldMkLst>
        <pc:spChg chg="add mod">
          <ac:chgData name="Tegischer Lukas" userId="f78daebb-0565-485c-bd0e-1cd035e796ff" providerId="ADAL" clId="{52C94D5E-D6F7-4BED-AD44-BFAEA52FB6DC}" dt="2020-05-23T12:24:45.699" v="553" actId="207"/>
          <ac:spMkLst>
            <pc:docMk/>
            <pc:sldMk cId="286669178" sldId="303"/>
            <ac:spMk id="2" creationId="{C41BE85C-14A4-4892-9352-97AD4BE89586}"/>
          </ac:spMkLst>
        </pc:spChg>
        <pc:spChg chg="add mod">
          <ac:chgData name="Tegischer Lukas" userId="f78daebb-0565-485c-bd0e-1cd035e796ff" providerId="ADAL" clId="{52C94D5E-D6F7-4BED-AD44-BFAEA52FB6DC}" dt="2020-05-23T12:24:54.534" v="557" actId="1076"/>
          <ac:spMkLst>
            <pc:docMk/>
            <pc:sldMk cId="286669178" sldId="303"/>
            <ac:spMk id="4" creationId="{419C0D31-E683-477A-A22F-FFD93ADDBAD3}"/>
          </ac:spMkLst>
        </pc:spChg>
        <pc:spChg chg="del">
          <ac:chgData name="Tegischer Lukas" userId="f78daebb-0565-485c-bd0e-1cd035e796ff" providerId="ADAL" clId="{52C94D5E-D6F7-4BED-AD44-BFAEA52FB6DC}" dt="2020-05-23T12:24:20.292" v="539" actId="478"/>
          <ac:spMkLst>
            <pc:docMk/>
            <pc:sldMk cId="286669178" sldId="303"/>
            <ac:spMk id="8" creationId="{FDCC7CAD-D49C-473D-B3A3-3A2B99C9DF73}"/>
          </ac:spMkLst>
        </pc:spChg>
        <pc:spChg chg="del">
          <ac:chgData name="Tegischer Lukas" userId="f78daebb-0565-485c-bd0e-1cd035e796ff" providerId="ADAL" clId="{52C94D5E-D6F7-4BED-AD44-BFAEA52FB6DC}" dt="2020-05-23T12:24:09.643" v="536" actId="478"/>
          <ac:spMkLst>
            <pc:docMk/>
            <pc:sldMk cId="286669178" sldId="303"/>
            <ac:spMk id="9" creationId="{D7B1F961-9171-41BB-8EB2-3FDB93966484}"/>
          </ac:spMkLst>
        </pc:spChg>
      </pc:sldChg>
      <pc:sldChg chg="addSp delSp modSp add modAnim">
        <pc:chgData name="Tegischer Lukas" userId="f78daebb-0565-485c-bd0e-1cd035e796ff" providerId="ADAL" clId="{52C94D5E-D6F7-4BED-AD44-BFAEA52FB6DC}" dt="2020-05-23T12:27:08.370" v="662"/>
        <pc:sldMkLst>
          <pc:docMk/>
          <pc:sldMk cId="4279424284" sldId="304"/>
        </pc:sldMkLst>
        <pc:spChg chg="del">
          <ac:chgData name="Tegischer Lukas" userId="f78daebb-0565-485c-bd0e-1cd035e796ff" providerId="ADAL" clId="{52C94D5E-D6F7-4BED-AD44-BFAEA52FB6DC}" dt="2020-05-23T12:25:20.464" v="572" actId="478"/>
          <ac:spMkLst>
            <pc:docMk/>
            <pc:sldMk cId="4279424284" sldId="304"/>
            <ac:spMk id="2" creationId="{C41BE85C-14A4-4892-9352-97AD4BE89586}"/>
          </ac:spMkLst>
        </pc:spChg>
        <pc:spChg chg="mod">
          <ac:chgData name="Tegischer Lukas" userId="f78daebb-0565-485c-bd0e-1cd035e796ff" providerId="ADAL" clId="{52C94D5E-D6F7-4BED-AD44-BFAEA52FB6DC}" dt="2020-05-23T12:25:19.152" v="571" actId="1076"/>
          <ac:spMkLst>
            <pc:docMk/>
            <pc:sldMk cId="4279424284" sldId="304"/>
            <ac:spMk id="4" creationId="{419C0D31-E683-477A-A22F-FFD93ADDBAD3}"/>
          </ac:spMkLst>
        </pc:spChg>
        <pc:spChg chg="add mod">
          <ac:chgData name="Tegischer Lukas" userId="f78daebb-0565-485c-bd0e-1cd035e796ff" providerId="ADAL" clId="{52C94D5E-D6F7-4BED-AD44-BFAEA52FB6DC}" dt="2020-05-23T12:25:33.620" v="575" actId="207"/>
          <ac:spMkLst>
            <pc:docMk/>
            <pc:sldMk cId="4279424284" sldId="304"/>
            <ac:spMk id="6" creationId="{510112E6-6BD7-4914-B926-842F9F830D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0236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4157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5888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8860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Nichtlineare Funktionen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Abschnittsweise definierte Funktionen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4" y="195825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Abschnittsweise definierte Funktionen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8281DA8-5B7B-4F4C-8E8F-FCEDC305344A}"/>
                  </a:ext>
                </a:extLst>
              </p:cNvPr>
              <p:cNvSpPr/>
              <p:nvPr/>
            </p:nvSpPr>
            <p:spPr>
              <a:xfrm>
                <a:off x="1554349" y="2682546"/>
                <a:ext cx="9083301" cy="1787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Abschnittsweise definierte Funktionen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werden auf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verschiedenen Teilintervallen</a:t>
                </a:r>
                <a:r>
                  <a:rPr lang="de-AT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ihrer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Definitionsmenge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durch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unterschiedliche</a:t>
                </a:r>
                <a:r>
                  <a:rPr lang="de-AT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Funktionen</a:t>
                </a:r>
                <a:r>
                  <a:rPr lang="de-AT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beschrieben.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  <m:d>
                        <m:dPr>
                          <m:begChr m:val="{"/>
                          <m:endChr m:val="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 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  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  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8281DA8-5B7B-4F4C-8E8F-FCEDC3053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349" y="2682546"/>
                <a:ext cx="9083301" cy="1787669"/>
              </a:xfrm>
              <a:prstGeom prst="rect">
                <a:avLst/>
              </a:prstGeom>
              <a:blipFill>
                <a:blip r:embed="rId4"/>
                <a:stretch>
                  <a:fillRect t="-136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8307" y="37891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Abschnittsweise definierte Funktionen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7680D9C-9B7D-4CE9-A55A-97C4D53653FC}"/>
              </a:ext>
            </a:extLst>
          </p:cNvPr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538" b="47735"/>
          <a:stretch/>
        </p:blipFill>
        <p:spPr bwMode="auto">
          <a:xfrm>
            <a:off x="7029450" y="2020903"/>
            <a:ext cx="4619625" cy="41509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16EDF695-AADF-43BE-8A75-F779C08CB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74" y="1737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18A867F-5203-4875-A38A-E010F4B7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74" y="784410"/>
            <a:ext cx="107621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6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Beispiel:</a:t>
            </a:r>
            <a:endParaRPr kumimoji="0" lang="de-AT" altLang="de-DE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Für die Benützung eines Elektroboots werden </a:t>
            </a:r>
            <a:r>
              <a:rPr kumimoji="0" lang="de-AT" altLang="de-D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10 € pro angefangener Stunde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Funktion </a:t>
            </a:r>
            <a:r>
              <a:rPr kumimoji="0" lang="de-AT" altLang="de-DE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K(t)</a:t>
            </a:r>
            <a:r>
              <a:rPr kumimoji="0" lang="de-AT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beschreibt den Zusammenhang zwischen den Kosten K (in €) und der Ausleihdauer t (in h) des Elektrobootes.</a:t>
            </a:r>
            <a:endParaRPr kumimoji="0" lang="de-AT" alt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1B48AC9-62F7-4671-AD7D-0EF1CC73ED1F}"/>
                  </a:ext>
                </a:extLst>
              </p:cNvPr>
              <p:cNvSpPr/>
              <p:nvPr/>
            </p:nvSpPr>
            <p:spPr>
              <a:xfrm>
                <a:off x="1411386" y="3902018"/>
                <a:ext cx="4359078" cy="1986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: 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d>
                                <m:dPr>
                                  <m:begChr m:val=""/>
                                  <m:endChr m:val="]"/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  <m:d>
                                    <m:dPr>
                                      <m:ctrlP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=10   </m:t>
                                  </m:r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ü</m:t>
                                  </m:r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∈(0;1</m:t>
                                  </m:r>
                                </m:e>
                              </m:d>
                            </m:e>
                            <m:e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d>
                                <m:dPr>
                                  <m:begChr m:val=""/>
                                  <m:endChr m:val="]"/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  <m:d>
                                    <m:dPr>
                                      <m:ctrlP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=20    </m:t>
                                  </m:r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ü</m:t>
                                  </m:r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∈(1;2</m:t>
                                  </m:r>
                                </m:e>
                              </m:d>
                            </m:e>
                            <m:e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d>
                                <m:d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=30   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ü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∈</m:t>
                              </m:r>
                              <m:d>
                                <m:dPr>
                                  <m:endChr m:val="]"/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2;3</m:t>
                                  </m:r>
                                </m:e>
                              </m:d>
                            </m:e>
                            <m:e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d>
                                <m:d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=40   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ü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 ∈</m:t>
                              </m:r>
                              <m:d>
                                <m:dPr>
                                  <m:endChr m:val="]"/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0">
                                      <a:latin typeface="Cambria Math" panose="02040503050406030204" pitchFamily="18" charset="0"/>
                                    </a:rPr>
                                    <m:t>3;4</m:t>
                                  </m:r>
                                </m:e>
                              </m:d>
                            </m:e>
                            <m:e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𝑢𝑠𝑤</m:t>
                              </m:r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1B48AC9-62F7-4671-AD7D-0EF1CC73ED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386" y="3902018"/>
                <a:ext cx="4359078" cy="1986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1ADFE59E-4E4E-4C7C-8758-252F08CA86D4}"/>
              </a:ext>
            </a:extLst>
          </p:cNvPr>
          <p:cNvSpPr/>
          <p:nvPr/>
        </p:nvSpPr>
        <p:spPr>
          <a:xfrm>
            <a:off x="542925" y="2020903"/>
            <a:ext cx="6096000" cy="16635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sich der 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Preis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für das </a:t>
            </a:r>
            <a:r>
              <a:rPr lang="de-A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Ausleihen nur jede volle Stunde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ändert und der Preis dann für eine Stunde gleich bleibt, hat der Graph von K das Aussehen einer Treppe (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Treppenfunktion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Funktion besteht aus einzelnen Abschnitten, die jeweils eine eigene Funktionsgleichung besitzen.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059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6EDF695-AADF-43BE-8A75-F779C08CB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74" y="1737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865F053-F82F-4C83-829E-2D8B16E5A208}"/>
              </a:ext>
            </a:extLst>
          </p:cNvPr>
          <p:cNvSpPr/>
          <p:nvPr/>
        </p:nvSpPr>
        <p:spPr>
          <a:xfrm>
            <a:off x="203573" y="509585"/>
            <a:ext cx="9750051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 den Graphen der abschnittsweise definierten Funktion.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CCC281D-712E-491C-A970-53C6BD8287E7}"/>
                  </a:ext>
                </a:extLst>
              </p:cNvPr>
              <p:cNvSpPr/>
              <p:nvPr/>
            </p:nvSpPr>
            <p:spPr>
              <a:xfrm>
                <a:off x="794123" y="2870001"/>
                <a:ext cx="3427412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: </m:t>
                      </m:r>
                      <m:d>
                        <m:dPr>
                          <m:begChr m:val="{"/>
                          <m:endChr m:val=""/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=4   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ü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endChr m:val="]"/>
                                  <m:ctrlPr>
                                    <a:rPr lang="de-A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−3;</m:t>
                                  </m:r>
                                  <m:r>
                                    <a:rPr lang="de-AT" b="0" i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e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d>
                                <m:dPr>
                                  <m:begChr m:val=""/>
                                  <m:ctrlPr>
                                    <a:rPr lang="de-A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)=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²   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ü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∈(−</m:t>
                                  </m:r>
                                  <m:r>
                                    <a:rPr lang="de-AT" i="0" smtClean="0">
                                      <a:latin typeface="Cambria Math" panose="02040503050406030204" pitchFamily="18" charset="0"/>
                                    </a:rPr>
                                    <m:t>2;</m:t>
                                  </m:r>
                                  <m:r>
                                    <a:rPr lang="de-AT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e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d>
                                <m:dPr>
                                  <m:begChr m:val=""/>
                                  <m:endChr m:val="]"/>
                                  <m:ctrlPr>
                                    <a:rPr lang="de-A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de-A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     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ü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de-AT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∈[</m:t>
                                  </m:r>
                                  <m:r>
                                    <a:rPr lang="de-AT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e-AT" i="0">
                                      <a:latin typeface="Cambria Math" panose="02040503050406030204" pitchFamily="18" charset="0"/>
                                    </a:rPr>
                                    <m:t>;4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DCCC281D-712E-491C-A970-53C6BD8287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23" y="2870001"/>
                <a:ext cx="3427412" cy="1117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A5CB52F1-A3D7-4E04-9972-424CAA287066}"/>
              </a:ext>
            </a:extLst>
          </p:cNvPr>
          <p:cNvPicPr/>
          <p:nvPr/>
        </p:nvPicPr>
        <p:blipFill rotWithShape="1">
          <a:blip r:embed="rId5"/>
          <a:srcRect l="34073" b="25225"/>
          <a:stretch/>
        </p:blipFill>
        <p:spPr bwMode="auto">
          <a:xfrm>
            <a:off x="5078598" y="1463496"/>
            <a:ext cx="5592128" cy="45346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70161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FA85EF1F-0D05-4E82-8BDC-82DDC0EAD55D}"/>
              </a:ext>
            </a:extLst>
          </p:cNvPr>
          <p:cNvSpPr/>
          <p:nvPr/>
        </p:nvSpPr>
        <p:spPr>
          <a:xfrm>
            <a:off x="203574" y="437866"/>
            <a:ext cx="376141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eine Funktionsgleichung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8E80E60-B42C-47C6-B69D-02670F8AA6BF}"/>
              </a:ext>
            </a:extLst>
          </p:cNvPr>
          <p:cNvPicPr/>
          <p:nvPr/>
        </p:nvPicPr>
        <p:blipFill rotWithShape="1">
          <a:blip r:embed="rId2"/>
          <a:srcRect l="7450" b="47925"/>
          <a:stretch/>
        </p:blipFill>
        <p:spPr bwMode="auto">
          <a:xfrm>
            <a:off x="610539" y="1576297"/>
            <a:ext cx="4899271" cy="38529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15254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148</Words>
  <Application>Microsoft Office PowerPoint</Application>
  <PresentationFormat>Breitbild</PresentationFormat>
  <Paragraphs>18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Nichtlineare Funktionen  Abschnittsweise definierte Funktionen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2022-11-04T10:52:10Z</dcterms:modified>
</cp:coreProperties>
</file>