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4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0FA80D70-9E15-47C4-8D9D-B7359D9A5160}"/>
    <pc:docChg chg="custSel delSld modSld">
      <pc:chgData name="Tegischer Lukas" userId="f78daebb-0565-485c-bd0e-1cd035e796ff" providerId="ADAL" clId="{0FA80D70-9E15-47C4-8D9D-B7359D9A5160}" dt="2022-11-04T15:30:39.567" v="2" actId="47"/>
      <pc:docMkLst>
        <pc:docMk/>
      </pc:docMkLst>
      <pc:sldChg chg="delSp mod delAnim">
        <pc:chgData name="Tegischer Lukas" userId="f78daebb-0565-485c-bd0e-1cd035e796ff" providerId="ADAL" clId="{0FA80D70-9E15-47C4-8D9D-B7359D9A5160}" dt="2022-11-04T15:30:38.61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0FA80D70-9E15-47C4-8D9D-B7359D9A5160}" dt="2022-11-04T15:30:38.61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0FA80D70-9E15-47C4-8D9D-B7359D9A5160}" dt="2022-11-04T15:30:37.2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FA80D70-9E15-47C4-8D9D-B7359D9A5160}" dt="2022-11-04T15:30:39.56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Zahlenrätsel – Beispiel 1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44969D5-248F-0A54-A6E0-F7E625718424}"/>
              </a:ext>
            </a:extLst>
          </p:cNvPr>
          <p:cNvSpPr txBox="1"/>
          <p:nvPr/>
        </p:nvSpPr>
        <p:spPr>
          <a:xfrm>
            <a:off x="503582" y="340741"/>
            <a:ext cx="107740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Summe zweier Zahlen ist 24. Die Differenz von der ersten Zahl mit dem Vierfachen der zweiten Zahl beträgt 4. Wie lauten die beiden Zahlen? Löse mit einem linearen Gleichungssystem.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2" y="12598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82" y="205201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9D06AA1-5BF8-DD3D-9582-EA4875FDBEEF}"/>
              </a:ext>
            </a:extLst>
          </p:cNvPr>
          <p:cNvSpPr txBox="1"/>
          <p:nvPr/>
        </p:nvSpPr>
        <p:spPr>
          <a:xfrm>
            <a:off x="503582" y="2480867"/>
            <a:ext cx="5062331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Summe zweier Zahlen ist 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Differenz von der ersten Zahl mit dem Vierfachen der zweiten Zahl beträgt 4.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82" y="45026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93</Words>
  <Application>Microsoft Office PowerPoint</Application>
  <PresentationFormat>Breitbild</PresentationFormat>
  <Paragraphs>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Lineare Gleichungssysteme Zahlenrätsel – Beispiel 1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2022-11-04T15:30:40Z</dcterms:modified>
</cp:coreProperties>
</file>