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428" r:id="rId3"/>
    <p:sldId id="410" r:id="rId4"/>
    <p:sldId id="434" r:id="rId5"/>
    <p:sldId id="435" r:id="rId6"/>
    <p:sldId id="436" r:id="rId7"/>
    <p:sldId id="437" r:id="rId8"/>
    <p:sldId id="42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FC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24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2595D682-C965-4940-BDCA-0B1357163CD5}"/>
    <pc:docChg chg="custSel addSld delSld modSld">
      <pc:chgData name="Tegischer Lukas" userId="f78daebb-0565-485c-bd0e-1cd035e796ff" providerId="ADAL" clId="{2595D682-C965-4940-BDCA-0B1357163CD5}" dt="2022-10-18T08:59:39.354" v="423" actId="20577"/>
      <pc:docMkLst>
        <pc:docMk/>
      </pc:docMkLst>
      <pc:sldChg chg="modSp mod">
        <pc:chgData name="Tegischer Lukas" userId="f78daebb-0565-485c-bd0e-1cd035e796ff" providerId="ADAL" clId="{2595D682-C965-4940-BDCA-0B1357163CD5}" dt="2022-10-15T06:49:13.781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95D682-C965-4940-BDCA-0B1357163CD5}" dt="2022-10-15T06:49:13.781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2595D682-C965-4940-BDCA-0B1357163CD5}" dt="2022-10-18T08:58:45.303" v="418"/>
        <pc:sldMkLst>
          <pc:docMk/>
          <pc:sldMk cId="1318793251" sldId="410"/>
        </pc:sldMkLst>
        <pc:spChg chg="add mod">
          <ac:chgData name="Tegischer Lukas" userId="f78daebb-0565-485c-bd0e-1cd035e796ff" providerId="ADAL" clId="{2595D682-C965-4940-BDCA-0B1357163CD5}" dt="2022-10-15T06:51:51.683" v="139" actId="207"/>
          <ac:spMkLst>
            <pc:docMk/>
            <pc:sldMk cId="1318793251" sldId="410"/>
            <ac:spMk id="3" creationId="{DD7D45FB-A0E0-2D91-DA85-959DF127F889}"/>
          </ac:spMkLst>
        </pc:spChg>
        <pc:spChg chg="del">
          <ac:chgData name="Tegischer Lukas" userId="f78daebb-0565-485c-bd0e-1cd035e796ff" providerId="ADAL" clId="{2595D682-C965-4940-BDCA-0B1357163CD5}" dt="2022-10-15T06:51:28.966" v="118" actId="478"/>
          <ac:spMkLst>
            <pc:docMk/>
            <pc:sldMk cId="1318793251" sldId="41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2595D682-C965-4940-BDCA-0B1357163CD5}" dt="2022-10-15T06:52:55.839" v="186" actId="113"/>
          <ac:spMkLst>
            <pc:docMk/>
            <pc:sldMk cId="1318793251" sldId="410"/>
            <ac:spMk id="6" creationId="{7C52A252-92EA-2844-751C-407EB8F56091}"/>
          </ac:spMkLst>
        </pc:spChg>
        <pc:spChg chg="del">
          <ac:chgData name="Tegischer Lukas" userId="f78daebb-0565-485c-bd0e-1cd035e796ff" providerId="ADAL" clId="{2595D682-C965-4940-BDCA-0B1357163CD5}" dt="2022-10-15T06:51:30.417" v="119" actId="478"/>
          <ac:spMkLst>
            <pc:docMk/>
            <pc:sldMk cId="1318793251" sldId="410"/>
            <ac:spMk id="7" creationId="{03926B87-4EFF-7BDC-D5E1-56036986FE3C}"/>
          </ac:spMkLst>
        </pc:spChg>
        <pc:spChg chg="del">
          <ac:chgData name="Tegischer Lukas" userId="f78daebb-0565-485c-bd0e-1cd035e796ff" providerId="ADAL" clId="{2595D682-C965-4940-BDCA-0B1357163CD5}" dt="2022-10-15T06:51:30.417" v="119" actId="478"/>
          <ac:spMkLst>
            <pc:docMk/>
            <pc:sldMk cId="1318793251" sldId="410"/>
            <ac:spMk id="9" creationId="{3B0AE8D6-9410-0D63-D87C-4E0CBDE0349E}"/>
          </ac:spMkLst>
        </pc:spChg>
        <pc:spChg chg="add mod">
          <ac:chgData name="Tegischer Lukas" userId="f78daebb-0565-485c-bd0e-1cd035e796ff" providerId="ADAL" clId="{2595D682-C965-4940-BDCA-0B1357163CD5}" dt="2022-10-15T06:58:33.387" v="240" actId="20577"/>
          <ac:spMkLst>
            <pc:docMk/>
            <pc:sldMk cId="1318793251" sldId="410"/>
            <ac:spMk id="10" creationId="{C1D53602-EDEC-CAA8-1EA4-EE51922EEDDA}"/>
          </ac:spMkLst>
        </pc:spChg>
        <pc:spChg chg="add mod">
          <ac:chgData name="Tegischer Lukas" userId="f78daebb-0565-485c-bd0e-1cd035e796ff" providerId="ADAL" clId="{2595D682-C965-4940-BDCA-0B1357163CD5}" dt="2022-10-15T06:58:20.347" v="236" actId="207"/>
          <ac:spMkLst>
            <pc:docMk/>
            <pc:sldMk cId="1318793251" sldId="410"/>
            <ac:spMk id="13" creationId="{A0264D98-4673-3297-F11F-D5AFB29154A3}"/>
          </ac:spMkLst>
        </pc:spChg>
        <pc:picChg chg="add mod modCrop">
          <ac:chgData name="Tegischer Lukas" userId="f78daebb-0565-485c-bd0e-1cd035e796ff" providerId="ADAL" clId="{2595D682-C965-4940-BDCA-0B1357163CD5}" dt="2022-10-15T06:57:41.231" v="228" actId="1076"/>
          <ac:picMkLst>
            <pc:docMk/>
            <pc:sldMk cId="1318793251" sldId="410"/>
            <ac:picMk id="12" creationId="{89E34373-59AF-F10D-C43F-63DB05A95393}"/>
          </ac:picMkLst>
        </pc:picChg>
        <pc:inkChg chg="add">
          <ac:chgData name="Tegischer Lukas" userId="f78daebb-0565-485c-bd0e-1cd035e796ff" providerId="ADAL" clId="{2595D682-C965-4940-BDCA-0B1357163CD5}" dt="2022-10-18T08:58:45.303" v="418"/>
          <ac:inkMkLst>
            <pc:docMk/>
            <pc:sldMk cId="1318793251" sldId="410"/>
            <ac:inkMk id="2" creationId="{2DAC296D-4497-15A3-C778-21EB0CC15368}"/>
          </ac:inkMkLst>
        </pc:inkChg>
      </pc:sldChg>
      <pc:sldChg chg="addSp delSp modSp mod delAnim modAnim">
        <pc:chgData name="Tegischer Lukas" userId="f78daebb-0565-485c-bd0e-1cd035e796ff" providerId="ADAL" clId="{2595D682-C965-4940-BDCA-0B1357163CD5}" dt="2022-10-18T08:58:45.303" v="418"/>
        <pc:sldMkLst>
          <pc:docMk/>
          <pc:sldMk cId="514235757" sldId="428"/>
        </pc:sldMkLst>
        <pc:spChg chg="add mod">
          <ac:chgData name="Tegischer Lukas" userId="f78daebb-0565-485c-bd0e-1cd035e796ff" providerId="ADAL" clId="{2595D682-C965-4940-BDCA-0B1357163CD5}" dt="2022-10-15T06:49:45.429" v="75" actId="20577"/>
          <ac:spMkLst>
            <pc:docMk/>
            <pc:sldMk cId="514235757" sldId="428"/>
            <ac:spMk id="3" creationId="{CBF2AA71-75B1-FA3D-EDF3-D4C60243F084}"/>
          </ac:spMkLst>
        </pc:spChg>
        <pc:spChg chg="mod">
          <ac:chgData name="Tegischer Lukas" userId="f78daebb-0565-485c-bd0e-1cd035e796ff" providerId="ADAL" clId="{2595D682-C965-4940-BDCA-0B1357163CD5}" dt="2022-10-15T06:49:38.782" v="72" actId="1076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595D682-C965-4940-BDCA-0B1357163CD5}" dt="2022-10-15T06:49:27.241" v="69" actId="478"/>
          <ac:spMkLst>
            <pc:docMk/>
            <pc:sldMk cId="514235757" sldId="428"/>
            <ac:spMk id="5" creationId="{790A8C78-CD4E-58A7-5F3D-DA13AFFA2E14}"/>
          </ac:spMkLst>
        </pc:spChg>
        <pc:spChg chg="del">
          <ac:chgData name="Tegischer Lukas" userId="f78daebb-0565-485c-bd0e-1cd035e796ff" providerId="ADAL" clId="{2595D682-C965-4940-BDCA-0B1357163CD5}" dt="2022-10-15T06:49:28.469" v="70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595D682-C965-4940-BDCA-0B1357163CD5}" dt="2022-10-15T06:50:04.879" v="81" actId="20577"/>
          <ac:spMkLst>
            <pc:docMk/>
            <pc:sldMk cId="514235757" sldId="428"/>
            <ac:spMk id="8" creationId="{D9629931-EEA2-A7FF-692C-DF7FAB2CC697}"/>
          </ac:spMkLst>
        </pc:spChg>
        <pc:spChg chg="add mod">
          <ac:chgData name="Tegischer Lukas" userId="f78daebb-0565-485c-bd0e-1cd035e796ff" providerId="ADAL" clId="{2595D682-C965-4940-BDCA-0B1357163CD5}" dt="2022-10-18T08:53:48.539" v="417" actId="20577"/>
          <ac:spMkLst>
            <pc:docMk/>
            <pc:sldMk cId="514235757" sldId="428"/>
            <ac:spMk id="10" creationId="{AC80FA3A-8D39-EF41-F20B-676BADCAB8FC}"/>
          </ac:spMkLst>
        </pc:spChg>
        <pc:picChg chg="add mod">
          <ac:chgData name="Tegischer Lukas" userId="f78daebb-0565-485c-bd0e-1cd035e796ff" providerId="ADAL" clId="{2595D682-C965-4940-BDCA-0B1357163CD5}" dt="2022-10-15T06:50:42.033" v="92"/>
          <ac:picMkLst>
            <pc:docMk/>
            <pc:sldMk cId="514235757" sldId="428"/>
            <ac:picMk id="11" creationId="{2FF2D2CA-7C1E-8400-8A27-498CB491E607}"/>
          </ac:picMkLst>
        </pc:picChg>
        <pc:picChg chg="add mod">
          <ac:chgData name="Tegischer Lukas" userId="f78daebb-0565-485c-bd0e-1cd035e796ff" providerId="ADAL" clId="{2595D682-C965-4940-BDCA-0B1357163CD5}" dt="2022-10-15T06:51:10.615" v="115" actId="1076"/>
          <ac:picMkLst>
            <pc:docMk/>
            <pc:sldMk cId="514235757" sldId="428"/>
            <ac:picMk id="12" creationId="{0CD1BA94-89E0-8573-D5CD-6E2AC35CC6B3}"/>
          </ac:picMkLst>
        </pc:picChg>
        <pc:inkChg chg="add">
          <ac:chgData name="Tegischer Lukas" userId="f78daebb-0565-485c-bd0e-1cd035e796ff" providerId="ADAL" clId="{2595D682-C965-4940-BDCA-0B1357163CD5}" dt="2022-10-18T08:58:45.303" v="418"/>
          <ac:inkMkLst>
            <pc:docMk/>
            <pc:sldMk cId="514235757" sldId="428"/>
            <ac:inkMk id="2" creationId="{FCE09FCB-E952-60C3-EA9F-16574C18190A}"/>
          </ac:inkMkLst>
        </pc:inkChg>
      </pc:sldChg>
      <pc:sldChg chg="addSp delSp modSp mod delAnim modAnim">
        <pc:chgData name="Tegischer Lukas" userId="f78daebb-0565-485c-bd0e-1cd035e796ff" providerId="ADAL" clId="{2595D682-C965-4940-BDCA-0B1357163CD5}" dt="2022-10-15T07:05:13.197" v="413"/>
        <pc:sldMkLst>
          <pc:docMk/>
          <pc:sldMk cId="2670194944" sldId="429"/>
        </pc:sldMkLst>
        <pc:spChg chg="del">
          <ac:chgData name="Tegischer Lukas" userId="f78daebb-0565-485c-bd0e-1cd035e796ff" providerId="ADAL" clId="{2595D682-C965-4940-BDCA-0B1357163CD5}" dt="2022-10-15T07:04:35.961" v="390" actId="478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2595D682-C965-4940-BDCA-0B1357163CD5}" dt="2022-10-15T07:04:33.630" v="389" actId="20577"/>
          <ac:spMkLst>
            <pc:docMk/>
            <pc:sldMk cId="2670194944" sldId="42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2595D682-C965-4940-BDCA-0B1357163CD5}" dt="2022-10-15T07:05:09.852" v="412" actId="20577"/>
          <ac:spMkLst>
            <pc:docMk/>
            <pc:sldMk cId="2670194944" sldId="429"/>
            <ac:spMk id="6" creationId="{7501FB25-6C2E-C620-66D6-1C76F838072F}"/>
          </ac:spMkLst>
        </pc:spChg>
        <pc:picChg chg="del">
          <ac:chgData name="Tegischer Lukas" userId="f78daebb-0565-485c-bd0e-1cd035e796ff" providerId="ADAL" clId="{2595D682-C965-4940-BDCA-0B1357163CD5}" dt="2022-10-15T07:04:36.572" v="391" actId="478"/>
          <ac:picMkLst>
            <pc:docMk/>
            <pc:sldMk cId="2670194944" sldId="429"/>
            <ac:picMk id="5" creationId="{8293AF9C-0FD7-BFCF-82C6-892B8BF39578}"/>
          </ac:picMkLst>
        </pc:picChg>
      </pc:sldChg>
      <pc:sldChg chg="del">
        <pc:chgData name="Tegischer Lukas" userId="f78daebb-0565-485c-bd0e-1cd035e796ff" providerId="ADAL" clId="{2595D682-C965-4940-BDCA-0B1357163CD5}" dt="2022-10-15T07:05:46.698" v="415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595D682-C965-4940-BDCA-0B1357163CD5}" dt="2022-10-15T07:05:46.698" v="415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595D682-C965-4940-BDCA-0B1357163CD5}" dt="2022-10-15T07:05:46.698" v="415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595D682-C965-4940-BDCA-0B1357163CD5}" dt="2022-10-15T07:05:46.698" v="415" actId="47"/>
        <pc:sldMkLst>
          <pc:docMk/>
          <pc:sldMk cId="1115461300" sldId="433"/>
        </pc:sldMkLst>
      </pc:sldChg>
      <pc:sldChg chg="addSp delSp modSp add mod delAnim modAnim">
        <pc:chgData name="Tegischer Lukas" userId="f78daebb-0565-485c-bd0e-1cd035e796ff" providerId="ADAL" clId="{2595D682-C965-4940-BDCA-0B1357163CD5}" dt="2022-10-18T08:58:48.904" v="420" actId="20577"/>
        <pc:sldMkLst>
          <pc:docMk/>
          <pc:sldMk cId="2773651717" sldId="434"/>
        </pc:sldMkLst>
        <pc:spChg chg="del">
          <ac:chgData name="Tegischer Lukas" userId="f78daebb-0565-485c-bd0e-1cd035e796ff" providerId="ADAL" clId="{2595D682-C965-4940-BDCA-0B1357163CD5}" dt="2022-10-15T06:58:57.018" v="242" actId="478"/>
          <ac:spMkLst>
            <pc:docMk/>
            <pc:sldMk cId="2773651717" sldId="434"/>
            <ac:spMk id="3" creationId="{DD7D45FB-A0E0-2D91-DA85-959DF127F889}"/>
          </ac:spMkLst>
        </pc:spChg>
        <pc:spChg chg="add mod">
          <ac:chgData name="Tegischer Lukas" userId="f78daebb-0565-485c-bd0e-1cd035e796ff" providerId="ADAL" clId="{2595D682-C965-4940-BDCA-0B1357163CD5}" dt="2022-10-15T06:59:24.408" v="275" actId="207"/>
          <ac:spMkLst>
            <pc:docMk/>
            <pc:sldMk cId="2773651717" sldId="434"/>
            <ac:spMk id="4" creationId="{BC7DF34D-B3FB-7BBA-A555-3DAC7D7E4665}"/>
          </ac:spMkLst>
        </pc:spChg>
        <pc:spChg chg="del">
          <ac:chgData name="Tegischer Lukas" userId="f78daebb-0565-485c-bd0e-1cd035e796ff" providerId="ADAL" clId="{2595D682-C965-4940-BDCA-0B1357163CD5}" dt="2022-10-15T06:59:15.089" v="269" actId="478"/>
          <ac:spMkLst>
            <pc:docMk/>
            <pc:sldMk cId="2773651717" sldId="434"/>
            <ac:spMk id="6" creationId="{7C52A252-92EA-2844-751C-407EB8F56091}"/>
          </ac:spMkLst>
        </pc:spChg>
        <pc:spChg chg="add mod">
          <ac:chgData name="Tegischer Lukas" userId="f78daebb-0565-485c-bd0e-1cd035e796ff" providerId="ADAL" clId="{2595D682-C965-4940-BDCA-0B1357163CD5}" dt="2022-10-15T06:59:22.522" v="274" actId="207"/>
          <ac:spMkLst>
            <pc:docMk/>
            <pc:sldMk cId="2773651717" sldId="434"/>
            <ac:spMk id="7" creationId="{D11BC15E-FAFA-C983-EBFB-A2ACA2F5AEE0}"/>
          </ac:spMkLst>
        </pc:spChg>
        <pc:spChg chg="add mod">
          <ac:chgData name="Tegischer Lukas" userId="f78daebb-0565-485c-bd0e-1cd035e796ff" providerId="ADAL" clId="{2595D682-C965-4940-BDCA-0B1357163CD5}" dt="2022-10-15T06:59:40.287" v="284" actId="207"/>
          <ac:spMkLst>
            <pc:docMk/>
            <pc:sldMk cId="2773651717" sldId="434"/>
            <ac:spMk id="9" creationId="{97E6CDF4-D885-B2D7-9D4B-FAEFD8ECB806}"/>
          </ac:spMkLst>
        </pc:spChg>
        <pc:spChg chg="del">
          <ac:chgData name="Tegischer Lukas" userId="f78daebb-0565-485c-bd0e-1cd035e796ff" providerId="ADAL" clId="{2595D682-C965-4940-BDCA-0B1357163CD5}" dt="2022-10-15T06:59:26.527" v="277" actId="478"/>
          <ac:spMkLst>
            <pc:docMk/>
            <pc:sldMk cId="2773651717" sldId="434"/>
            <ac:spMk id="10" creationId="{C1D53602-EDEC-CAA8-1EA4-EE51922EEDDA}"/>
          </ac:spMkLst>
        </pc:spChg>
        <pc:spChg chg="del">
          <ac:chgData name="Tegischer Lukas" userId="f78daebb-0565-485c-bd0e-1cd035e796ff" providerId="ADAL" clId="{2595D682-C965-4940-BDCA-0B1357163CD5}" dt="2022-10-15T06:59:27.070" v="278" actId="478"/>
          <ac:spMkLst>
            <pc:docMk/>
            <pc:sldMk cId="2773651717" sldId="434"/>
            <ac:spMk id="13" creationId="{A0264D98-4673-3297-F11F-D5AFB29154A3}"/>
          </ac:spMkLst>
        </pc:spChg>
        <pc:spChg chg="add mod">
          <ac:chgData name="Tegischer Lukas" userId="f78daebb-0565-485c-bd0e-1cd035e796ff" providerId="ADAL" clId="{2595D682-C965-4940-BDCA-0B1357163CD5}" dt="2022-10-18T08:58:48.904" v="420" actId="20577"/>
          <ac:spMkLst>
            <pc:docMk/>
            <pc:sldMk cId="2773651717" sldId="434"/>
            <ac:spMk id="14" creationId="{79995A8C-421D-5011-D6D9-AA723651E1C3}"/>
          </ac:spMkLst>
        </pc:spChg>
        <pc:picChg chg="del">
          <ac:chgData name="Tegischer Lukas" userId="f78daebb-0565-485c-bd0e-1cd035e796ff" providerId="ADAL" clId="{2595D682-C965-4940-BDCA-0B1357163CD5}" dt="2022-10-15T06:59:25.676" v="276" actId="478"/>
          <ac:picMkLst>
            <pc:docMk/>
            <pc:sldMk cId="2773651717" sldId="434"/>
            <ac:picMk id="12" creationId="{89E34373-59AF-F10D-C43F-63DB05A95393}"/>
          </ac:picMkLst>
        </pc:picChg>
        <pc:inkChg chg="add">
          <ac:chgData name="Tegischer Lukas" userId="f78daebb-0565-485c-bd0e-1cd035e796ff" providerId="ADAL" clId="{2595D682-C965-4940-BDCA-0B1357163CD5}" dt="2022-10-18T08:58:45.303" v="418"/>
          <ac:inkMkLst>
            <pc:docMk/>
            <pc:sldMk cId="2773651717" sldId="434"/>
            <ac:inkMk id="2" creationId="{64862D28-5ED9-19B0-B888-256A836D90D3}"/>
          </ac:inkMkLst>
        </pc:inkChg>
      </pc:sldChg>
      <pc:sldChg chg="addSp delSp modSp add mod modAnim">
        <pc:chgData name="Tegischer Lukas" userId="f78daebb-0565-485c-bd0e-1cd035e796ff" providerId="ADAL" clId="{2595D682-C965-4940-BDCA-0B1357163CD5}" dt="2022-10-18T08:59:34.957" v="422" actId="20577"/>
        <pc:sldMkLst>
          <pc:docMk/>
          <pc:sldMk cId="2487158219" sldId="435"/>
        </pc:sldMkLst>
        <pc:spChg chg="add mod">
          <ac:chgData name="Tegischer Lukas" userId="f78daebb-0565-485c-bd0e-1cd035e796ff" providerId="ADAL" clId="{2595D682-C965-4940-BDCA-0B1357163CD5}" dt="2022-10-15T07:00:37.654" v="302" actId="1076"/>
          <ac:spMkLst>
            <pc:docMk/>
            <pc:sldMk cId="2487158219" sldId="435"/>
            <ac:spMk id="3" creationId="{BCA75A43-173D-0915-2F6A-DCE0F8980F18}"/>
          </ac:spMkLst>
        </pc:spChg>
        <pc:spChg chg="del">
          <ac:chgData name="Tegischer Lukas" userId="f78daebb-0565-485c-bd0e-1cd035e796ff" providerId="ADAL" clId="{2595D682-C965-4940-BDCA-0B1357163CD5}" dt="2022-10-15T07:00:21.088" v="294" actId="478"/>
          <ac:spMkLst>
            <pc:docMk/>
            <pc:sldMk cId="2487158219" sldId="435"/>
            <ac:spMk id="4" creationId="{BC7DF34D-B3FB-7BBA-A555-3DAC7D7E4665}"/>
          </ac:spMkLst>
        </pc:spChg>
        <pc:spChg chg="add mod">
          <ac:chgData name="Tegischer Lukas" userId="f78daebb-0565-485c-bd0e-1cd035e796ff" providerId="ADAL" clId="{2595D682-C965-4940-BDCA-0B1357163CD5}" dt="2022-10-15T07:01:35.639" v="326" actId="1076"/>
          <ac:spMkLst>
            <pc:docMk/>
            <pc:sldMk cId="2487158219" sldId="435"/>
            <ac:spMk id="6" creationId="{89D1E6AE-A955-EC86-48E0-DB253CCD89B9}"/>
          </ac:spMkLst>
        </pc:spChg>
        <pc:spChg chg="del">
          <ac:chgData name="Tegischer Lukas" userId="f78daebb-0565-485c-bd0e-1cd035e796ff" providerId="ADAL" clId="{2595D682-C965-4940-BDCA-0B1357163CD5}" dt="2022-10-15T07:00:21.773" v="295" actId="478"/>
          <ac:spMkLst>
            <pc:docMk/>
            <pc:sldMk cId="2487158219" sldId="435"/>
            <ac:spMk id="7" creationId="{D11BC15E-FAFA-C983-EBFB-A2ACA2F5AEE0}"/>
          </ac:spMkLst>
        </pc:spChg>
        <pc:spChg chg="del">
          <ac:chgData name="Tegischer Lukas" userId="f78daebb-0565-485c-bd0e-1cd035e796ff" providerId="ADAL" clId="{2595D682-C965-4940-BDCA-0B1357163CD5}" dt="2022-10-15T07:00:20.540" v="293" actId="478"/>
          <ac:spMkLst>
            <pc:docMk/>
            <pc:sldMk cId="2487158219" sldId="435"/>
            <ac:spMk id="9" creationId="{97E6CDF4-D885-B2D7-9D4B-FAEFD8ECB806}"/>
          </ac:spMkLst>
        </pc:spChg>
        <pc:spChg chg="add mod">
          <ac:chgData name="Tegischer Lukas" userId="f78daebb-0565-485c-bd0e-1cd035e796ff" providerId="ADAL" clId="{2595D682-C965-4940-BDCA-0B1357163CD5}" dt="2022-10-15T07:01:40.327" v="328" actId="403"/>
          <ac:spMkLst>
            <pc:docMk/>
            <pc:sldMk cId="2487158219" sldId="435"/>
            <ac:spMk id="10" creationId="{9FFA0C23-96AE-2713-AB85-9D49960CA6E7}"/>
          </ac:spMkLst>
        </pc:spChg>
        <pc:spChg chg="add mod">
          <ac:chgData name="Tegischer Lukas" userId="f78daebb-0565-485c-bd0e-1cd035e796ff" providerId="ADAL" clId="{2595D682-C965-4940-BDCA-0B1357163CD5}" dt="2022-10-15T07:05:25.502" v="414" actId="14100"/>
          <ac:spMkLst>
            <pc:docMk/>
            <pc:sldMk cId="2487158219" sldId="435"/>
            <ac:spMk id="11" creationId="{43655DD8-98B6-44C0-1C8B-3618A8D1D861}"/>
          </ac:spMkLst>
        </pc:spChg>
        <pc:spChg chg="mod">
          <ac:chgData name="Tegischer Lukas" userId="f78daebb-0565-485c-bd0e-1cd035e796ff" providerId="ADAL" clId="{2595D682-C965-4940-BDCA-0B1357163CD5}" dt="2022-10-18T08:59:34.957" v="422" actId="20577"/>
          <ac:spMkLst>
            <pc:docMk/>
            <pc:sldMk cId="2487158219" sldId="435"/>
            <ac:spMk id="14" creationId="{79995A8C-421D-5011-D6D9-AA723651E1C3}"/>
          </ac:spMkLst>
        </pc:spChg>
        <pc:picChg chg="add mod">
          <ac:chgData name="Tegischer Lukas" userId="f78daebb-0565-485c-bd0e-1cd035e796ff" providerId="ADAL" clId="{2595D682-C965-4940-BDCA-0B1357163CD5}" dt="2022-10-15T07:01:33.486" v="325" actId="1076"/>
          <ac:picMkLst>
            <pc:docMk/>
            <pc:sldMk cId="2487158219" sldId="435"/>
            <ac:picMk id="2" creationId="{E43FFB8C-09E4-BA93-B1C7-DEDD760364DB}"/>
          </ac:picMkLst>
        </pc:picChg>
      </pc:sldChg>
      <pc:sldChg chg="addSp delSp modSp add mod delAnim modAnim">
        <pc:chgData name="Tegischer Lukas" userId="f78daebb-0565-485c-bd0e-1cd035e796ff" providerId="ADAL" clId="{2595D682-C965-4940-BDCA-0B1357163CD5}" dt="2022-10-18T08:59:32.347" v="421" actId="20577"/>
        <pc:sldMkLst>
          <pc:docMk/>
          <pc:sldMk cId="3860921457" sldId="436"/>
        </pc:sldMkLst>
        <pc:spChg chg="add mod">
          <ac:chgData name="Tegischer Lukas" userId="f78daebb-0565-485c-bd0e-1cd035e796ff" providerId="ADAL" clId="{2595D682-C965-4940-BDCA-0B1357163CD5}" dt="2022-10-15T07:02:39.323" v="344" actId="403"/>
          <ac:spMkLst>
            <pc:docMk/>
            <pc:sldMk cId="3860921457" sldId="436"/>
            <ac:spMk id="5" creationId="{57B6FC61-46ED-F594-9685-8620092F698F}"/>
          </ac:spMkLst>
        </pc:spChg>
        <pc:spChg chg="del">
          <ac:chgData name="Tegischer Lukas" userId="f78daebb-0565-485c-bd0e-1cd035e796ff" providerId="ADAL" clId="{2595D682-C965-4940-BDCA-0B1357163CD5}" dt="2022-10-15T07:02:25.267" v="336" actId="478"/>
          <ac:spMkLst>
            <pc:docMk/>
            <pc:sldMk cId="3860921457" sldId="436"/>
            <ac:spMk id="10" creationId="{9FFA0C23-96AE-2713-AB85-9D49960CA6E7}"/>
          </ac:spMkLst>
        </pc:spChg>
        <pc:spChg chg="del">
          <ac:chgData name="Tegischer Lukas" userId="f78daebb-0565-485c-bd0e-1cd035e796ff" providerId="ADAL" clId="{2595D682-C965-4940-BDCA-0B1357163CD5}" dt="2022-10-15T07:02:23.803" v="335" actId="478"/>
          <ac:spMkLst>
            <pc:docMk/>
            <pc:sldMk cId="3860921457" sldId="436"/>
            <ac:spMk id="11" creationId="{43655DD8-98B6-44C0-1C8B-3618A8D1D861}"/>
          </ac:spMkLst>
        </pc:spChg>
        <pc:spChg chg="mod">
          <ac:chgData name="Tegischer Lukas" userId="f78daebb-0565-485c-bd0e-1cd035e796ff" providerId="ADAL" clId="{2595D682-C965-4940-BDCA-0B1357163CD5}" dt="2022-10-18T08:59:32.347" v="421" actId="20577"/>
          <ac:spMkLst>
            <pc:docMk/>
            <pc:sldMk cId="3860921457" sldId="436"/>
            <ac:spMk id="14" creationId="{79995A8C-421D-5011-D6D9-AA723651E1C3}"/>
          </ac:spMkLst>
        </pc:spChg>
        <pc:cxnChg chg="add mod">
          <ac:chgData name="Tegischer Lukas" userId="f78daebb-0565-485c-bd0e-1cd035e796ff" providerId="ADAL" clId="{2595D682-C965-4940-BDCA-0B1357163CD5}" dt="2022-10-15T07:03:03.184" v="350" actId="693"/>
          <ac:cxnSpMkLst>
            <pc:docMk/>
            <pc:sldMk cId="3860921457" sldId="436"/>
            <ac:cxnSpMk id="8" creationId="{0DFD6296-34F1-EE61-49BA-95B62075A257}"/>
          </ac:cxnSpMkLst>
        </pc:cxnChg>
      </pc:sldChg>
      <pc:sldChg chg="addSp delSp modSp add mod modAnim">
        <pc:chgData name="Tegischer Lukas" userId="f78daebb-0565-485c-bd0e-1cd035e796ff" providerId="ADAL" clId="{2595D682-C965-4940-BDCA-0B1357163CD5}" dt="2022-10-18T08:59:39.354" v="423" actId="20577"/>
        <pc:sldMkLst>
          <pc:docMk/>
          <pc:sldMk cId="4124021502" sldId="437"/>
        </pc:sldMkLst>
        <pc:spChg chg="del">
          <ac:chgData name="Tegischer Lukas" userId="f78daebb-0565-485c-bd0e-1cd035e796ff" providerId="ADAL" clId="{2595D682-C965-4940-BDCA-0B1357163CD5}" dt="2022-10-15T07:03:17.760" v="353" actId="478"/>
          <ac:spMkLst>
            <pc:docMk/>
            <pc:sldMk cId="4124021502" sldId="437"/>
            <ac:spMk id="5" creationId="{57B6FC61-46ED-F594-9685-8620092F698F}"/>
          </ac:spMkLst>
        </pc:spChg>
        <pc:spChg chg="add mod">
          <ac:chgData name="Tegischer Lukas" userId="f78daebb-0565-485c-bd0e-1cd035e796ff" providerId="ADAL" clId="{2595D682-C965-4940-BDCA-0B1357163CD5}" dt="2022-10-15T07:04:12.582" v="374" actId="1076"/>
          <ac:spMkLst>
            <pc:docMk/>
            <pc:sldMk cId="4124021502" sldId="437"/>
            <ac:spMk id="7" creationId="{C82AEAB8-64F4-6B97-56F5-6686145F3402}"/>
          </ac:spMkLst>
        </pc:spChg>
        <pc:spChg chg="add mod">
          <ac:chgData name="Tegischer Lukas" userId="f78daebb-0565-485c-bd0e-1cd035e796ff" providerId="ADAL" clId="{2595D682-C965-4940-BDCA-0B1357163CD5}" dt="2022-10-15T07:04:17.704" v="376" actId="207"/>
          <ac:spMkLst>
            <pc:docMk/>
            <pc:sldMk cId="4124021502" sldId="437"/>
            <ac:spMk id="10" creationId="{180C31EF-7A9B-3B64-945F-A6D088C69A0B}"/>
          </ac:spMkLst>
        </pc:spChg>
        <pc:spChg chg="mod">
          <ac:chgData name="Tegischer Lukas" userId="f78daebb-0565-485c-bd0e-1cd035e796ff" providerId="ADAL" clId="{2595D682-C965-4940-BDCA-0B1357163CD5}" dt="2022-10-18T08:59:39.354" v="423" actId="20577"/>
          <ac:spMkLst>
            <pc:docMk/>
            <pc:sldMk cId="4124021502" sldId="437"/>
            <ac:spMk id="14" creationId="{79995A8C-421D-5011-D6D9-AA723651E1C3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8E2D6E63-1449-4B1F-BEBB-62496CBAA1D2}"/>
    <pc:docChg chg="custSel delSld modSld">
      <pc:chgData name="Tegischer Lukas" userId="f78daebb-0565-485c-bd0e-1cd035e796ff" providerId="ADAL" clId="{8E2D6E63-1449-4B1F-BEBB-62496CBAA1D2}" dt="2022-11-04T11:37:54.723" v="5" actId="47"/>
      <pc:docMkLst>
        <pc:docMk/>
      </pc:docMkLst>
      <pc:sldChg chg="delSp mod delAnim">
        <pc:chgData name="Tegischer Lukas" userId="f78daebb-0565-485c-bd0e-1cd035e796ff" providerId="ADAL" clId="{8E2D6E63-1449-4B1F-BEBB-62496CBAA1D2}" dt="2022-11-04T11:37:43.61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8E2D6E63-1449-4B1F-BEBB-62496CBAA1D2}" dt="2022-11-04T11:37:43.617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8E2D6E63-1449-4B1F-BEBB-62496CBAA1D2}" dt="2022-11-04T11:37:42.26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8E2D6E63-1449-4B1F-BEBB-62496CBAA1D2}" dt="2022-11-04T11:37:54.723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8E2D6E63-1449-4B1F-BEBB-62496CBAA1D2}" dt="2022-11-04T11:37:47.606" v="3" actId="478"/>
        <pc:sldMkLst>
          <pc:docMk/>
          <pc:sldMk cId="1318793251" sldId="410"/>
        </pc:sldMkLst>
        <pc:inkChg chg="del">
          <ac:chgData name="Tegischer Lukas" userId="f78daebb-0565-485c-bd0e-1cd035e796ff" providerId="ADAL" clId="{8E2D6E63-1449-4B1F-BEBB-62496CBAA1D2}" dt="2022-11-04T11:37:47.606" v="3" actId="478"/>
          <ac:inkMkLst>
            <pc:docMk/>
            <pc:sldMk cId="1318793251" sldId="410"/>
            <ac:inkMk id="2" creationId="{2DAC296D-4497-15A3-C778-21EB0CC15368}"/>
          </ac:inkMkLst>
        </pc:inkChg>
      </pc:sldChg>
      <pc:sldChg chg="delSp mod">
        <pc:chgData name="Tegischer Lukas" userId="f78daebb-0565-485c-bd0e-1cd035e796ff" providerId="ADAL" clId="{8E2D6E63-1449-4B1F-BEBB-62496CBAA1D2}" dt="2022-11-04T11:37:46.065" v="2" actId="478"/>
        <pc:sldMkLst>
          <pc:docMk/>
          <pc:sldMk cId="514235757" sldId="428"/>
        </pc:sldMkLst>
        <pc:inkChg chg="del">
          <ac:chgData name="Tegischer Lukas" userId="f78daebb-0565-485c-bd0e-1cd035e796ff" providerId="ADAL" clId="{8E2D6E63-1449-4B1F-BEBB-62496CBAA1D2}" dt="2022-11-04T11:37:46.065" v="2" actId="478"/>
          <ac:inkMkLst>
            <pc:docMk/>
            <pc:sldMk cId="514235757" sldId="428"/>
            <ac:inkMk id="2" creationId="{FCE09FCB-E952-60C3-EA9F-16574C18190A}"/>
          </ac:inkMkLst>
        </pc:inkChg>
      </pc:sldChg>
      <pc:sldChg chg="delSp mod">
        <pc:chgData name="Tegischer Lukas" userId="f78daebb-0565-485c-bd0e-1cd035e796ff" providerId="ADAL" clId="{8E2D6E63-1449-4B1F-BEBB-62496CBAA1D2}" dt="2022-11-04T11:37:48.899" v="4" actId="478"/>
        <pc:sldMkLst>
          <pc:docMk/>
          <pc:sldMk cId="2773651717" sldId="434"/>
        </pc:sldMkLst>
        <pc:inkChg chg="del">
          <ac:chgData name="Tegischer Lukas" userId="f78daebb-0565-485c-bd0e-1cd035e796ff" providerId="ADAL" clId="{8E2D6E63-1449-4B1F-BEBB-62496CBAA1D2}" dt="2022-11-04T11:37:48.899" v="4" actId="478"/>
          <ac:inkMkLst>
            <pc:docMk/>
            <pc:sldMk cId="2773651717" sldId="434"/>
            <ac:inkMk id="2" creationId="{64862D28-5ED9-19B0-B888-256A836D90D3}"/>
          </ac:inkMkLst>
        </pc:ink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7393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3683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1994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7887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0.png"/><Relationship Id="rId5" Type="http://schemas.openxmlformats.org/officeDocument/2006/relationships/image" Target="../media/image19.png"/><Relationship Id="rId4" Type="http://schemas.openxmlformats.org/officeDocument/2006/relationships/image" Target="../media/image18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9.png"/><Relationship Id="rId4" Type="http://schemas.openxmlformats.org/officeDocument/2006/relationships/image" Target="../media/image18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Stetige Zufallsvariable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Verteilungsfunktion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328971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Verteilungsfunktion einer stetigen Zufallsvariable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BF2AA71-75B1-FA3D-EDF3-D4C60243F084}"/>
              </a:ext>
            </a:extLst>
          </p:cNvPr>
          <p:cNvSpPr txBox="1"/>
          <p:nvPr/>
        </p:nvSpPr>
        <p:spPr>
          <a:xfrm>
            <a:off x="495299" y="991285"/>
            <a:ext cx="111347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Verteilungsfunktion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einer stetigen Zufallsvariable wird gleich definiert wie bei einer diskreten Zufallsvariable. Es gilt: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9629931-EEA2-A7FF-692C-DF7FAB2CC697}"/>
                  </a:ext>
                </a:extLst>
              </p:cNvPr>
              <p:cNvSpPr txBox="1"/>
              <p:nvPr/>
            </p:nvSpPr>
            <p:spPr>
              <a:xfrm>
                <a:off x="3048000" y="1435495"/>
                <a:ext cx="6096000" cy="788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9629931-EEA2-A7FF-692C-DF7FAB2CC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435495"/>
                <a:ext cx="6096000" cy="788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C80FA3A-8D39-EF41-F20B-676BADCAB8FC}"/>
                  </a:ext>
                </a:extLst>
              </p:cNvPr>
              <p:cNvSpPr txBox="1"/>
              <p:nvPr/>
            </p:nvSpPr>
            <p:spPr>
              <a:xfrm>
                <a:off x="495299" y="2337900"/>
                <a:ext cx="10639426" cy="36463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Fläche unter der Dichtefunktion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kann als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Wahrscheinlichkeit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interpretiert werden.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endParaRPr lang="de-AT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endParaRPr lang="de-AT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endParaRPr lang="de-AT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endParaRPr lang="de-AT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endParaRPr lang="de-AT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br>
                  <a:rPr lang="de-AT" sz="1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≤4</m:t>
                          </m:r>
                        </m:e>
                      </m:d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C80FA3A-8D39-EF41-F20B-676BADCAB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99" y="2337900"/>
                <a:ext cx="10639426" cy="3646383"/>
              </a:xfrm>
              <a:prstGeom prst="rect">
                <a:avLst/>
              </a:prstGeom>
              <a:blipFill>
                <a:blip r:embed="rId4"/>
                <a:stretch>
                  <a:fillRect t="-8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0CD1BA94-89E0-8573-D5CD-6E2AC35CC6B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374" b="58956"/>
          <a:stretch/>
        </p:blipFill>
        <p:spPr bwMode="auto">
          <a:xfrm>
            <a:off x="2226811" y="2849562"/>
            <a:ext cx="7738378" cy="24967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D7D45FB-A0E0-2D91-DA85-959DF127F889}"/>
                  </a:ext>
                </a:extLst>
              </p:cNvPr>
              <p:cNvSpPr txBox="1"/>
              <p:nvPr/>
            </p:nvSpPr>
            <p:spPr>
              <a:xfrm>
                <a:off x="390525" y="283218"/>
                <a:ext cx="6096000" cy="9766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dirty="0">
                    <a:solidFill>
                      <a:schemeClr val="tx1"/>
                    </a:solidFill>
                  </a:rPr>
                  <a:t>Dichtefunktion: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A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      ;    </m:t>
                            </m:r>
                            <m:r>
                              <a:rPr lang="de-A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&lt;0       </m:t>
                            </m:r>
                          </m:e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&amp;0,5    ;  0≤</m:t>
                            </m:r>
                            <m:r>
                              <a:rPr lang="de-A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≤2</m:t>
                            </m:r>
                          </m:e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        ;  </m:t>
                            </m:r>
                            <m:r>
                              <a:rPr lang="de-A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&gt;2        </m:t>
                            </m:r>
                          </m:e>
                        </m:eqArr>
                      </m:e>
                    </m:d>
                  </m:oMath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D7D45FB-A0E0-2D91-DA85-959DF127F8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5" y="283218"/>
                <a:ext cx="6096000" cy="976614"/>
              </a:xfrm>
              <a:prstGeom prst="rect">
                <a:avLst/>
              </a:prstGeom>
              <a:blipFill>
                <a:blip r:embed="rId3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C52A252-92EA-2844-751C-407EB8F56091}"/>
                  </a:ext>
                </a:extLst>
              </p:cNvPr>
              <p:cNvSpPr txBox="1"/>
              <p:nvPr/>
            </p:nvSpPr>
            <p:spPr>
              <a:xfrm>
                <a:off x="390525" y="1492893"/>
                <a:ext cx="6096000" cy="1340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b="1" dirty="0">
                    <a:solidFill>
                      <a:schemeClr val="tx1"/>
                    </a:solidFill>
                  </a:rPr>
                  <a:t>Verteilungsfunktion</a:t>
                </a:r>
                <a14:m>
                  <m:oMath xmlns:m="http://schemas.openxmlformats.org/officeDocument/2006/math">
                    <m:r>
                      <a:rPr lang="de-AT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AT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de-A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A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</m:e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     </m:t>
                            </m:r>
                          </m:e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</m:e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</m:e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      </m:t>
                            </m:r>
                          </m:e>
                        </m:eqArr>
                      </m:e>
                    </m:d>
                  </m:oMath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C52A252-92EA-2844-751C-407EB8F56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5" y="1492893"/>
                <a:ext cx="6096000" cy="1340880"/>
              </a:xfrm>
              <a:prstGeom prst="rect">
                <a:avLst/>
              </a:prstGeom>
              <a:blipFill>
                <a:blip r:embed="rId4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1D53602-EDEC-CAA8-1EA4-EE51922EEDDA}"/>
                  </a:ext>
                </a:extLst>
              </p:cNvPr>
              <p:cNvSpPr txBox="1"/>
              <p:nvPr/>
            </p:nvSpPr>
            <p:spPr>
              <a:xfrm>
                <a:off x="7315199" y="5127527"/>
                <a:ext cx="4400551" cy="10701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Am Ende des Intervalls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[0;2]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beträgt die Fläche unter der Dichtefunktion 1 = 100%.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(2)=1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1D53602-EDEC-CAA8-1EA4-EE51922EED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199" y="5127527"/>
                <a:ext cx="4400551" cy="1070165"/>
              </a:xfrm>
              <a:prstGeom prst="rect">
                <a:avLst/>
              </a:prstGeom>
              <a:blipFill>
                <a:blip r:embed="rId5"/>
                <a:stretch>
                  <a:fillRect t="-2273" b="-79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89E34373-59AF-F10D-C43F-63DB05A9539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2884" b="53750"/>
          <a:stretch/>
        </p:blipFill>
        <p:spPr>
          <a:xfrm>
            <a:off x="552450" y="3133641"/>
            <a:ext cx="6362700" cy="2854507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A0264D98-4673-3297-F11F-D5AFB29154A3}"/>
              </a:ext>
            </a:extLst>
          </p:cNvPr>
          <p:cNvSpPr/>
          <p:nvPr/>
        </p:nvSpPr>
        <p:spPr>
          <a:xfrm>
            <a:off x="2371725" y="3852334"/>
            <a:ext cx="3095625" cy="1545166"/>
          </a:xfrm>
          <a:prstGeom prst="rect">
            <a:avLst/>
          </a:prstGeom>
          <a:solidFill>
            <a:srgbClr val="FFC000">
              <a:alpha val="2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879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C7DF34D-B3FB-7BBA-A555-3DAC7D7E4665}"/>
                  </a:ext>
                </a:extLst>
              </p:cNvPr>
              <p:cNvSpPr txBox="1"/>
              <p:nvPr/>
            </p:nvSpPr>
            <p:spPr>
              <a:xfrm>
                <a:off x="390525" y="366345"/>
                <a:ext cx="6096000" cy="9766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dirty="0">
                    <a:solidFill>
                      <a:schemeClr val="tx1"/>
                    </a:solidFill>
                  </a:rPr>
                  <a:t>Verteilungsfunktion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de-A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A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      ;    </m:t>
                            </m:r>
                            <m:r>
                              <a:rPr lang="de-A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&lt;0       </m:t>
                            </m:r>
                          </m:e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&amp;0,5</m:t>
                            </m:r>
                            <m:r>
                              <a:rPr lang="de-A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AT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  ;  0≤</m:t>
                            </m:r>
                            <m:r>
                              <a:rPr lang="de-A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≤2</m:t>
                            </m:r>
                          </m:e>
                          <m:e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        ;  </m:t>
                            </m:r>
                            <m:r>
                              <a:rPr lang="de-A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&gt;2        </m:t>
                            </m:r>
                          </m:e>
                        </m:eqArr>
                      </m:e>
                    </m:d>
                  </m:oMath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C7DF34D-B3FB-7BBA-A555-3DAC7D7E4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5" y="366345"/>
                <a:ext cx="6096000" cy="976614"/>
              </a:xfrm>
              <a:prstGeom prst="rect">
                <a:avLst/>
              </a:prstGeom>
              <a:blipFill>
                <a:blip r:embed="rId3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11BC15E-FAFA-C983-EBFB-A2ACA2F5AEE0}"/>
                  </a:ext>
                </a:extLst>
              </p:cNvPr>
              <p:cNvSpPr txBox="1"/>
              <p:nvPr/>
            </p:nvSpPr>
            <p:spPr>
              <a:xfrm>
                <a:off x="5905500" y="470406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24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(2)=1</m:t>
                      </m:r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11BC15E-FAFA-C983-EBFB-A2ACA2F5AE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500" y="470406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97E6CDF4-D885-B2D7-9D4B-FAEFD8ECB806}"/>
              </a:ext>
            </a:extLst>
          </p:cNvPr>
          <p:cNvSpPr txBox="1"/>
          <p:nvPr/>
        </p:nvSpPr>
        <p:spPr>
          <a:xfrm>
            <a:off x="1819275" y="1447020"/>
            <a:ext cx="85534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diesen Informationen wird die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Integrationskonstante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bestimmt: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79995A8C-421D-5011-D6D9-AA723651E1C3}"/>
                  </a:ext>
                </a:extLst>
              </p:cNvPr>
              <p:cNvSpPr txBox="1"/>
              <p:nvPr/>
            </p:nvSpPr>
            <p:spPr>
              <a:xfrm>
                <a:off x="3048000" y="4463573"/>
                <a:ext cx="6096000" cy="11437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Verteilungsfunktion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      ;    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&lt;0       </m:t>
                            </m:r>
                          </m:e>
                          <m:e>
                            <m:r>
                              <a:rPr lang="de-AT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0,5</m:t>
                            </m:r>
                            <m:r>
                              <a:rPr lang="de-AT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  ;  0≤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≤2</m:t>
                            </m:r>
                          </m:e>
                          <m:e>
                            <m:r>
                              <a:rPr lang="de-DE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      ;  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&gt;2        </m:t>
                            </m:r>
                          </m:e>
                        </m:eqArr>
                      </m:e>
                    </m:d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79995A8C-421D-5011-D6D9-AA723651E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463573"/>
                <a:ext cx="6096000" cy="11437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365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79995A8C-421D-5011-D6D9-AA723651E1C3}"/>
                  </a:ext>
                </a:extLst>
              </p:cNvPr>
              <p:cNvSpPr txBox="1"/>
              <p:nvPr/>
            </p:nvSpPr>
            <p:spPr>
              <a:xfrm>
                <a:off x="5772150" y="361997"/>
                <a:ext cx="6096000" cy="11437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Verteilungsfunktion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      ;    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&lt;0       </m:t>
                            </m:r>
                          </m:e>
                          <m:e>
                            <m:r>
                              <a:rPr lang="de-AT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0,5</m:t>
                            </m:r>
                            <m:r>
                              <a:rPr lang="de-AT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  ;  0≤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≤2</m:t>
                            </m:r>
                          </m:e>
                          <m:e>
                            <m:r>
                              <a:rPr lang="de-DE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      ;  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&gt;2        </m:t>
                            </m:r>
                          </m:e>
                        </m:eqArr>
                      </m:e>
                    </m:d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79995A8C-421D-5011-D6D9-AA723651E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150" y="361997"/>
                <a:ext cx="6096000" cy="1143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E43FFB8C-09E4-BA93-B1C7-DEDD760364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2142"/>
          <a:stretch/>
        </p:blipFill>
        <p:spPr bwMode="auto">
          <a:xfrm>
            <a:off x="589279" y="1641729"/>
            <a:ext cx="6897371" cy="30745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CA75A43-173D-0915-2F6A-DCE0F8980F18}"/>
                  </a:ext>
                </a:extLst>
              </p:cNvPr>
              <p:cNvSpPr txBox="1"/>
              <p:nvPr/>
            </p:nvSpPr>
            <p:spPr>
              <a:xfrm>
                <a:off x="323850" y="396398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dirty="0">
                    <a:solidFill>
                      <a:schemeClr val="tx1"/>
                    </a:solidFill>
                  </a:rPr>
                  <a:t>Dichtefunktion: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      ;    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&lt;0       </m:t>
                            </m:r>
                          </m:e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&amp;0,5    ;  0≤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≤2</m:t>
                            </m:r>
                          </m:e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        ;  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&gt;2        </m:t>
                            </m:r>
                          </m:e>
                        </m:eqArr>
                      </m:e>
                    </m:d>
                  </m:oMath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CA75A43-173D-0915-2F6A-DCE0F8980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396398"/>
                <a:ext cx="6096000" cy="1074910"/>
              </a:xfrm>
              <a:prstGeom prst="rect">
                <a:avLst/>
              </a:prstGeom>
              <a:blipFill>
                <a:blip r:embed="rId5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9D1E6AE-A955-EC86-48E0-DB253CCD89B9}"/>
                  </a:ext>
                </a:extLst>
              </p:cNvPr>
              <p:cNvSpPr txBox="1"/>
              <p:nvPr/>
            </p:nvSpPr>
            <p:spPr>
              <a:xfrm>
                <a:off x="7743824" y="2825044"/>
                <a:ext cx="423862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kann man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1,5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≤1,5)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bestimmen:</a:t>
                </a:r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9D1E6AE-A955-EC86-48E0-DB253CCD8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824" y="2825044"/>
                <a:ext cx="4238625" cy="707886"/>
              </a:xfrm>
              <a:prstGeom prst="rect">
                <a:avLst/>
              </a:prstGeom>
              <a:blipFill>
                <a:blip r:embed="rId6"/>
                <a:stretch>
                  <a:fillRect t="-4274" b="-136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9FFA0C23-96AE-2713-AB85-9D49960CA6E7}"/>
              </a:ext>
            </a:extLst>
          </p:cNvPr>
          <p:cNvSpPr txBox="1"/>
          <p:nvPr/>
        </p:nvSpPr>
        <p:spPr>
          <a:xfrm>
            <a:off x="323850" y="4886667"/>
            <a:ext cx="9005888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Option A:</a:t>
            </a:r>
            <a:r>
              <a:rPr lang="de-AT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Fläche unter der Dichtefunktion f(x) entspricht der Wahrscheinlichkeit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3655DD8-98B6-44C0-1C8B-3618A8D1D861}"/>
              </a:ext>
            </a:extLst>
          </p:cNvPr>
          <p:cNvSpPr/>
          <p:nvPr/>
        </p:nvSpPr>
        <p:spPr>
          <a:xfrm>
            <a:off x="2590800" y="3362325"/>
            <a:ext cx="2390775" cy="801157"/>
          </a:xfrm>
          <a:prstGeom prst="rect">
            <a:avLst/>
          </a:prstGeom>
          <a:solidFill>
            <a:srgbClr val="0F6FC6">
              <a:alpha val="4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715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79995A8C-421D-5011-D6D9-AA723651E1C3}"/>
                  </a:ext>
                </a:extLst>
              </p:cNvPr>
              <p:cNvSpPr txBox="1"/>
              <p:nvPr/>
            </p:nvSpPr>
            <p:spPr>
              <a:xfrm>
                <a:off x="5772150" y="361997"/>
                <a:ext cx="6096000" cy="11437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Verteilungsfunktion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      ;    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&lt;0       </m:t>
                            </m:r>
                          </m:e>
                          <m:e>
                            <m:r>
                              <a:rPr lang="de-AT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0,5</m:t>
                            </m:r>
                            <m:r>
                              <a:rPr lang="de-AT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  ;  0≤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≤2</m:t>
                            </m:r>
                          </m:e>
                          <m:e>
                            <m:r>
                              <a:rPr lang="de-DE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     ;  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&gt;2        </m:t>
                            </m:r>
                          </m:e>
                        </m:eqArr>
                      </m:e>
                    </m:d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79995A8C-421D-5011-D6D9-AA723651E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150" y="361997"/>
                <a:ext cx="6096000" cy="11437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E43FFB8C-09E4-BA93-B1C7-DEDD760364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2142"/>
          <a:stretch/>
        </p:blipFill>
        <p:spPr bwMode="auto">
          <a:xfrm>
            <a:off x="589279" y="1641729"/>
            <a:ext cx="6897371" cy="30745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CA75A43-173D-0915-2F6A-DCE0F8980F18}"/>
                  </a:ext>
                </a:extLst>
              </p:cNvPr>
              <p:cNvSpPr txBox="1"/>
              <p:nvPr/>
            </p:nvSpPr>
            <p:spPr>
              <a:xfrm>
                <a:off x="323850" y="396398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dirty="0">
                    <a:solidFill>
                      <a:schemeClr val="tx1"/>
                    </a:solidFill>
                  </a:rPr>
                  <a:t>Dichtefunktion: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      ;    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&lt;0       </m:t>
                            </m:r>
                          </m:e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&amp;0,5    ;  0≤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≤2</m:t>
                            </m:r>
                          </m:e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        ;  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&gt;2        </m:t>
                            </m:r>
                          </m:e>
                        </m:eqArr>
                      </m:e>
                    </m:d>
                  </m:oMath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CA75A43-173D-0915-2F6A-DCE0F8980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396398"/>
                <a:ext cx="6096000" cy="1074910"/>
              </a:xfrm>
              <a:prstGeom prst="rect">
                <a:avLst/>
              </a:prstGeom>
              <a:blipFill>
                <a:blip r:embed="rId4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9D1E6AE-A955-EC86-48E0-DB253CCD89B9}"/>
                  </a:ext>
                </a:extLst>
              </p:cNvPr>
              <p:cNvSpPr txBox="1"/>
              <p:nvPr/>
            </p:nvSpPr>
            <p:spPr>
              <a:xfrm>
                <a:off x="7743824" y="2825044"/>
                <a:ext cx="423862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kann man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1,5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≤1,5)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bestimmen:</a:t>
                </a:r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9D1E6AE-A955-EC86-48E0-DB253CCD8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824" y="2825044"/>
                <a:ext cx="4238625" cy="707886"/>
              </a:xfrm>
              <a:prstGeom prst="rect">
                <a:avLst/>
              </a:prstGeom>
              <a:blipFill>
                <a:blip r:embed="rId5"/>
                <a:stretch>
                  <a:fillRect t="-4274" b="-136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7B6FC61-46ED-F594-9685-8620092F698F}"/>
                  </a:ext>
                </a:extLst>
              </p:cNvPr>
              <p:cNvSpPr txBox="1"/>
              <p:nvPr/>
            </p:nvSpPr>
            <p:spPr>
              <a:xfrm>
                <a:off x="532130" y="4852267"/>
                <a:ext cx="9183369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20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Option B:</a:t>
                </a:r>
                <a:r>
                  <a:rPr lang="de-AT" sz="2000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Funktionswert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(1,5)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Verteilungsfunktion an der y-Achse ablesen.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7B6FC61-46ED-F594-9685-8620092F6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30" y="4852267"/>
                <a:ext cx="9183369" cy="406265"/>
              </a:xfrm>
              <a:prstGeom prst="rect">
                <a:avLst/>
              </a:prstGeom>
              <a:blipFill>
                <a:blip r:embed="rId6"/>
                <a:stretch>
                  <a:fillRect l="-664" t="-7463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0DFD6296-34F1-EE61-49BA-95B62075A257}"/>
              </a:ext>
            </a:extLst>
          </p:cNvPr>
          <p:cNvCxnSpPr>
            <a:cxnSpLocks/>
          </p:cNvCxnSpPr>
          <p:nvPr/>
        </p:nvCxnSpPr>
        <p:spPr>
          <a:xfrm flipH="1">
            <a:off x="2599267" y="2971800"/>
            <a:ext cx="2415116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92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79995A8C-421D-5011-D6D9-AA723651E1C3}"/>
                  </a:ext>
                </a:extLst>
              </p:cNvPr>
              <p:cNvSpPr txBox="1"/>
              <p:nvPr/>
            </p:nvSpPr>
            <p:spPr>
              <a:xfrm>
                <a:off x="5772150" y="361997"/>
                <a:ext cx="6096000" cy="11437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Verteilungsfunktion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      ;    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&lt;0       </m:t>
                            </m:r>
                          </m:e>
                          <m:e>
                            <m:r>
                              <a:rPr lang="de-AT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0,5</m:t>
                            </m:r>
                            <m:r>
                              <a:rPr lang="de-AT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  ;  0≤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≤2</m:t>
                            </m:r>
                          </m:e>
                          <m:e>
                            <m:r>
                              <a:rPr lang="de-DE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      ;  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&gt;2        </m:t>
                            </m:r>
                          </m:e>
                        </m:eqArr>
                      </m:e>
                    </m:d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79995A8C-421D-5011-D6D9-AA723651E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150" y="361997"/>
                <a:ext cx="6096000" cy="11437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E43FFB8C-09E4-BA93-B1C7-DEDD760364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2142"/>
          <a:stretch/>
        </p:blipFill>
        <p:spPr bwMode="auto">
          <a:xfrm>
            <a:off x="589279" y="1641729"/>
            <a:ext cx="6897371" cy="30745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CA75A43-173D-0915-2F6A-DCE0F8980F18}"/>
                  </a:ext>
                </a:extLst>
              </p:cNvPr>
              <p:cNvSpPr txBox="1"/>
              <p:nvPr/>
            </p:nvSpPr>
            <p:spPr>
              <a:xfrm>
                <a:off x="323850" y="396398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dirty="0">
                    <a:solidFill>
                      <a:schemeClr val="tx1"/>
                    </a:solidFill>
                  </a:rPr>
                  <a:t>Dichtefunktion: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      ;    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&lt;0       </m:t>
                            </m:r>
                          </m:e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&amp;0,5    ;  0≤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≤2</m:t>
                            </m:r>
                          </m:e>
                          <m:e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&amp;0        ;  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&gt;2        </m:t>
                            </m:r>
                          </m:e>
                        </m:eqArr>
                      </m:e>
                    </m:d>
                  </m:oMath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CA75A43-173D-0915-2F6A-DCE0F8980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396398"/>
                <a:ext cx="6096000" cy="1074910"/>
              </a:xfrm>
              <a:prstGeom prst="rect">
                <a:avLst/>
              </a:prstGeom>
              <a:blipFill>
                <a:blip r:embed="rId4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9D1E6AE-A955-EC86-48E0-DB253CCD89B9}"/>
                  </a:ext>
                </a:extLst>
              </p:cNvPr>
              <p:cNvSpPr txBox="1"/>
              <p:nvPr/>
            </p:nvSpPr>
            <p:spPr>
              <a:xfrm>
                <a:off x="7743824" y="2825044"/>
                <a:ext cx="423862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kann man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1,5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≤1,5)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bestimmen:</a:t>
                </a:r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9D1E6AE-A955-EC86-48E0-DB253CCD8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824" y="2825044"/>
                <a:ext cx="4238625" cy="707886"/>
              </a:xfrm>
              <a:prstGeom prst="rect">
                <a:avLst/>
              </a:prstGeom>
              <a:blipFill>
                <a:blip r:embed="rId5"/>
                <a:stretch>
                  <a:fillRect t="-4274" b="-136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0DFD6296-34F1-EE61-49BA-95B62075A257}"/>
              </a:ext>
            </a:extLst>
          </p:cNvPr>
          <p:cNvCxnSpPr>
            <a:cxnSpLocks/>
          </p:cNvCxnSpPr>
          <p:nvPr/>
        </p:nvCxnSpPr>
        <p:spPr>
          <a:xfrm flipH="1">
            <a:off x="2599267" y="2971800"/>
            <a:ext cx="2415116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C82AEAB8-64F4-6B97-56F5-6686145F3402}"/>
              </a:ext>
            </a:extLst>
          </p:cNvPr>
          <p:cNvSpPr txBox="1"/>
          <p:nvPr/>
        </p:nvSpPr>
        <p:spPr>
          <a:xfrm>
            <a:off x="7591425" y="3871192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Option C:</a:t>
            </a:r>
            <a:r>
              <a:rPr lang="de-AT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Berechnung Bestimmtes Integral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80C31EF-7A9B-3B64-945F-A6D088C69A0B}"/>
                  </a:ext>
                </a:extLst>
              </p:cNvPr>
              <p:cNvSpPr txBox="1"/>
              <p:nvPr/>
            </p:nvSpPr>
            <p:spPr>
              <a:xfrm>
                <a:off x="323850" y="4886667"/>
                <a:ext cx="6096000" cy="7888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1,5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1,5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80C31EF-7A9B-3B64-945F-A6D088C69A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4886667"/>
                <a:ext cx="6096000" cy="7888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402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3" y="31956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Bemerkungen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501FB25-6C2E-C620-66D6-1C76F838072F}"/>
                  </a:ext>
                </a:extLst>
              </p:cNvPr>
              <p:cNvSpPr txBox="1"/>
              <p:nvPr/>
            </p:nvSpPr>
            <p:spPr>
              <a:xfrm>
                <a:off x="3047998" y="1273314"/>
                <a:ext cx="6096000" cy="2831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5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=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𝑎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50000"/>
                  </a:lnSpc>
                  <a:spcAft>
                    <a:spcPts val="6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endParaRPr lang="de-DE" sz="2400" i="1" dirty="0">
                  <a:solidFill>
                    <a:srgbClr val="00B05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≤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𝑎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&lt;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algn="ctr"/>
                <a:b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</a:b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Begründung:</a:t>
                </a:r>
                <a:endParaRPr lang="de-AT" sz="2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501FB25-6C2E-C620-66D6-1C76F8380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273314"/>
                <a:ext cx="6096000" cy="2831544"/>
              </a:xfrm>
              <a:prstGeom prst="rect">
                <a:avLst/>
              </a:prstGeom>
              <a:blipFill>
                <a:blip r:embed="rId2"/>
                <a:stretch>
                  <a:fillRect b="-409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019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242</Words>
  <Application>Microsoft Office PowerPoint</Application>
  <PresentationFormat>Breitbild</PresentationFormat>
  <Paragraphs>44</Paragraphs>
  <Slides>8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Stetige Zufallsvariable Verteilungsfunktion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2022-11-04T11:37:55Z</dcterms:modified>
</cp:coreProperties>
</file>