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390" r:id="rId3"/>
    <p:sldId id="380" r:id="rId4"/>
    <p:sldId id="394" r:id="rId5"/>
    <p:sldId id="391" r:id="rId6"/>
    <p:sldId id="395" r:id="rId7"/>
    <p:sldId id="396" r:id="rId8"/>
    <p:sldId id="397" r:id="rId9"/>
    <p:sldId id="398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DA37D80-6434-44D0-A028-1B22A696006F}" styleName="Helle Formatvorlage 3 - Akz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540" autoAdjust="0"/>
    <p:restoredTop sz="94660"/>
  </p:normalViewPr>
  <p:slideViewPr>
    <p:cSldViewPr snapToGrid="0">
      <p:cViewPr varScale="1">
        <p:scale>
          <a:sx n="67" d="100"/>
          <a:sy n="67" d="100"/>
        </p:scale>
        <p:origin x="5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454CA625-85C9-42A3-B45F-345F2D5C699D}"/>
    <pc:docChg chg="custSel addSld delSld modSld">
      <pc:chgData name="Tegischer Lukas" userId="f78daebb-0565-485c-bd0e-1cd035e796ff" providerId="ADAL" clId="{454CA625-85C9-42A3-B45F-345F2D5C699D}" dt="2021-10-03T18:18:52.638" v="243" actId="47"/>
      <pc:docMkLst>
        <pc:docMk/>
      </pc:docMkLst>
      <pc:sldChg chg="modSp mod">
        <pc:chgData name="Tegischer Lukas" userId="f78daebb-0565-485c-bd0e-1cd035e796ff" providerId="ADAL" clId="{454CA625-85C9-42A3-B45F-345F2D5C699D}" dt="2021-10-03T18:12:29.434" v="2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54CA625-85C9-42A3-B45F-345F2D5C699D}" dt="2021-10-03T18:12:29.434" v="2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54CA625-85C9-42A3-B45F-345F2D5C699D}" dt="2021-10-03T18:14:17.183" v="98" actId="1076"/>
        <pc:sldMkLst>
          <pc:docMk/>
          <pc:sldMk cId="15827720" sldId="380"/>
        </pc:sldMkLst>
        <pc:spChg chg="mod">
          <ac:chgData name="Tegischer Lukas" userId="f78daebb-0565-485c-bd0e-1cd035e796ff" providerId="ADAL" clId="{454CA625-85C9-42A3-B45F-345F2D5C699D}" dt="2021-10-03T18:14:17.183" v="98" actId="1076"/>
          <ac:spMkLst>
            <pc:docMk/>
            <pc:sldMk cId="15827720" sldId="380"/>
            <ac:spMk id="6" creationId="{4E1E9BBE-ADC8-49C8-BC4E-7CDDBE735635}"/>
          </ac:spMkLst>
        </pc:spChg>
        <pc:spChg chg="del">
          <ac:chgData name="Tegischer Lukas" userId="f78daebb-0565-485c-bd0e-1cd035e796ff" providerId="ADAL" clId="{454CA625-85C9-42A3-B45F-345F2D5C699D}" dt="2021-10-03T18:12:47.976" v="60" actId="478"/>
          <ac:spMkLst>
            <pc:docMk/>
            <pc:sldMk cId="15827720" sldId="380"/>
            <ac:spMk id="7" creationId="{1BC73DB9-3043-4CA9-9926-DE32550C3112}"/>
          </ac:spMkLst>
        </pc:spChg>
        <pc:spChg chg="add mod">
          <ac:chgData name="Tegischer Lukas" userId="f78daebb-0565-485c-bd0e-1cd035e796ff" providerId="ADAL" clId="{454CA625-85C9-42A3-B45F-345F2D5C699D}" dt="2021-10-03T18:13:13.981" v="73" actId="1076"/>
          <ac:spMkLst>
            <pc:docMk/>
            <pc:sldMk cId="15827720" sldId="380"/>
            <ac:spMk id="9" creationId="{5DCC5045-E1EC-434F-99B1-AEB7F1BAC459}"/>
          </ac:spMkLst>
        </pc:spChg>
        <pc:spChg chg="del">
          <ac:chgData name="Tegischer Lukas" userId="f78daebb-0565-485c-bd0e-1cd035e796ff" providerId="ADAL" clId="{454CA625-85C9-42A3-B45F-345F2D5C699D}" dt="2021-10-03T18:12:49.436" v="61" actId="478"/>
          <ac:spMkLst>
            <pc:docMk/>
            <pc:sldMk cId="15827720" sldId="380"/>
            <ac:spMk id="10" creationId="{81C4DA01-FD6A-453A-B69E-EC087AF4D423}"/>
          </ac:spMkLst>
        </pc:spChg>
        <pc:spChg chg="add mod">
          <ac:chgData name="Tegischer Lukas" userId="f78daebb-0565-485c-bd0e-1cd035e796ff" providerId="ADAL" clId="{454CA625-85C9-42A3-B45F-345F2D5C699D}" dt="2021-10-03T18:13:45.049" v="84" actId="1076"/>
          <ac:spMkLst>
            <pc:docMk/>
            <pc:sldMk cId="15827720" sldId="380"/>
            <ac:spMk id="11" creationId="{F3B17923-8975-44FA-B2AD-E8F70C0CEA08}"/>
          </ac:spMkLst>
        </pc:spChg>
        <pc:spChg chg="add mod">
          <ac:chgData name="Tegischer Lukas" userId="f78daebb-0565-485c-bd0e-1cd035e796ff" providerId="ADAL" clId="{454CA625-85C9-42A3-B45F-345F2D5C699D}" dt="2021-10-03T18:14:00.299" v="92" actId="1076"/>
          <ac:spMkLst>
            <pc:docMk/>
            <pc:sldMk cId="15827720" sldId="380"/>
            <ac:spMk id="12" creationId="{E7EB284A-7FD9-409F-9F36-E0B0D6BCEF04}"/>
          </ac:spMkLst>
        </pc:spChg>
      </pc:sldChg>
      <pc:sldChg chg="del">
        <pc:chgData name="Tegischer Lukas" userId="f78daebb-0565-485c-bd0e-1cd035e796ff" providerId="ADAL" clId="{454CA625-85C9-42A3-B45F-345F2D5C699D}" dt="2021-10-03T18:16:15.863" v="156" actId="47"/>
        <pc:sldMkLst>
          <pc:docMk/>
          <pc:sldMk cId="551739112" sldId="390"/>
        </pc:sldMkLst>
      </pc:sldChg>
      <pc:sldChg chg="addSp delSp modSp mod delAnim modAnim">
        <pc:chgData name="Tegischer Lukas" userId="f78daebb-0565-485c-bd0e-1cd035e796ff" providerId="ADAL" clId="{454CA625-85C9-42A3-B45F-345F2D5C699D}" dt="2021-10-03T18:17:27.956" v="211"/>
        <pc:sldMkLst>
          <pc:docMk/>
          <pc:sldMk cId="2971880466" sldId="391"/>
        </pc:sldMkLst>
        <pc:spChg chg="add mod">
          <ac:chgData name="Tegischer Lukas" userId="f78daebb-0565-485c-bd0e-1cd035e796ff" providerId="ADAL" clId="{454CA625-85C9-42A3-B45F-345F2D5C699D}" dt="2021-10-03T18:16:27.814" v="163" actId="403"/>
          <ac:spMkLst>
            <pc:docMk/>
            <pc:sldMk cId="2971880466" sldId="391"/>
            <ac:spMk id="7" creationId="{CD348463-1C79-483E-80F5-709228C2FD02}"/>
          </ac:spMkLst>
        </pc:spChg>
        <pc:spChg chg="add mod">
          <ac:chgData name="Tegischer Lukas" userId="f78daebb-0565-485c-bd0e-1cd035e796ff" providerId="ADAL" clId="{454CA625-85C9-42A3-B45F-345F2D5C699D}" dt="2021-10-03T18:16:41.670" v="170" actId="20577"/>
          <ac:spMkLst>
            <pc:docMk/>
            <pc:sldMk cId="2971880466" sldId="391"/>
            <ac:spMk id="9" creationId="{685CEC33-55D2-4ADC-BABD-AB9DE83925B2}"/>
          </ac:spMkLst>
        </pc:spChg>
        <pc:spChg chg="add mod">
          <ac:chgData name="Tegischer Lukas" userId="f78daebb-0565-485c-bd0e-1cd035e796ff" providerId="ADAL" clId="{454CA625-85C9-42A3-B45F-345F2D5C699D}" dt="2021-10-03T18:17:21.325" v="209" actId="1076"/>
          <ac:spMkLst>
            <pc:docMk/>
            <pc:sldMk cId="2971880466" sldId="391"/>
            <ac:spMk id="10" creationId="{BD63693B-8CDE-4373-98F4-A73F9D9FCC56}"/>
          </ac:spMkLst>
        </pc:spChg>
        <pc:spChg chg="add mod">
          <ac:chgData name="Tegischer Lukas" userId="f78daebb-0565-485c-bd0e-1cd035e796ff" providerId="ADAL" clId="{454CA625-85C9-42A3-B45F-345F2D5C699D}" dt="2021-10-03T18:17:18.293" v="208" actId="1076"/>
          <ac:spMkLst>
            <pc:docMk/>
            <pc:sldMk cId="2971880466" sldId="391"/>
            <ac:spMk id="11" creationId="{C7AB80A4-EDBF-4219-A1ED-E8165E9820AC}"/>
          </ac:spMkLst>
        </pc:spChg>
        <pc:spChg chg="del">
          <ac:chgData name="Tegischer Lukas" userId="f78daebb-0565-485c-bd0e-1cd035e796ff" providerId="ADAL" clId="{454CA625-85C9-42A3-B45F-345F2D5C699D}" dt="2021-10-03T18:16:19.461" v="159" actId="478"/>
          <ac:spMkLst>
            <pc:docMk/>
            <pc:sldMk cId="2971880466" sldId="391"/>
            <ac:spMk id="16" creationId="{62FA177B-0488-4099-8642-E02C10168F91}"/>
          </ac:spMkLst>
        </pc:spChg>
        <pc:spChg chg="del">
          <ac:chgData name="Tegischer Lukas" userId="f78daebb-0565-485c-bd0e-1cd035e796ff" providerId="ADAL" clId="{454CA625-85C9-42A3-B45F-345F2D5C699D}" dt="2021-10-03T18:16:18.916" v="158" actId="478"/>
          <ac:spMkLst>
            <pc:docMk/>
            <pc:sldMk cId="2971880466" sldId="391"/>
            <ac:spMk id="17" creationId="{CAA98DB8-E178-4E2E-ADE0-A998E866A179}"/>
          </ac:spMkLst>
        </pc:spChg>
        <pc:spChg chg="del">
          <ac:chgData name="Tegischer Lukas" userId="f78daebb-0565-485c-bd0e-1cd035e796ff" providerId="ADAL" clId="{454CA625-85C9-42A3-B45F-345F2D5C699D}" dt="2021-10-03T18:16:18.017" v="157" actId="478"/>
          <ac:spMkLst>
            <pc:docMk/>
            <pc:sldMk cId="2971880466" sldId="391"/>
            <ac:spMk id="18" creationId="{830D94AB-2CA0-4F23-89D9-324D5D8CE64C}"/>
          </ac:spMkLst>
        </pc:spChg>
      </pc:sldChg>
      <pc:sldChg chg="del">
        <pc:chgData name="Tegischer Lukas" userId="f78daebb-0565-485c-bd0e-1cd035e796ff" providerId="ADAL" clId="{454CA625-85C9-42A3-B45F-345F2D5C699D}" dt="2021-10-03T18:18:52.638" v="243" actId="47"/>
        <pc:sldMkLst>
          <pc:docMk/>
          <pc:sldMk cId="2784666792" sldId="392"/>
        </pc:sldMkLst>
      </pc:sldChg>
      <pc:sldChg chg="del">
        <pc:chgData name="Tegischer Lukas" userId="f78daebb-0565-485c-bd0e-1cd035e796ff" providerId="ADAL" clId="{454CA625-85C9-42A3-B45F-345F2D5C699D}" dt="2021-10-03T18:18:52.638" v="243" actId="47"/>
        <pc:sldMkLst>
          <pc:docMk/>
          <pc:sldMk cId="3674777410" sldId="393"/>
        </pc:sldMkLst>
      </pc:sldChg>
      <pc:sldChg chg="addSp delSp modSp add mod delAnim modAnim">
        <pc:chgData name="Tegischer Lukas" userId="f78daebb-0565-485c-bd0e-1cd035e796ff" providerId="ADAL" clId="{454CA625-85C9-42A3-B45F-345F2D5C699D}" dt="2021-10-03T18:16:09.782" v="155"/>
        <pc:sldMkLst>
          <pc:docMk/>
          <pc:sldMk cId="3743340262" sldId="394"/>
        </pc:sldMkLst>
        <pc:spChg chg="mod">
          <ac:chgData name="Tegischer Lukas" userId="f78daebb-0565-485c-bd0e-1cd035e796ff" providerId="ADAL" clId="{454CA625-85C9-42A3-B45F-345F2D5C699D}" dt="2021-10-03T18:14:22.539" v="109" actId="20577"/>
          <ac:spMkLst>
            <pc:docMk/>
            <pc:sldMk cId="3743340262" sldId="394"/>
            <ac:spMk id="6" creationId="{4E1E9BBE-ADC8-49C8-BC4E-7CDDBE735635}"/>
          </ac:spMkLst>
        </pc:spChg>
        <pc:spChg chg="del">
          <ac:chgData name="Tegischer Lukas" userId="f78daebb-0565-485c-bd0e-1cd035e796ff" providerId="ADAL" clId="{454CA625-85C9-42A3-B45F-345F2D5C699D}" dt="2021-10-03T18:14:24.811" v="110" actId="478"/>
          <ac:spMkLst>
            <pc:docMk/>
            <pc:sldMk cId="3743340262" sldId="394"/>
            <ac:spMk id="9" creationId="{5DCC5045-E1EC-434F-99B1-AEB7F1BAC459}"/>
          </ac:spMkLst>
        </pc:spChg>
        <pc:spChg chg="add mod">
          <ac:chgData name="Tegischer Lukas" userId="f78daebb-0565-485c-bd0e-1cd035e796ff" providerId="ADAL" clId="{454CA625-85C9-42A3-B45F-345F2D5C699D}" dt="2021-10-03T18:15:17.764" v="141" actId="113"/>
          <ac:spMkLst>
            <pc:docMk/>
            <pc:sldMk cId="3743340262" sldId="394"/>
            <ac:spMk id="10" creationId="{D07BDE0D-2843-4CF4-B348-7CEABC8CDDB4}"/>
          </ac:spMkLst>
        </pc:spChg>
        <pc:spChg chg="mod">
          <ac:chgData name="Tegischer Lukas" userId="f78daebb-0565-485c-bd0e-1cd035e796ff" providerId="ADAL" clId="{454CA625-85C9-42A3-B45F-345F2D5C699D}" dt="2021-10-03T18:15:11.341" v="139" actId="1076"/>
          <ac:spMkLst>
            <pc:docMk/>
            <pc:sldMk cId="3743340262" sldId="394"/>
            <ac:spMk id="11" creationId="{F3B17923-8975-44FA-B2AD-E8F70C0CEA08}"/>
          </ac:spMkLst>
        </pc:spChg>
        <pc:spChg chg="mod">
          <ac:chgData name="Tegischer Lukas" userId="f78daebb-0565-485c-bd0e-1cd035e796ff" providerId="ADAL" clId="{454CA625-85C9-42A3-B45F-345F2D5C699D}" dt="2021-10-03T18:15:07.837" v="138" actId="1076"/>
          <ac:spMkLst>
            <pc:docMk/>
            <pc:sldMk cId="3743340262" sldId="394"/>
            <ac:spMk id="12" creationId="{E7EB284A-7FD9-409F-9F36-E0B0D6BCEF04}"/>
          </ac:spMkLst>
        </pc:spChg>
      </pc:sldChg>
      <pc:sldChg chg="addSp delSp modSp add mod delAnim">
        <pc:chgData name="Tegischer Lukas" userId="f78daebb-0565-485c-bd0e-1cd035e796ff" providerId="ADAL" clId="{454CA625-85C9-42A3-B45F-345F2D5C699D}" dt="2021-10-03T18:18:48.654" v="242" actId="1076"/>
        <pc:sldMkLst>
          <pc:docMk/>
          <pc:sldMk cId="2607514237" sldId="395"/>
        </pc:sldMkLst>
        <pc:spChg chg="del">
          <ac:chgData name="Tegischer Lukas" userId="f78daebb-0565-485c-bd0e-1cd035e796ff" providerId="ADAL" clId="{454CA625-85C9-42A3-B45F-345F2D5C699D}" dt="2021-10-03T18:17:39.919" v="216" actId="478"/>
          <ac:spMkLst>
            <pc:docMk/>
            <pc:sldMk cId="2607514237" sldId="395"/>
            <ac:spMk id="7" creationId="{CD348463-1C79-483E-80F5-709228C2FD02}"/>
          </ac:spMkLst>
        </pc:spChg>
        <pc:spChg chg="del">
          <ac:chgData name="Tegischer Lukas" userId="f78daebb-0565-485c-bd0e-1cd035e796ff" providerId="ADAL" clId="{454CA625-85C9-42A3-B45F-345F2D5C699D}" dt="2021-10-03T18:17:39.085" v="215" actId="478"/>
          <ac:spMkLst>
            <pc:docMk/>
            <pc:sldMk cId="2607514237" sldId="395"/>
            <ac:spMk id="9" creationId="{685CEC33-55D2-4ADC-BABD-AB9DE83925B2}"/>
          </ac:spMkLst>
        </pc:spChg>
        <pc:spChg chg="del">
          <ac:chgData name="Tegischer Lukas" userId="f78daebb-0565-485c-bd0e-1cd035e796ff" providerId="ADAL" clId="{454CA625-85C9-42A3-B45F-345F2D5C699D}" dt="2021-10-03T18:17:37.017" v="214" actId="478"/>
          <ac:spMkLst>
            <pc:docMk/>
            <pc:sldMk cId="2607514237" sldId="395"/>
            <ac:spMk id="10" creationId="{BD63693B-8CDE-4373-98F4-A73F9D9FCC56}"/>
          </ac:spMkLst>
        </pc:spChg>
        <pc:spChg chg="del">
          <ac:chgData name="Tegischer Lukas" userId="f78daebb-0565-485c-bd0e-1cd035e796ff" providerId="ADAL" clId="{454CA625-85C9-42A3-B45F-345F2D5C699D}" dt="2021-10-03T18:17:36.578" v="213" actId="478"/>
          <ac:spMkLst>
            <pc:docMk/>
            <pc:sldMk cId="2607514237" sldId="395"/>
            <ac:spMk id="11" creationId="{C7AB80A4-EDBF-4219-A1ED-E8165E9820AC}"/>
          </ac:spMkLst>
        </pc:spChg>
        <pc:spChg chg="add mod">
          <ac:chgData name="Tegischer Lukas" userId="f78daebb-0565-485c-bd0e-1cd035e796ff" providerId="ADAL" clId="{454CA625-85C9-42A3-B45F-345F2D5C699D}" dt="2021-10-03T18:17:59.038" v="225" actId="1076"/>
          <ac:spMkLst>
            <pc:docMk/>
            <pc:sldMk cId="2607514237" sldId="395"/>
            <ac:spMk id="12" creationId="{ED11ABEA-1791-4D53-B6FA-9EE1CEFFF6A2}"/>
          </ac:spMkLst>
        </pc:spChg>
        <pc:spChg chg="add mod">
          <ac:chgData name="Tegischer Lukas" userId="f78daebb-0565-485c-bd0e-1cd035e796ff" providerId="ADAL" clId="{454CA625-85C9-42A3-B45F-345F2D5C699D}" dt="2021-10-03T18:18:09.168" v="229" actId="20577"/>
          <ac:spMkLst>
            <pc:docMk/>
            <pc:sldMk cId="2607514237" sldId="395"/>
            <ac:spMk id="13" creationId="{F1AC1365-D077-4716-AF96-56C9B7E79021}"/>
          </ac:spMkLst>
        </pc:spChg>
        <pc:spChg chg="add del mod">
          <ac:chgData name="Tegischer Lukas" userId="f78daebb-0565-485c-bd0e-1cd035e796ff" providerId="ADAL" clId="{454CA625-85C9-42A3-B45F-345F2D5C699D}" dt="2021-10-03T18:18:41.074" v="237" actId="478"/>
          <ac:spMkLst>
            <pc:docMk/>
            <pc:sldMk cId="2607514237" sldId="395"/>
            <ac:spMk id="14" creationId="{46D60980-1FD1-4A32-96F0-7525788A9B46}"/>
          </ac:spMkLst>
        </pc:spChg>
        <pc:spChg chg="add mod">
          <ac:chgData name="Tegischer Lukas" userId="f78daebb-0565-485c-bd0e-1cd035e796ff" providerId="ADAL" clId="{454CA625-85C9-42A3-B45F-345F2D5C699D}" dt="2021-10-03T18:18:48.654" v="242" actId="1076"/>
          <ac:spMkLst>
            <pc:docMk/>
            <pc:sldMk cId="2607514237" sldId="395"/>
            <ac:spMk id="15" creationId="{B39C5CA3-6287-4D7F-8440-AC295667A6F5}"/>
          </ac:spMkLst>
        </pc:sp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AB603042-247B-4AB9-BFB8-3C5BFECC3AFD}"/>
    <pc:docChg chg="undo custSel addSld delSld modSld">
      <pc:chgData name="Tegischer Lukas" userId="f78daebb-0565-485c-bd0e-1cd035e796ff" providerId="ADAL" clId="{AB603042-247B-4AB9-BFB8-3C5BFECC3AFD}" dt="2021-09-21T14:59:47.482" v="494" actId="47"/>
      <pc:docMkLst>
        <pc:docMk/>
      </pc:docMkLst>
      <pc:sldChg chg="modSp mod">
        <pc:chgData name="Tegischer Lukas" userId="f78daebb-0565-485c-bd0e-1cd035e796ff" providerId="ADAL" clId="{AB603042-247B-4AB9-BFB8-3C5BFECC3AFD}" dt="2021-09-21T14:44:13.174" v="3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B603042-247B-4AB9-BFB8-3C5BFECC3AFD}" dt="2021-09-21T14:44:13.174" v="3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B603042-247B-4AB9-BFB8-3C5BFECC3AFD}" dt="2021-09-21T14:44:34.590" v="38" actId="1076"/>
        <pc:sldMkLst>
          <pc:docMk/>
          <pc:sldMk cId="2738696002" sldId="324"/>
        </pc:sldMkLst>
        <pc:spChg chg="add mod">
          <ac:chgData name="Tegischer Lukas" userId="f78daebb-0565-485c-bd0e-1cd035e796ff" providerId="ADAL" clId="{AB603042-247B-4AB9-BFB8-3C5BFECC3AFD}" dt="2021-09-21T14:44:34.590" v="38" actId="1076"/>
          <ac:spMkLst>
            <pc:docMk/>
            <pc:sldMk cId="2738696002" sldId="324"/>
            <ac:spMk id="7" creationId="{185C2C08-7180-42D0-B0D9-6DABEE354C6D}"/>
          </ac:spMkLst>
        </pc:spChg>
        <pc:spChg chg="del">
          <ac:chgData name="Tegischer Lukas" userId="f78daebb-0565-485c-bd0e-1cd035e796ff" providerId="ADAL" clId="{AB603042-247B-4AB9-BFB8-3C5BFECC3AFD}" dt="2021-09-21T14:44:26.404" v="33" actId="478"/>
          <ac:spMkLst>
            <pc:docMk/>
            <pc:sldMk cId="2738696002" sldId="324"/>
            <ac:spMk id="15" creationId="{068DB233-6688-4D2F-BAA5-9F563E89E20B}"/>
          </ac:spMkLst>
        </pc:spChg>
        <pc:picChg chg="mod">
          <ac:chgData name="Tegischer Lukas" userId="f78daebb-0565-485c-bd0e-1cd035e796ff" providerId="ADAL" clId="{AB603042-247B-4AB9-BFB8-3C5BFECC3AFD}" dt="2021-09-21T14:44:33.238" v="37" actId="1076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2:09.198" v="261"/>
        <pc:sldMkLst>
          <pc:docMk/>
          <pc:sldMk cId="2819158892" sldId="353"/>
        </pc:sldMkLst>
        <pc:spChg chg="add mod">
          <ac:chgData name="Tegischer Lukas" userId="f78daebb-0565-485c-bd0e-1cd035e796ff" providerId="ADAL" clId="{AB603042-247B-4AB9-BFB8-3C5BFECC3AFD}" dt="2021-09-21T14:52:02.847" v="259" actId="1076"/>
          <ac:spMkLst>
            <pc:docMk/>
            <pc:sldMk cId="2819158892" sldId="353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1:47.284" v="241" actId="20577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0:44.233" v="209" actId="478"/>
          <ac:spMkLst>
            <pc:docMk/>
            <pc:sldMk cId="2819158892" sldId="353"/>
            <ac:spMk id="11" creationId="{4F810385-E6DA-402B-98D7-684F3D2F2645}"/>
          </ac:spMkLst>
        </pc:spChg>
        <pc:spChg chg="del mod">
          <ac:chgData name="Tegischer Lukas" userId="f78daebb-0565-485c-bd0e-1cd035e796ff" providerId="ADAL" clId="{AB603042-247B-4AB9-BFB8-3C5BFECC3AFD}" dt="2021-09-21T14:50:45.462" v="212" actId="478"/>
          <ac:spMkLst>
            <pc:docMk/>
            <pc:sldMk cId="2819158892" sldId="353"/>
            <ac:spMk id="15" creationId="{19A61069-58B3-44A0-9F06-54B14A6E6834}"/>
          </ac:spMkLst>
        </pc:spChg>
        <pc:picChg chg="add mod">
          <ac:chgData name="Tegischer Lukas" userId="f78daebb-0565-485c-bd0e-1cd035e796ff" providerId="ADAL" clId="{AB603042-247B-4AB9-BFB8-3C5BFECC3AFD}" dt="2021-09-21T14:51:37.438" v="232" actId="14100"/>
          <ac:picMkLst>
            <pc:docMk/>
            <pc:sldMk cId="2819158892" sldId="353"/>
            <ac:picMk id="7" creationId="{6A4CA271-6128-4E38-BCC6-DDAAD7979596}"/>
          </ac:picMkLst>
        </pc:picChg>
        <pc:picChg chg="add mod">
          <ac:chgData name="Tegischer Lukas" userId="f78daebb-0565-485c-bd0e-1cd035e796ff" providerId="ADAL" clId="{AB603042-247B-4AB9-BFB8-3C5BFECC3AFD}" dt="2021-09-21T14:51:40.190" v="233" actId="14100"/>
          <ac:picMkLst>
            <pc:docMk/>
            <pc:sldMk cId="2819158892" sldId="353"/>
            <ac:picMk id="8" creationId="{CFB3FD54-5F3E-44EC-8A68-EE6D6CF1140E}"/>
          </ac:picMkLst>
        </pc:picChg>
        <pc:picChg chg="del">
          <ac:chgData name="Tegischer Lukas" userId="f78daebb-0565-485c-bd0e-1cd035e796ff" providerId="ADAL" clId="{AB603042-247B-4AB9-BFB8-3C5BFECC3AFD}" dt="2021-09-21T14:50:44.534" v="210" actId="478"/>
          <ac:picMkLst>
            <pc:docMk/>
            <pc:sldMk cId="2819158892" sldId="353"/>
            <ac:picMk id="12" creationId="{BDCF6F8D-DC8B-469A-9DFF-B67236EE37C3}"/>
          </ac:picMkLst>
        </pc:picChg>
      </pc:sldChg>
      <pc:sldChg chg="delSp modSp mod delAnim">
        <pc:chgData name="Tegischer Lukas" userId="f78daebb-0565-485c-bd0e-1cd035e796ff" providerId="ADAL" clId="{AB603042-247B-4AB9-BFB8-3C5BFECC3AFD}" dt="2021-09-21T14:50:31.839" v="182" actId="1076"/>
        <pc:sldMkLst>
          <pc:docMk/>
          <pc:sldMk cId="820501182" sldId="360"/>
        </pc:sldMkLst>
        <pc:spChg chg="del mod">
          <ac:chgData name="Tegischer Lukas" userId="f78daebb-0565-485c-bd0e-1cd035e796ff" providerId="ADAL" clId="{AB603042-247B-4AB9-BFB8-3C5BFECC3AFD}" dt="2021-09-21T14:50:19.840" v="161" actId="478"/>
          <ac:spMkLst>
            <pc:docMk/>
            <pc:sldMk cId="820501182" sldId="360"/>
            <ac:spMk id="4" creationId="{C427B5BC-E2AB-4596-857C-DA06F86C68EB}"/>
          </ac:spMkLst>
        </pc:spChg>
        <pc:spChg chg="mod">
          <ac:chgData name="Tegischer Lukas" userId="f78daebb-0565-485c-bd0e-1cd035e796ff" providerId="ADAL" clId="{AB603042-247B-4AB9-BFB8-3C5BFECC3AFD}" dt="2021-09-21T14:50:31.839" v="182" actId="1076"/>
          <ac:spMkLst>
            <pc:docMk/>
            <pc:sldMk cId="820501182" sldId="360"/>
            <ac:spMk id="8" creationId="{9E5528C5-3A91-450C-A859-08403CF3ABA0}"/>
          </ac:spMkLst>
        </pc:spChg>
        <pc:spChg chg="del">
          <ac:chgData name="Tegischer Lukas" userId="f78daebb-0565-485c-bd0e-1cd035e796ff" providerId="ADAL" clId="{AB603042-247B-4AB9-BFB8-3C5BFECC3AFD}" dt="2021-09-21T14:50:20.802" v="162" actId="478"/>
          <ac:spMkLst>
            <pc:docMk/>
            <pc:sldMk cId="820501182" sldId="360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50:21.127" v="163" actId="478"/>
          <ac:picMkLst>
            <pc:docMk/>
            <pc:sldMk cId="820501182" sldId="360"/>
            <ac:picMk id="6" creationId="{DA0A6837-8A84-4765-83D9-C4EEA4EE0ACA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0:08.643" v="145" actId="207"/>
        <pc:sldMkLst>
          <pc:docMk/>
          <pc:sldMk cId="1102963811" sldId="361"/>
        </pc:sldMkLst>
        <pc:spChg chg="add mod">
          <ac:chgData name="Tegischer Lukas" userId="f78daebb-0565-485c-bd0e-1cd035e796ff" providerId="ADAL" clId="{AB603042-247B-4AB9-BFB8-3C5BFECC3AFD}" dt="2021-09-21T14:49:58.974" v="142" actId="1076"/>
          <ac:spMkLst>
            <pc:docMk/>
            <pc:sldMk cId="1102963811" sldId="361"/>
            <ac:spMk id="3" creationId="{E6BAEC70-DFF2-4E07-8514-6D0336148FB0}"/>
          </ac:spMkLst>
        </pc:spChg>
        <pc:spChg chg="mod">
          <ac:chgData name="Tegischer Lukas" userId="f78daebb-0565-485c-bd0e-1cd035e796ff" providerId="ADAL" clId="{AB603042-247B-4AB9-BFB8-3C5BFECC3AFD}" dt="2021-09-21T14:46:48.206" v="90" actId="1076"/>
          <ac:spMkLst>
            <pc:docMk/>
            <pc:sldMk cId="1102963811" sldId="36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0:08.643" v="145" actId="207"/>
          <ac:spMkLst>
            <pc:docMk/>
            <pc:sldMk cId="1102963811" sldId="361"/>
            <ac:spMk id="7" creationId="{AB097F9F-06EC-41A3-A9AB-638AF7B9CC26}"/>
          </ac:spMkLst>
        </pc:spChg>
        <pc:spChg chg="del">
          <ac:chgData name="Tegischer Lukas" userId="f78daebb-0565-485c-bd0e-1cd035e796ff" providerId="ADAL" clId="{AB603042-247B-4AB9-BFB8-3C5BFECC3AFD}" dt="2021-09-21T14:46:18.996" v="39" actId="478"/>
          <ac:spMkLst>
            <pc:docMk/>
            <pc:sldMk cId="1102963811" sldId="361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46:19.875" v="40" actId="478"/>
          <ac:picMkLst>
            <pc:docMk/>
            <pc:sldMk cId="1102963811" sldId="361"/>
            <ac:picMk id="10" creationId="{EE5E1CAB-4A88-4B33-886C-5192279D9BAC}"/>
          </ac:picMkLst>
        </pc:picChg>
      </pc:sldChg>
      <pc:sldChg chg="del">
        <pc:chgData name="Tegischer Lukas" userId="f78daebb-0565-485c-bd0e-1cd035e796ff" providerId="ADAL" clId="{AB603042-247B-4AB9-BFB8-3C5BFECC3AFD}" dt="2021-09-21T14:50:37.450" v="184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AB603042-247B-4AB9-BFB8-3C5BFECC3AFD}" dt="2021-09-21T14:50:36.474" v="183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235412651" sldId="366"/>
        </pc:sldMkLst>
      </pc:sldChg>
      <pc:sldChg chg="addSp delSp modSp add mod delAnim modAnim">
        <pc:chgData name="Tegischer Lukas" userId="f78daebb-0565-485c-bd0e-1cd035e796ff" providerId="ADAL" clId="{AB603042-247B-4AB9-BFB8-3C5BFECC3AFD}" dt="2021-09-21T14:55:38.995" v="314"/>
        <pc:sldMkLst>
          <pc:docMk/>
          <pc:sldMk cId="3423344192" sldId="367"/>
        </pc:sldMkLst>
        <pc:spChg chg="del">
          <ac:chgData name="Tegischer Lukas" userId="f78daebb-0565-485c-bd0e-1cd035e796ff" providerId="ADAL" clId="{AB603042-247B-4AB9-BFB8-3C5BFECC3AFD}" dt="2021-09-21T14:52:12.686" v="263" actId="478"/>
          <ac:spMkLst>
            <pc:docMk/>
            <pc:sldMk cId="3423344192" sldId="367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2:34.118" v="269" actId="1076"/>
          <ac:spMkLst>
            <pc:docMk/>
            <pc:sldMk cId="3423344192" sldId="36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2:54.621" v="275" actId="1076"/>
          <ac:spMkLst>
            <pc:docMk/>
            <pc:sldMk cId="3423344192" sldId="367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3:35.111" v="288" actId="1076"/>
          <ac:spMkLst>
            <pc:docMk/>
            <pc:sldMk cId="3423344192" sldId="367"/>
            <ac:spMk id="11" creationId="{D03D1652-8B07-414D-AB62-55CA56539567}"/>
          </ac:spMkLst>
        </pc:spChg>
        <pc:spChg chg="add del mod">
          <ac:chgData name="Tegischer Lukas" userId="f78daebb-0565-485c-bd0e-1cd035e796ff" providerId="ADAL" clId="{AB603042-247B-4AB9-BFB8-3C5BFECC3AFD}" dt="2021-09-21T14:55:06.596" v="304" actId="478"/>
          <ac:spMkLst>
            <pc:docMk/>
            <pc:sldMk cId="3423344192" sldId="367"/>
            <ac:spMk id="15" creationId="{077920D8-72E7-4F91-B662-2DB09A81E1B4}"/>
          </ac:spMkLst>
        </pc:spChg>
        <pc:spChg chg="add mod">
          <ac:chgData name="Tegischer Lukas" userId="f78daebb-0565-485c-bd0e-1cd035e796ff" providerId="ADAL" clId="{AB603042-247B-4AB9-BFB8-3C5BFECC3AFD}" dt="2021-09-21T14:55:35.158" v="313" actId="1076"/>
          <ac:spMkLst>
            <pc:docMk/>
            <pc:sldMk cId="3423344192" sldId="367"/>
            <ac:spMk id="16" creationId="{62B07271-4CD4-4980-A6CF-E024EF1DF02F}"/>
          </ac:spMkLst>
        </pc:spChg>
        <pc:graphicFrameChg chg="add del mod">
          <ac:chgData name="Tegischer Lukas" userId="f78daebb-0565-485c-bd0e-1cd035e796ff" providerId="ADAL" clId="{AB603042-247B-4AB9-BFB8-3C5BFECC3AFD}" dt="2021-09-21T14:53:48.187" v="290"/>
          <ac:graphicFrameMkLst>
            <pc:docMk/>
            <pc:sldMk cId="3423344192" sldId="367"/>
            <ac:graphicFrameMk id="6" creationId="{D0985C7F-7FDA-43EE-B5DC-A0058A8A071B}"/>
          </ac:graphicFrameMkLst>
        </pc:graphicFrameChg>
        <pc:picChg chg="del">
          <ac:chgData name="Tegischer Lukas" userId="f78daebb-0565-485c-bd0e-1cd035e796ff" providerId="ADAL" clId="{AB603042-247B-4AB9-BFB8-3C5BFECC3AFD}" dt="2021-09-21T14:52:16.115" v="265" actId="478"/>
          <ac:picMkLst>
            <pc:docMk/>
            <pc:sldMk cId="3423344192" sldId="367"/>
            <ac:picMk id="7" creationId="{6A4CA271-6128-4E38-BCC6-DDAAD7979596}"/>
          </ac:picMkLst>
        </pc:picChg>
        <pc:picChg chg="del">
          <ac:chgData name="Tegischer Lukas" userId="f78daebb-0565-485c-bd0e-1cd035e796ff" providerId="ADAL" clId="{AB603042-247B-4AB9-BFB8-3C5BFECC3AFD}" dt="2021-09-21T14:52:13.111" v="264" actId="478"/>
          <ac:picMkLst>
            <pc:docMk/>
            <pc:sldMk cId="3423344192" sldId="367"/>
            <ac:picMk id="8" creationId="{CFB3FD54-5F3E-44EC-8A68-EE6D6CF1140E}"/>
          </ac:picMkLst>
        </pc:picChg>
        <pc:picChg chg="add mod">
          <ac:chgData name="Tegischer Lukas" userId="f78daebb-0565-485c-bd0e-1cd035e796ff" providerId="ADAL" clId="{AB603042-247B-4AB9-BFB8-3C5BFECC3AFD}" dt="2021-09-21T14:53:08.855" v="278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Sp modSp add mod delAnim">
        <pc:chgData name="Tegischer Lukas" userId="f78daebb-0565-485c-bd0e-1cd035e796ff" providerId="ADAL" clId="{AB603042-247B-4AB9-BFB8-3C5BFECC3AFD}" dt="2021-09-21T14:55:04.133" v="303" actId="1076"/>
        <pc:sldMkLst>
          <pc:docMk/>
          <pc:sldMk cId="1892471043" sldId="368"/>
        </pc:sldMkLst>
        <pc:spChg chg="del">
          <ac:chgData name="Tegischer Lukas" userId="f78daebb-0565-485c-bd0e-1cd035e796ff" providerId="ADAL" clId="{AB603042-247B-4AB9-BFB8-3C5BFECC3AFD}" dt="2021-09-21T14:55:00.578" v="302" actId="478"/>
          <ac:spMkLst>
            <pc:docMk/>
            <pc:sldMk cId="1892471043" sldId="368"/>
            <ac:spMk id="11" creationId="{D03D1652-8B07-414D-AB62-55CA56539567}"/>
          </ac:spMkLst>
        </pc:spChg>
        <pc:spChg chg="mod">
          <ac:chgData name="Tegischer Lukas" userId="f78daebb-0565-485c-bd0e-1cd035e796ff" providerId="ADAL" clId="{AB603042-247B-4AB9-BFB8-3C5BFECC3AFD}" dt="2021-09-21T14:55:04.133" v="303" actId="1076"/>
          <ac:spMkLst>
            <pc:docMk/>
            <pc:sldMk cId="1892471043" sldId="368"/>
            <ac:spMk id="15" creationId="{077920D8-72E7-4F91-B662-2DB09A81E1B4}"/>
          </ac:spMkLst>
        </pc:spChg>
      </pc:sldChg>
      <pc:sldChg chg="addSp delSp modSp add mod delAnim">
        <pc:chgData name="Tegischer Lukas" userId="f78daebb-0565-485c-bd0e-1cd035e796ff" providerId="ADAL" clId="{AB603042-247B-4AB9-BFB8-3C5BFECC3AFD}" dt="2021-09-21T14:58:11.790" v="440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AB603042-247B-4AB9-BFB8-3C5BFECC3AFD}" dt="2021-09-21T14:57:47.414" v="431" actId="1076"/>
          <ac:spMkLst>
            <pc:docMk/>
            <pc:sldMk cId="1613438566" sldId="369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7:18.623" v="395" actId="1076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AB603042-247B-4AB9-BFB8-3C5BFECC3AFD}" dt="2021-09-21T14:55:47.776" v="317" actId="478"/>
          <ac:spMkLst>
            <pc:docMk/>
            <pc:sldMk cId="1613438566" sldId="369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7:23.528" v="398" actId="1076"/>
          <ac:spMkLst>
            <pc:docMk/>
            <pc:sldMk cId="1613438566" sldId="369"/>
            <ac:spMk id="11" creationId="{AF6BDAFE-B4B9-4768-956E-BC8448C61E3D}"/>
          </ac:spMkLst>
        </pc:spChg>
        <pc:spChg chg="add mod">
          <ac:chgData name="Tegischer Lukas" userId="f78daebb-0565-485c-bd0e-1cd035e796ff" providerId="ADAL" clId="{AB603042-247B-4AB9-BFB8-3C5BFECC3AFD}" dt="2021-09-21T14:57:51.653" v="432" actId="1076"/>
          <ac:spMkLst>
            <pc:docMk/>
            <pc:sldMk cId="1613438566" sldId="369"/>
            <ac:spMk id="13" creationId="{BAEBB4D0-C2E4-433F-8D71-F65DEC8FD48A}"/>
          </ac:spMkLst>
        </pc:spChg>
        <pc:spChg chg="del">
          <ac:chgData name="Tegischer Lukas" userId="f78daebb-0565-485c-bd0e-1cd035e796ff" providerId="ADAL" clId="{AB603042-247B-4AB9-BFB8-3C5BFECC3AFD}" dt="2021-09-21T14:55:48.485" v="318" actId="478"/>
          <ac:spMkLst>
            <pc:docMk/>
            <pc:sldMk cId="1613438566" sldId="369"/>
            <ac:spMk id="15" creationId="{077920D8-72E7-4F91-B662-2DB09A81E1B4}"/>
          </ac:spMkLst>
        </pc:spChg>
        <pc:picChg chg="del">
          <ac:chgData name="Tegischer Lukas" userId="f78daebb-0565-485c-bd0e-1cd035e796ff" providerId="ADAL" clId="{AB603042-247B-4AB9-BFB8-3C5BFECC3AFD}" dt="2021-09-21T14:55:47.062" v="316" actId="478"/>
          <ac:picMkLst>
            <pc:docMk/>
            <pc:sldMk cId="1613438566" sldId="369"/>
            <ac:picMk id="9" creationId="{C460C7BF-4CDF-463D-B651-0762F3D4A9E8}"/>
          </ac:picMkLst>
        </pc:picChg>
        <pc:picChg chg="add mod">
          <ac:chgData name="Tegischer Lukas" userId="f78daebb-0565-485c-bd0e-1cd035e796ff" providerId="ADAL" clId="{AB603042-247B-4AB9-BFB8-3C5BFECC3AFD}" dt="2021-09-21T14:58:11.790" v="440" actId="1076"/>
          <ac:picMkLst>
            <pc:docMk/>
            <pc:sldMk cId="1613438566" sldId="369"/>
            <ac:picMk id="12" creationId="{C259A325-4465-44C0-AA64-7A4D537DA103}"/>
          </ac:picMkLst>
        </pc:picChg>
        <pc:picChg chg="add mod">
          <ac:chgData name="Tegischer Lukas" userId="f78daebb-0565-485c-bd0e-1cd035e796ff" providerId="ADAL" clId="{AB603042-247B-4AB9-BFB8-3C5BFECC3AFD}" dt="2021-09-21T14:58:07.671" v="439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add mod">
        <pc:chgData name="Tegischer Lukas" userId="f78daebb-0565-485c-bd0e-1cd035e796ff" providerId="ADAL" clId="{AB603042-247B-4AB9-BFB8-3C5BFECC3AFD}" dt="2021-09-21T14:59:26.759" v="493" actId="1076"/>
        <pc:sldMkLst>
          <pc:docMk/>
          <pc:sldMk cId="1479275657" sldId="370"/>
        </pc:sldMkLst>
        <pc:spChg chg="mod">
          <ac:chgData name="Tegischer Lukas" userId="f78daebb-0565-485c-bd0e-1cd035e796ff" providerId="ADAL" clId="{AB603042-247B-4AB9-BFB8-3C5BFECC3AFD}" dt="2021-09-21T14:58:47.294" v="476" actId="1076"/>
          <ac:spMkLst>
            <pc:docMk/>
            <pc:sldMk cId="1479275657" sldId="370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8:37.180" v="444" actId="478"/>
          <ac:spMkLst>
            <pc:docMk/>
            <pc:sldMk cId="1479275657" sldId="370"/>
            <ac:spMk id="7" creationId="{745D96B0-E982-47D0-9EE0-B42A82D0A082}"/>
          </ac:spMkLst>
        </pc:spChg>
        <pc:spChg chg="add mod">
          <ac:chgData name="Tegischer Lukas" userId="f78daebb-0565-485c-bd0e-1cd035e796ff" providerId="ADAL" clId="{AB603042-247B-4AB9-BFB8-3C5BFECC3AFD}" dt="2021-09-21T14:59:26.759" v="493" actId="1076"/>
          <ac:spMkLst>
            <pc:docMk/>
            <pc:sldMk cId="1479275657" sldId="370"/>
            <ac:spMk id="10" creationId="{80C6C66F-253A-4FA3-A141-5898D63F40CF}"/>
          </ac:spMkLst>
        </pc:spChg>
        <pc:spChg chg="del">
          <ac:chgData name="Tegischer Lukas" userId="f78daebb-0565-485c-bd0e-1cd035e796ff" providerId="ADAL" clId="{AB603042-247B-4AB9-BFB8-3C5BFECC3AFD}" dt="2021-09-21T14:58:36.421" v="443" actId="478"/>
          <ac:spMkLst>
            <pc:docMk/>
            <pc:sldMk cId="1479275657" sldId="370"/>
            <ac:spMk id="11" creationId="{AF6BDAFE-B4B9-4768-956E-BC8448C61E3D}"/>
          </ac:spMkLst>
        </pc:spChg>
        <pc:spChg chg="del mod">
          <ac:chgData name="Tegischer Lukas" userId="f78daebb-0565-485c-bd0e-1cd035e796ff" providerId="ADAL" clId="{AB603042-247B-4AB9-BFB8-3C5BFECC3AFD}" dt="2021-09-21T14:59:08.832" v="487" actId="478"/>
          <ac:spMkLst>
            <pc:docMk/>
            <pc:sldMk cId="1479275657" sldId="370"/>
            <ac:spMk id="13" creationId="{BAEBB4D0-C2E4-433F-8D71-F65DEC8FD48A}"/>
          </ac:spMkLst>
        </pc:spChg>
        <pc:picChg chg="del">
          <ac:chgData name="Tegischer Lukas" userId="f78daebb-0565-485c-bd0e-1cd035e796ff" providerId="ADAL" clId="{AB603042-247B-4AB9-BFB8-3C5BFECC3AFD}" dt="2021-09-21T14:58:35.483" v="442" actId="478"/>
          <ac:picMkLst>
            <pc:docMk/>
            <pc:sldMk cId="1479275657" sldId="370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AB603042-247B-4AB9-BFB8-3C5BFECC3AFD}" dt="2021-09-21T14:59:12.390" v="490" actId="1076"/>
          <ac:picMkLst>
            <pc:docMk/>
            <pc:sldMk cId="1479275657" sldId="370"/>
            <ac:picMk id="16" creationId="{15CB53D3-06F8-430D-92C9-B4C56FF697D1}"/>
          </ac:picMkLst>
        </pc:picChg>
      </pc:sldChg>
    </pc:docChg>
  </pc:docChgLst>
  <pc:docChgLst>
    <pc:chgData name="Tegischer Lukas" userId="f78daebb-0565-485c-bd0e-1cd035e796ff" providerId="ADAL" clId="{DC72E186-A9CC-4C44-9D9B-5F49BB5E491F}"/>
    <pc:docChg chg="undo custSel addSld delSld modSld">
      <pc:chgData name="Tegischer Lukas" userId="f78daebb-0565-485c-bd0e-1cd035e796ff" providerId="ADAL" clId="{DC72E186-A9CC-4C44-9D9B-5F49BB5E491F}" dt="2021-09-21T15:15:14.928" v="119" actId="47"/>
      <pc:docMkLst>
        <pc:docMk/>
      </pc:docMkLst>
      <pc:sldChg chg="modSp mod">
        <pc:chgData name="Tegischer Lukas" userId="f78daebb-0565-485c-bd0e-1cd035e796ff" providerId="ADAL" clId="{DC72E186-A9CC-4C44-9D9B-5F49BB5E491F}" dt="2021-09-21T15:10:41.843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C72E186-A9CC-4C44-9D9B-5F49BB5E491F}" dt="2021-09-21T15:10:41.843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479275657" sldId="370"/>
        </pc:sldMkLst>
      </pc:sldChg>
      <pc:sldChg chg="addSp delSp modSp mod delAnim">
        <pc:chgData name="Tegischer Lukas" userId="f78daebb-0565-485c-bd0e-1cd035e796ff" providerId="ADAL" clId="{DC72E186-A9CC-4C44-9D9B-5F49BB5E491F}" dt="2021-09-21T15:11:29.006" v="59" actId="1076"/>
        <pc:sldMkLst>
          <pc:docMk/>
          <pc:sldMk cId="1830710090" sldId="371"/>
        </pc:sldMkLst>
        <pc:spChg chg="add del mod">
          <ac:chgData name="Tegischer Lukas" userId="f78daebb-0565-485c-bd0e-1cd035e796ff" providerId="ADAL" clId="{DC72E186-A9CC-4C44-9D9B-5F49BB5E491F}" dt="2021-09-21T15:11:01.531" v="51" actId="478"/>
          <ac:spMkLst>
            <pc:docMk/>
            <pc:sldMk cId="1830710090" sldId="371"/>
            <ac:spMk id="4" creationId="{C427B5BC-E2AB-4596-857C-DA06F86C68EB}"/>
          </ac:spMkLst>
        </pc:spChg>
        <pc:spChg chg="del">
          <ac:chgData name="Tegischer Lukas" userId="f78daebb-0565-485c-bd0e-1cd035e796ff" providerId="ADAL" clId="{DC72E186-A9CC-4C44-9D9B-5F49BB5E491F}" dt="2021-09-21T15:11:02.367" v="52" actId="478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DC72E186-A9CC-4C44-9D9B-5F49BB5E491F}" dt="2021-09-21T15:11:29.006" v="59" actId="1076"/>
          <ac:spMkLst>
            <pc:docMk/>
            <pc:sldMk cId="1830710090" sldId="371"/>
            <ac:spMk id="8" creationId="{26C1FBB4-FB2A-4CC8-BE99-5239676E3D93}"/>
          </ac:spMkLst>
        </pc:spChg>
        <pc:spChg chg="del">
          <ac:chgData name="Tegischer Lukas" userId="f78daebb-0565-485c-bd0e-1cd035e796ff" providerId="ADAL" clId="{DC72E186-A9CC-4C44-9D9B-5F49BB5E491F}" dt="2021-09-21T15:11:02.958" v="53" actId="478"/>
          <ac:spMkLst>
            <pc:docMk/>
            <pc:sldMk cId="1830710090" sldId="371"/>
            <ac:spMk id="9" creationId="{F4666A98-D0ED-493B-A7C6-D1127A6FF514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949855277" sldId="372"/>
        </pc:sldMkLst>
      </pc:sldChg>
      <pc:sldChg chg="addSp delSp modSp add mod modAnim">
        <pc:chgData name="Tegischer Lukas" userId="f78daebb-0565-485c-bd0e-1cd035e796ff" providerId="ADAL" clId="{DC72E186-A9CC-4C44-9D9B-5F49BB5E491F}" dt="2021-09-21T15:15:09.499" v="118"/>
        <pc:sldMkLst>
          <pc:docMk/>
          <pc:sldMk cId="410812599" sldId="373"/>
        </pc:sldMkLst>
        <pc:spChg chg="add mod">
          <ac:chgData name="Tegischer Lukas" userId="f78daebb-0565-485c-bd0e-1cd035e796ff" providerId="ADAL" clId="{DC72E186-A9CC-4C44-9D9B-5F49BB5E491F}" dt="2021-09-21T15:11:57.309" v="67" actId="1076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DC72E186-A9CC-4C44-9D9B-5F49BB5E491F}" dt="2021-09-21T15:11:37.411" v="61" actId="478"/>
          <ac:spMkLst>
            <pc:docMk/>
            <pc:sldMk cId="410812599" sldId="373"/>
            <ac:spMk id="8" creationId="{26C1FBB4-FB2A-4CC8-BE99-5239676E3D93}"/>
          </ac:spMkLst>
        </pc:spChg>
        <pc:spChg chg="add mod">
          <ac:chgData name="Tegischer Lukas" userId="f78daebb-0565-485c-bd0e-1cd035e796ff" providerId="ADAL" clId="{DC72E186-A9CC-4C44-9D9B-5F49BB5E491F}" dt="2021-09-21T15:12:58.102" v="94" actId="1076"/>
          <ac:spMkLst>
            <pc:docMk/>
            <pc:sldMk cId="410812599" sldId="373"/>
            <ac:spMk id="9" creationId="{4A483A1D-6C1F-4588-ABF5-5CB81455EF64}"/>
          </ac:spMkLst>
        </pc:spChg>
        <pc:picChg chg="add mod">
          <ac:chgData name="Tegischer Lukas" userId="f78daebb-0565-485c-bd0e-1cd035e796ff" providerId="ADAL" clId="{DC72E186-A9CC-4C44-9D9B-5F49BB5E491F}" dt="2021-09-21T15:12:15.270" v="72" actId="1076"/>
          <ac:picMkLst>
            <pc:docMk/>
            <pc:sldMk cId="410812599" sldId="373"/>
            <ac:picMk id="7" creationId="{9BFE9D56-0BA8-4922-B7E7-74348D3444E7}"/>
          </ac:picMkLst>
        </pc:picChg>
        <pc:cxnChg chg="add mod">
          <ac:chgData name="Tegischer Lukas" userId="f78daebb-0565-485c-bd0e-1cd035e796ff" providerId="ADAL" clId="{DC72E186-A9CC-4C44-9D9B-5F49BB5E491F}" dt="2021-09-21T15:14:29.455" v="108" actId="1076"/>
          <ac:cxnSpMkLst>
            <pc:docMk/>
            <pc:sldMk cId="410812599" sldId="373"/>
            <ac:cxnSpMk id="10" creationId="{52B1CBF0-615D-4CB8-9CED-4B41266F050A}"/>
          </ac:cxnSpMkLst>
        </pc:cxnChg>
        <pc:cxnChg chg="add mod">
          <ac:chgData name="Tegischer Lukas" userId="f78daebb-0565-485c-bd0e-1cd035e796ff" providerId="ADAL" clId="{DC72E186-A9CC-4C44-9D9B-5F49BB5E491F}" dt="2021-09-21T15:14:44.671" v="110" actId="1582"/>
          <ac:cxnSpMkLst>
            <pc:docMk/>
            <pc:sldMk cId="410812599" sldId="373"/>
            <ac:cxnSpMk id="23" creationId="{EEA137A8-B832-4E80-848F-AFCC54C64B20}"/>
          </ac:cxnSpMkLst>
        </pc:cxnChg>
        <pc:cxnChg chg="add mod">
          <ac:chgData name="Tegischer Lukas" userId="f78daebb-0565-485c-bd0e-1cd035e796ff" providerId="ADAL" clId="{DC72E186-A9CC-4C44-9D9B-5F49BB5E491F}" dt="2021-09-21T15:15:01.582" v="115" actId="1076"/>
          <ac:cxnSpMkLst>
            <pc:docMk/>
            <pc:sldMk cId="410812599" sldId="373"/>
            <ac:cxnSpMk id="24" creationId="{48406C1F-4FE4-49EB-8A17-F4AAB5ED78F3}"/>
          </ac:cxnSpMkLst>
        </pc:cxnChg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1T14:39:22.156" v="510" actId="20577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C481B51F-6F28-4C8F-BC09-547B48FA965D}"/>
    <pc:docChg chg="modSld">
      <pc:chgData name="Tegischer Lukas" userId="f78daebb-0565-485c-bd0e-1cd035e796ff" providerId="ADAL" clId="{C481B51F-6F28-4C8F-BC09-547B48FA965D}" dt="2021-09-22T19:54:54.341" v="1"/>
      <pc:docMkLst>
        <pc:docMk/>
      </pc:docMkLst>
      <pc:sldChg chg="modAnim">
        <pc:chgData name="Tegischer Lukas" userId="f78daebb-0565-485c-bd0e-1cd035e796ff" providerId="ADAL" clId="{C481B51F-6F28-4C8F-BC09-547B48FA965D}" dt="2021-09-22T19:54:54.341" v="1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A17488C9-96C6-4378-BA7D-7C040EE2F914}"/>
    <pc:docChg chg="undo custSel addSld delSld modSld">
      <pc:chgData name="Tegischer Lukas" userId="f78daebb-0565-485c-bd0e-1cd035e796ff" providerId="ADAL" clId="{A17488C9-96C6-4378-BA7D-7C040EE2F914}" dt="2021-10-03T13:02:19.638" v="599" actId="1076"/>
      <pc:docMkLst>
        <pc:docMk/>
      </pc:docMkLst>
      <pc:sldChg chg="modSp mod">
        <pc:chgData name="Tegischer Lukas" userId="f78daebb-0565-485c-bd0e-1cd035e796ff" providerId="ADAL" clId="{A17488C9-96C6-4378-BA7D-7C040EE2F914}" dt="2021-10-03T08:17:40.844" v="59" actId="404"/>
        <pc:sldMkLst>
          <pc:docMk/>
          <pc:sldMk cId="336392357" sldId="256"/>
        </pc:sldMkLst>
        <pc:spChg chg="mod">
          <ac:chgData name="Tegischer Lukas" userId="f78daebb-0565-485c-bd0e-1cd035e796ff" providerId="ADAL" clId="{A17488C9-96C6-4378-BA7D-7C040EE2F914}" dt="2021-10-03T08:17:40.844" v="5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A17488C9-96C6-4378-BA7D-7C040EE2F914}" dt="2021-10-03T08:17:10.989" v="42" actId="47"/>
        <pc:sldMkLst>
          <pc:docMk/>
          <pc:sldMk cId="3423344192" sldId="367"/>
        </pc:sldMkLst>
      </pc:sldChg>
      <pc:sldChg chg="addSp delSp modSp mod">
        <pc:chgData name="Tegischer Lukas" userId="f78daebb-0565-485c-bd0e-1cd035e796ff" providerId="ADAL" clId="{A17488C9-96C6-4378-BA7D-7C040EE2F914}" dt="2021-10-03T08:20:34.532" v="293" actId="20577"/>
        <pc:sldMkLst>
          <pc:docMk/>
          <pc:sldMk cId="15827720" sldId="380"/>
        </pc:sldMkLst>
        <pc:spChg chg="mod">
          <ac:chgData name="Tegischer Lukas" userId="f78daebb-0565-485c-bd0e-1cd035e796ff" providerId="ADAL" clId="{A17488C9-96C6-4378-BA7D-7C040EE2F914}" dt="2021-10-03T08:18:22.620" v="98" actId="16959"/>
          <ac:spMkLst>
            <pc:docMk/>
            <pc:sldMk cId="15827720" sldId="380"/>
            <ac:spMk id="6" creationId="{4E1E9BBE-ADC8-49C8-BC4E-7CDDBE735635}"/>
          </ac:spMkLst>
        </pc:spChg>
        <pc:spChg chg="del">
          <ac:chgData name="Tegischer Lukas" userId="f78daebb-0565-485c-bd0e-1cd035e796ff" providerId="ADAL" clId="{A17488C9-96C6-4378-BA7D-7C040EE2F914}" dt="2021-10-03T08:18:03.666" v="92" actId="478"/>
          <ac:spMkLst>
            <pc:docMk/>
            <pc:sldMk cId="15827720" sldId="380"/>
            <ac:spMk id="7" creationId="{7BFA41BB-8C09-42A9-83DA-E40BAC465E87}"/>
          </ac:spMkLst>
        </pc:spChg>
        <pc:spChg chg="add mod">
          <ac:chgData name="Tegischer Lukas" userId="f78daebb-0565-485c-bd0e-1cd035e796ff" providerId="ADAL" clId="{A17488C9-96C6-4378-BA7D-7C040EE2F914}" dt="2021-10-03T08:20:34.532" v="293" actId="20577"/>
          <ac:spMkLst>
            <pc:docMk/>
            <pc:sldMk cId="15827720" sldId="380"/>
            <ac:spMk id="9" creationId="{3C018407-9EA9-49EF-A0A4-E2A8B576147C}"/>
          </ac:spMkLst>
        </pc:spChg>
      </pc:sldChg>
      <pc:sldChg chg="addSp delSp modSp add mod modAnim">
        <pc:chgData name="Tegischer Lukas" userId="f78daebb-0565-485c-bd0e-1cd035e796ff" providerId="ADAL" clId="{A17488C9-96C6-4378-BA7D-7C040EE2F914}" dt="2021-10-03T08:28:29.673" v="368"/>
        <pc:sldMkLst>
          <pc:docMk/>
          <pc:sldMk cId="21575121" sldId="381"/>
        </pc:sldMkLst>
        <pc:spChg chg="add mod">
          <ac:chgData name="Tegischer Lukas" userId="f78daebb-0565-485c-bd0e-1cd035e796ff" providerId="ADAL" clId="{A17488C9-96C6-4378-BA7D-7C040EE2F914}" dt="2021-10-03T08:21:41.151" v="345"/>
          <ac:spMkLst>
            <pc:docMk/>
            <pc:sldMk cId="21575121" sldId="381"/>
            <ac:spMk id="7" creationId="{F85A18F1-0B90-48F1-9551-8C16E3EDB96E}"/>
          </ac:spMkLst>
        </pc:spChg>
        <pc:spChg chg="del">
          <ac:chgData name="Tegischer Lukas" userId="f78daebb-0565-485c-bd0e-1cd035e796ff" providerId="ADAL" clId="{A17488C9-96C6-4378-BA7D-7C040EE2F914}" dt="2021-10-03T08:20:48.911" v="295" actId="478"/>
          <ac:spMkLst>
            <pc:docMk/>
            <pc:sldMk cId="21575121" sldId="381"/>
            <ac:spMk id="9" creationId="{3C018407-9EA9-49EF-A0A4-E2A8B576147C}"/>
          </ac:spMkLst>
        </pc:spChg>
        <pc:spChg chg="add mod">
          <ac:chgData name="Tegischer Lukas" userId="f78daebb-0565-485c-bd0e-1cd035e796ff" providerId="ADAL" clId="{A17488C9-96C6-4378-BA7D-7C040EE2F914}" dt="2021-10-03T08:28:23.287" v="366" actId="1076"/>
          <ac:spMkLst>
            <pc:docMk/>
            <pc:sldMk cId="21575121" sldId="381"/>
            <ac:spMk id="11" creationId="{A26CD797-9268-4CF1-AC33-1D89AD8AD4D5}"/>
          </ac:spMkLst>
        </pc:spChg>
        <pc:picChg chg="add mod">
          <ac:chgData name="Tegischer Lukas" userId="f78daebb-0565-485c-bd0e-1cd035e796ff" providerId="ADAL" clId="{A17488C9-96C6-4378-BA7D-7C040EE2F914}" dt="2021-10-03T08:21:56.855" v="350" actId="1076"/>
          <ac:picMkLst>
            <pc:docMk/>
            <pc:sldMk cId="21575121" sldId="381"/>
            <ac:picMk id="10" creationId="{F693C335-8DDD-4437-BE45-699A25A7BA7D}"/>
          </ac:picMkLst>
        </pc:picChg>
      </pc:sldChg>
      <pc:sldChg chg="addSp delSp modSp add mod delAnim modAnim">
        <pc:chgData name="Tegischer Lukas" userId="f78daebb-0565-485c-bd0e-1cd035e796ff" providerId="ADAL" clId="{A17488C9-96C6-4378-BA7D-7C040EE2F914}" dt="2021-10-03T08:29:34.822" v="384"/>
        <pc:sldMkLst>
          <pc:docMk/>
          <pc:sldMk cId="1469872348" sldId="382"/>
        </pc:sldMkLst>
        <pc:spChg chg="add mod">
          <ac:chgData name="Tegischer Lukas" userId="f78daebb-0565-485c-bd0e-1cd035e796ff" providerId="ADAL" clId="{A17488C9-96C6-4378-BA7D-7C040EE2F914}" dt="2021-10-03T08:29:26.478" v="383" actId="113"/>
          <ac:spMkLst>
            <pc:docMk/>
            <pc:sldMk cId="1469872348" sldId="382"/>
            <ac:spMk id="9" creationId="{3DAB6BB5-555E-4CCD-87B7-2B990974C204}"/>
          </ac:spMkLst>
        </pc:spChg>
        <pc:spChg chg="del">
          <ac:chgData name="Tegischer Lukas" userId="f78daebb-0565-485c-bd0e-1cd035e796ff" providerId="ADAL" clId="{A17488C9-96C6-4378-BA7D-7C040EE2F914}" dt="2021-10-03T08:28:33.790" v="370" actId="478"/>
          <ac:spMkLst>
            <pc:docMk/>
            <pc:sldMk cId="1469872348" sldId="382"/>
            <ac:spMk id="11" creationId="{A26CD797-9268-4CF1-AC33-1D89AD8AD4D5}"/>
          </ac:spMkLst>
        </pc:spChg>
      </pc:sldChg>
      <pc:sldChg chg="addSp delSp modSp add mod delAnim">
        <pc:chgData name="Tegischer Lukas" userId="f78daebb-0565-485c-bd0e-1cd035e796ff" providerId="ADAL" clId="{A17488C9-96C6-4378-BA7D-7C040EE2F914}" dt="2021-10-03T08:30:02.497" v="394" actId="1076"/>
        <pc:sldMkLst>
          <pc:docMk/>
          <pc:sldMk cId="3071173208" sldId="383"/>
        </pc:sldMkLst>
        <pc:spChg chg="del">
          <ac:chgData name="Tegischer Lukas" userId="f78daebb-0565-485c-bd0e-1cd035e796ff" providerId="ADAL" clId="{A17488C9-96C6-4378-BA7D-7C040EE2F914}" dt="2021-10-03T08:29:45.194" v="386" actId="478"/>
          <ac:spMkLst>
            <pc:docMk/>
            <pc:sldMk cId="3071173208" sldId="383"/>
            <ac:spMk id="9" creationId="{3DAB6BB5-555E-4CCD-87B7-2B990974C204}"/>
          </ac:spMkLst>
        </pc:spChg>
        <pc:spChg chg="add mod">
          <ac:chgData name="Tegischer Lukas" userId="f78daebb-0565-485c-bd0e-1cd035e796ff" providerId="ADAL" clId="{A17488C9-96C6-4378-BA7D-7C040EE2F914}" dt="2021-10-03T08:30:02.497" v="394" actId="1076"/>
          <ac:spMkLst>
            <pc:docMk/>
            <pc:sldMk cId="3071173208" sldId="383"/>
            <ac:spMk id="11" creationId="{B2BB716D-4D86-4B0E-8DD4-1E7AEA16C359}"/>
          </ac:spMkLst>
        </pc:spChg>
      </pc:sldChg>
      <pc:sldChg chg="addSp delSp modSp add mod modAnim">
        <pc:chgData name="Tegischer Lukas" userId="f78daebb-0565-485c-bd0e-1cd035e796ff" providerId="ADAL" clId="{A17488C9-96C6-4378-BA7D-7C040EE2F914}" dt="2021-10-03T08:32:55.385" v="453" actId="122"/>
        <pc:sldMkLst>
          <pc:docMk/>
          <pc:sldMk cId="1002967539" sldId="384"/>
        </pc:sldMkLst>
        <pc:spChg chg="del">
          <ac:chgData name="Tegischer Lukas" userId="f78daebb-0565-485c-bd0e-1cd035e796ff" providerId="ADAL" clId="{A17488C9-96C6-4378-BA7D-7C040EE2F914}" dt="2021-10-03T08:30:26.962" v="398" actId="478"/>
          <ac:spMkLst>
            <pc:docMk/>
            <pc:sldMk cId="1002967539" sldId="384"/>
            <ac:spMk id="6" creationId="{4E1E9BBE-ADC8-49C8-BC4E-7CDDBE735635}"/>
          </ac:spMkLst>
        </pc:spChg>
        <pc:spChg chg="del">
          <ac:chgData name="Tegischer Lukas" userId="f78daebb-0565-485c-bd0e-1cd035e796ff" providerId="ADAL" clId="{A17488C9-96C6-4378-BA7D-7C040EE2F914}" dt="2021-10-03T08:30:22.507" v="396" actId="478"/>
          <ac:spMkLst>
            <pc:docMk/>
            <pc:sldMk cId="1002967539" sldId="384"/>
            <ac:spMk id="7" creationId="{F85A18F1-0B90-48F1-9551-8C16E3EDB96E}"/>
          </ac:spMkLst>
        </pc:spChg>
        <pc:spChg chg="add mod">
          <ac:chgData name="Tegischer Lukas" userId="f78daebb-0565-485c-bd0e-1cd035e796ff" providerId="ADAL" clId="{A17488C9-96C6-4378-BA7D-7C040EE2F914}" dt="2021-10-03T08:32:55.385" v="453" actId="122"/>
          <ac:spMkLst>
            <pc:docMk/>
            <pc:sldMk cId="1002967539" sldId="384"/>
            <ac:spMk id="9" creationId="{67575E06-3D7B-4817-BE14-874C37309144}"/>
          </ac:spMkLst>
        </pc:spChg>
        <pc:spChg chg="del">
          <ac:chgData name="Tegischer Lukas" userId="f78daebb-0565-485c-bd0e-1cd035e796ff" providerId="ADAL" clId="{A17488C9-96C6-4378-BA7D-7C040EE2F914}" dt="2021-10-03T08:30:31.488" v="400" actId="478"/>
          <ac:spMkLst>
            <pc:docMk/>
            <pc:sldMk cId="1002967539" sldId="384"/>
            <ac:spMk id="11" creationId="{B2BB716D-4D86-4B0E-8DD4-1E7AEA16C359}"/>
          </ac:spMkLst>
        </pc:spChg>
        <pc:picChg chg="mod">
          <ac:chgData name="Tegischer Lukas" userId="f78daebb-0565-485c-bd0e-1cd035e796ff" providerId="ADAL" clId="{A17488C9-96C6-4378-BA7D-7C040EE2F914}" dt="2021-10-03T08:30:29.190" v="399" actId="1076"/>
          <ac:picMkLst>
            <pc:docMk/>
            <pc:sldMk cId="1002967539" sldId="384"/>
            <ac:picMk id="10" creationId="{F693C335-8DDD-4437-BE45-699A25A7BA7D}"/>
          </ac:picMkLst>
        </pc:picChg>
      </pc:sldChg>
      <pc:sldChg chg="addSp delSp modSp add mod delAnim">
        <pc:chgData name="Tegischer Lukas" userId="f78daebb-0565-485c-bd0e-1cd035e796ff" providerId="ADAL" clId="{A17488C9-96C6-4378-BA7D-7C040EE2F914}" dt="2021-10-03T08:33:56.523" v="469" actId="1076"/>
        <pc:sldMkLst>
          <pc:docMk/>
          <pc:sldMk cId="4028607491" sldId="385"/>
        </pc:sldMkLst>
        <pc:spChg chg="add mod">
          <ac:chgData name="Tegischer Lukas" userId="f78daebb-0565-485c-bd0e-1cd035e796ff" providerId="ADAL" clId="{A17488C9-96C6-4378-BA7D-7C040EE2F914}" dt="2021-10-03T08:33:56.523" v="469" actId="1076"/>
          <ac:spMkLst>
            <pc:docMk/>
            <pc:sldMk cId="4028607491" sldId="385"/>
            <ac:spMk id="6" creationId="{A823D3C3-16E9-49E5-BB25-799091ECAF57}"/>
          </ac:spMkLst>
        </pc:spChg>
        <pc:spChg chg="del">
          <ac:chgData name="Tegischer Lukas" userId="f78daebb-0565-485c-bd0e-1cd035e796ff" providerId="ADAL" clId="{A17488C9-96C6-4378-BA7D-7C040EE2F914}" dt="2021-10-03T08:33:11.486" v="455" actId="478"/>
          <ac:spMkLst>
            <pc:docMk/>
            <pc:sldMk cId="4028607491" sldId="385"/>
            <ac:spMk id="9" creationId="{67575E06-3D7B-4817-BE14-874C37309144}"/>
          </ac:spMkLst>
        </pc:spChg>
        <pc:picChg chg="add mod">
          <ac:chgData name="Tegischer Lukas" userId="f78daebb-0565-485c-bd0e-1cd035e796ff" providerId="ADAL" clId="{A17488C9-96C6-4378-BA7D-7C040EE2F914}" dt="2021-10-03T08:33:37.528" v="463"/>
          <ac:picMkLst>
            <pc:docMk/>
            <pc:sldMk cId="4028607491" sldId="385"/>
            <ac:picMk id="7" creationId="{4E030F39-A5CA-40D4-8AB4-A390949CDB72}"/>
          </ac:picMkLst>
        </pc:picChg>
        <pc:picChg chg="del">
          <ac:chgData name="Tegischer Lukas" userId="f78daebb-0565-485c-bd0e-1cd035e796ff" providerId="ADAL" clId="{A17488C9-96C6-4378-BA7D-7C040EE2F914}" dt="2021-10-03T08:33:11.887" v="456" actId="478"/>
          <ac:picMkLst>
            <pc:docMk/>
            <pc:sldMk cId="4028607491" sldId="385"/>
            <ac:picMk id="10" creationId="{F693C335-8DDD-4437-BE45-699A25A7BA7D}"/>
          </ac:picMkLst>
        </pc:picChg>
        <pc:picChg chg="add mod">
          <ac:chgData name="Tegischer Lukas" userId="f78daebb-0565-485c-bd0e-1cd035e796ff" providerId="ADAL" clId="{A17488C9-96C6-4378-BA7D-7C040EE2F914}" dt="2021-10-03T08:33:53.488" v="468" actId="1076"/>
          <ac:picMkLst>
            <pc:docMk/>
            <pc:sldMk cId="4028607491" sldId="385"/>
            <ac:picMk id="11" creationId="{B412D23C-D84F-4F61-8474-97E604E742CB}"/>
          </ac:picMkLst>
        </pc:picChg>
      </pc:sldChg>
      <pc:sldChg chg="del">
        <pc:chgData name="Tegischer Lukas" userId="f78daebb-0565-485c-bd0e-1cd035e796ff" providerId="ADAL" clId="{A17488C9-96C6-4378-BA7D-7C040EE2F914}" dt="2021-10-03T08:17:12.352" v="43" actId="47"/>
        <pc:sldMkLst>
          <pc:docMk/>
          <pc:sldMk cId="609291433" sldId="386"/>
        </pc:sldMkLst>
      </pc:sldChg>
      <pc:sldChg chg="addSp delSp modSp add mod modAnim">
        <pc:chgData name="Tegischer Lukas" userId="f78daebb-0565-485c-bd0e-1cd035e796ff" providerId="ADAL" clId="{A17488C9-96C6-4378-BA7D-7C040EE2F914}" dt="2021-10-03T12:58:32.326" v="513"/>
        <pc:sldMkLst>
          <pc:docMk/>
          <pc:sldMk cId="1702795162" sldId="386"/>
        </pc:sldMkLst>
        <pc:spChg chg="del">
          <ac:chgData name="Tegischer Lukas" userId="f78daebb-0565-485c-bd0e-1cd035e796ff" providerId="ADAL" clId="{A17488C9-96C6-4378-BA7D-7C040EE2F914}" dt="2021-10-03T08:34:09.784" v="472" actId="478"/>
          <ac:spMkLst>
            <pc:docMk/>
            <pc:sldMk cId="1702795162" sldId="386"/>
            <ac:spMk id="6" creationId="{A823D3C3-16E9-49E5-BB25-799091ECAF57}"/>
          </ac:spMkLst>
        </pc:spChg>
        <pc:spChg chg="add mod">
          <ac:chgData name="Tegischer Lukas" userId="f78daebb-0565-485c-bd0e-1cd035e796ff" providerId="ADAL" clId="{A17488C9-96C6-4378-BA7D-7C040EE2F914}" dt="2021-10-03T08:36:03.784" v="511" actId="20577"/>
          <ac:spMkLst>
            <pc:docMk/>
            <pc:sldMk cId="1702795162" sldId="386"/>
            <ac:spMk id="7" creationId="{C51B430B-692C-430B-B1D3-12EB1FC618EC}"/>
          </ac:spMkLst>
        </pc:spChg>
        <pc:spChg chg="add mod">
          <ac:chgData name="Tegischer Lukas" userId="f78daebb-0565-485c-bd0e-1cd035e796ff" providerId="ADAL" clId="{A17488C9-96C6-4378-BA7D-7C040EE2F914}" dt="2021-10-03T08:34:49.330" v="498" actId="1076"/>
          <ac:spMkLst>
            <pc:docMk/>
            <pc:sldMk cId="1702795162" sldId="386"/>
            <ac:spMk id="9" creationId="{FD6EC625-C078-46CB-877F-18CC86162780}"/>
          </ac:spMkLst>
        </pc:spChg>
        <pc:picChg chg="del">
          <ac:chgData name="Tegischer Lukas" userId="f78daebb-0565-485c-bd0e-1cd035e796ff" providerId="ADAL" clId="{A17488C9-96C6-4378-BA7D-7C040EE2F914}" dt="2021-10-03T08:34:08.272" v="471" actId="478"/>
          <ac:picMkLst>
            <pc:docMk/>
            <pc:sldMk cId="1702795162" sldId="386"/>
            <ac:picMk id="11" creationId="{B412D23C-D84F-4F61-8474-97E604E742CB}"/>
          </ac:picMkLst>
        </pc:picChg>
      </pc:sldChg>
      <pc:sldChg chg="del">
        <pc:chgData name="Tegischer Lukas" userId="f78daebb-0565-485c-bd0e-1cd035e796ff" providerId="ADAL" clId="{A17488C9-96C6-4378-BA7D-7C040EE2F914}" dt="2021-10-03T08:17:15.893" v="44" actId="47"/>
        <pc:sldMkLst>
          <pc:docMk/>
          <pc:sldMk cId="336340650" sldId="387"/>
        </pc:sldMkLst>
      </pc:sldChg>
      <pc:sldChg chg="addSp delSp modSp add mod delAnim">
        <pc:chgData name="Tegischer Lukas" userId="f78daebb-0565-485c-bd0e-1cd035e796ff" providerId="ADAL" clId="{A17488C9-96C6-4378-BA7D-7C040EE2F914}" dt="2021-10-03T12:59:49.054" v="544" actId="20577"/>
        <pc:sldMkLst>
          <pc:docMk/>
          <pc:sldMk cId="1714706316" sldId="387"/>
        </pc:sldMkLst>
        <pc:spChg chg="add mod">
          <ac:chgData name="Tegischer Lukas" userId="f78daebb-0565-485c-bd0e-1cd035e796ff" providerId="ADAL" clId="{A17488C9-96C6-4378-BA7D-7C040EE2F914}" dt="2021-10-03T12:59:49.054" v="544" actId="20577"/>
          <ac:spMkLst>
            <pc:docMk/>
            <pc:sldMk cId="1714706316" sldId="387"/>
            <ac:spMk id="6" creationId="{179C1989-F78A-44DC-A2E7-984B5F78B2B2}"/>
          </ac:spMkLst>
        </pc:spChg>
        <pc:spChg chg="del">
          <ac:chgData name="Tegischer Lukas" userId="f78daebb-0565-485c-bd0e-1cd035e796ff" providerId="ADAL" clId="{A17488C9-96C6-4378-BA7D-7C040EE2F914}" dt="2021-10-03T12:58:43.999" v="516" actId="478"/>
          <ac:spMkLst>
            <pc:docMk/>
            <pc:sldMk cId="1714706316" sldId="387"/>
            <ac:spMk id="7" creationId="{C51B430B-692C-430B-B1D3-12EB1FC618EC}"/>
          </ac:spMkLst>
        </pc:spChg>
        <pc:spChg chg="del">
          <ac:chgData name="Tegischer Lukas" userId="f78daebb-0565-485c-bd0e-1cd035e796ff" providerId="ADAL" clId="{A17488C9-96C6-4378-BA7D-7C040EE2F914}" dt="2021-10-03T12:58:46.665" v="517" actId="478"/>
          <ac:spMkLst>
            <pc:docMk/>
            <pc:sldMk cId="1714706316" sldId="387"/>
            <ac:spMk id="9" creationId="{FD6EC625-C078-46CB-877F-18CC86162780}"/>
          </ac:spMkLst>
        </pc:spChg>
        <pc:graphicFrameChg chg="add mod modGraphic">
          <ac:chgData name="Tegischer Lukas" userId="f78daebb-0565-485c-bd0e-1cd035e796ff" providerId="ADAL" clId="{A17488C9-96C6-4378-BA7D-7C040EE2F914}" dt="2021-10-03T12:59:42.878" v="543" actId="1076"/>
          <ac:graphicFrameMkLst>
            <pc:docMk/>
            <pc:sldMk cId="1714706316" sldId="387"/>
            <ac:graphicFrameMk id="3" creationId="{80C78F03-62A9-4AD5-ABBE-552E0B82C9E7}"/>
          </ac:graphicFrameMkLst>
        </pc:graphicFrameChg>
      </pc:sldChg>
      <pc:sldChg chg="del">
        <pc:chgData name="Tegischer Lukas" userId="f78daebb-0565-485c-bd0e-1cd035e796ff" providerId="ADAL" clId="{A17488C9-96C6-4378-BA7D-7C040EE2F914}" dt="2021-10-03T08:17:15.893" v="44" actId="47"/>
        <pc:sldMkLst>
          <pc:docMk/>
          <pc:sldMk cId="963358852" sldId="388"/>
        </pc:sldMkLst>
      </pc:sldChg>
      <pc:sldChg chg="addSp delSp modSp add mod">
        <pc:chgData name="Tegischer Lukas" userId="f78daebb-0565-485c-bd0e-1cd035e796ff" providerId="ADAL" clId="{A17488C9-96C6-4378-BA7D-7C040EE2F914}" dt="2021-10-03T13:00:35.614" v="572" actId="1076"/>
        <pc:sldMkLst>
          <pc:docMk/>
          <pc:sldMk cId="3344888132" sldId="388"/>
        </pc:sldMkLst>
        <pc:spChg chg="del">
          <ac:chgData name="Tegischer Lukas" userId="f78daebb-0565-485c-bd0e-1cd035e796ff" providerId="ADAL" clId="{A17488C9-96C6-4378-BA7D-7C040EE2F914}" dt="2021-10-03T13:00:01.027" v="547" actId="478"/>
          <ac:spMkLst>
            <pc:docMk/>
            <pc:sldMk cId="3344888132" sldId="388"/>
            <ac:spMk id="6" creationId="{179C1989-F78A-44DC-A2E7-984B5F78B2B2}"/>
          </ac:spMkLst>
        </pc:spChg>
        <pc:spChg chg="add mod">
          <ac:chgData name="Tegischer Lukas" userId="f78daebb-0565-485c-bd0e-1cd035e796ff" providerId="ADAL" clId="{A17488C9-96C6-4378-BA7D-7C040EE2F914}" dt="2021-10-03T13:00:35.614" v="572" actId="1076"/>
          <ac:spMkLst>
            <pc:docMk/>
            <pc:sldMk cId="3344888132" sldId="388"/>
            <ac:spMk id="7" creationId="{289CBA71-1F2E-407A-A7D1-9718BD10DEC0}"/>
          </ac:spMkLst>
        </pc:spChg>
        <pc:graphicFrameChg chg="del">
          <ac:chgData name="Tegischer Lukas" userId="f78daebb-0565-485c-bd0e-1cd035e796ff" providerId="ADAL" clId="{A17488C9-96C6-4378-BA7D-7C040EE2F914}" dt="2021-10-03T12:59:59.151" v="546" actId="478"/>
          <ac:graphicFrameMkLst>
            <pc:docMk/>
            <pc:sldMk cId="3344888132" sldId="388"/>
            <ac:graphicFrameMk id="3" creationId="{80C78F03-62A9-4AD5-ABBE-552E0B82C9E7}"/>
          </ac:graphicFrameMkLst>
        </pc:graphicFrameChg>
      </pc:sldChg>
      <pc:sldChg chg="del">
        <pc:chgData name="Tegischer Lukas" userId="f78daebb-0565-485c-bd0e-1cd035e796ff" providerId="ADAL" clId="{A17488C9-96C6-4378-BA7D-7C040EE2F914}" dt="2021-10-03T08:17:15.893" v="44" actId="47"/>
        <pc:sldMkLst>
          <pc:docMk/>
          <pc:sldMk cId="2394481060" sldId="389"/>
        </pc:sldMkLst>
      </pc:sldChg>
      <pc:sldChg chg="addSp delSp modSp add mod">
        <pc:chgData name="Tegischer Lukas" userId="f78daebb-0565-485c-bd0e-1cd035e796ff" providerId="ADAL" clId="{A17488C9-96C6-4378-BA7D-7C040EE2F914}" dt="2021-10-03T13:02:19.638" v="599" actId="1076"/>
        <pc:sldMkLst>
          <pc:docMk/>
          <pc:sldMk cId="2889949112" sldId="389"/>
        </pc:sldMkLst>
        <pc:spChg chg="add mod">
          <ac:chgData name="Tegischer Lukas" userId="f78daebb-0565-485c-bd0e-1cd035e796ff" providerId="ADAL" clId="{A17488C9-96C6-4378-BA7D-7C040EE2F914}" dt="2021-10-03T13:02:17.061" v="598" actId="20577"/>
          <ac:spMkLst>
            <pc:docMk/>
            <pc:sldMk cId="2889949112" sldId="389"/>
            <ac:spMk id="3" creationId="{FEDA3015-256C-4AAC-8CD8-353B76C3FD45}"/>
          </ac:spMkLst>
        </pc:spChg>
        <pc:spChg chg="del">
          <ac:chgData name="Tegischer Lukas" userId="f78daebb-0565-485c-bd0e-1cd035e796ff" providerId="ADAL" clId="{A17488C9-96C6-4378-BA7D-7C040EE2F914}" dt="2021-10-03T13:00:47.412" v="574" actId="478"/>
          <ac:spMkLst>
            <pc:docMk/>
            <pc:sldMk cId="2889949112" sldId="389"/>
            <ac:spMk id="7" creationId="{289CBA71-1F2E-407A-A7D1-9718BD10DEC0}"/>
          </ac:spMkLst>
        </pc:spChg>
        <pc:graphicFrameChg chg="add mod modGraphic">
          <ac:chgData name="Tegischer Lukas" userId="f78daebb-0565-485c-bd0e-1cd035e796ff" providerId="ADAL" clId="{A17488C9-96C6-4378-BA7D-7C040EE2F914}" dt="2021-10-03T13:02:19.638" v="599" actId="1076"/>
          <ac:graphicFrameMkLst>
            <pc:docMk/>
            <pc:sldMk cId="2889949112" sldId="389"/>
            <ac:graphicFrameMk id="2" creationId="{0C048BA2-51AB-4D30-9430-81DB144BE372}"/>
          </ac:graphicFrameMkLst>
        </pc:graphicFrameChg>
      </pc:sldChg>
      <pc:sldChg chg="del">
        <pc:chgData name="Tegischer Lukas" userId="f78daebb-0565-485c-bd0e-1cd035e796ff" providerId="ADAL" clId="{A17488C9-96C6-4378-BA7D-7C040EE2F914}" dt="2021-10-03T08:17:15.893" v="44" actId="47"/>
        <pc:sldMkLst>
          <pc:docMk/>
          <pc:sldMk cId="2959706892" sldId="390"/>
        </pc:sldMkLst>
      </pc:sldChg>
      <pc:sldChg chg="del">
        <pc:chgData name="Tegischer Lukas" userId="f78daebb-0565-485c-bd0e-1cd035e796ff" providerId="ADAL" clId="{A17488C9-96C6-4378-BA7D-7C040EE2F914}" dt="2021-10-03T08:17:15.893" v="44" actId="47"/>
        <pc:sldMkLst>
          <pc:docMk/>
          <pc:sldMk cId="2751453777" sldId="391"/>
        </pc:sldMkLst>
      </pc:sldChg>
      <pc:sldChg chg="del">
        <pc:chgData name="Tegischer Lukas" userId="f78daebb-0565-485c-bd0e-1cd035e796ff" providerId="ADAL" clId="{A17488C9-96C6-4378-BA7D-7C040EE2F914}" dt="2021-10-03T08:17:15.893" v="44" actId="47"/>
        <pc:sldMkLst>
          <pc:docMk/>
          <pc:sldMk cId="114423175" sldId="392"/>
        </pc:sldMkLst>
      </pc:sldChg>
    </pc:docChg>
  </pc:docChgLst>
  <pc:docChgLst>
    <pc:chgData name="Tegischer Lukas" userId="f78daebb-0565-485c-bd0e-1cd035e796ff" providerId="ADAL" clId="{A3B3B780-42F1-48CD-8C49-5D7066F3DFCB}"/>
    <pc:docChg chg="undo custSel addSld delSld modSld">
      <pc:chgData name="Tegischer Lukas" userId="f78daebb-0565-485c-bd0e-1cd035e796ff" providerId="ADAL" clId="{A3B3B780-42F1-48CD-8C49-5D7066F3DFCB}" dt="2021-10-03T18:25:26.877" v="143" actId="1076"/>
      <pc:docMkLst>
        <pc:docMk/>
      </pc:docMkLst>
      <pc:sldChg chg="modSp">
        <pc:chgData name="Tegischer Lukas" userId="f78daebb-0565-485c-bd0e-1cd035e796ff" providerId="ADAL" clId="{A3B3B780-42F1-48CD-8C49-5D7066F3DFCB}" dt="2021-10-03T18:20:55.036" v="24" actId="20577"/>
        <pc:sldMkLst>
          <pc:docMk/>
          <pc:sldMk cId="15827720" sldId="380"/>
        </pc:sldMkLst>
        <pc:spChg chg="mod">
          <ac:chgData name="Tegischer Lukas" userId="f78daebb-0565-485c-bd0e-1cd035e796ff" providerId="ADAL" clId="{A3B3B780-42F1-48CD-8C49-5D7066F3DFCB}" dt="2021-10-03T18:20:55.036" v="24" actId="20577"/>
          <ac:spMkLst>
            <pc:docMk/>
            <pc:sldMk cId="15827720" sldId="380"/>
            <ac:spMk id="11" creationId="{F3B17923-8975-44FA-B2AD-E8F70C0CEA08}"/>
          </ac:spMkLst>
        </pc:spChg>
        <pc:spChg chg="mod">
          <ac:chgData name="Tegischer Lukas" userId="f78daebb-0565-485c-bd0e-1cd035e796ff" providerId="ADAL" clId="{A3B3B780-42F1-48CD-8C49-5D7066F3DFCB}" dt="2021-10-03T18:20:50.627" v="21" actId="20577"/>
          <ac:spMkLst>
            <pc:docMk/>
            <pc:sldMk cId="15827720" sldId="380"/>
            <ac:spMk id="12" creationId="{E7EB284A-7FD9-409F-9F36-E0B0D6BCEF04}"/>
          </ac:spMkLst>
        </pc:spChg>
      </pc:sldChg>
      <pc:sldChg chg="delSp modSp add mod delAnim">
        <pc:chgData name="Tegischer Lukas" userId="f78daebb-0565-485c-bd0e-1cd035e796ff" providerId="ADAL" clId="{A3B3B780-42F1-48CD-8C49-5D7066F3DFCB}" dt="2021-10-03T18:20:38.266" v="9" actId="20577"/>
        <pc:sldMkLst>
          <pc:docMk/>
          <pc:sldMk cId="551739112" sldId="390"/>
        </pc:sldMkLst>
        <pc:spChg chg="mod">
          <ac:chgData name="Tegischer Lukas" userId="f78daebb-0565-485c-bd0e-1cd035e796ff" providerId="ADAL" clId="{A3B3B780-42F1-48CD-8C49-5D7066F3DFCB}" dt="2021-10-03T18:20:29.962" v="3" actId="20577"/>
          <ac:spMkLst>
            <pc:docMk/>
            <pc:sldMk cId="551739112" sldId="390"/>
            <ac:spMk id="11" creationId="{4370FEE3-9467-4E20-B09D-B4D529503B0F}"/>
          </ac:spMkLst>
        </pc:spChg>
        <pc:spChg chg="mod">
          <ac:chgData name="Tegischer Lukas" userId="f78daebb-0565-485c-bd0e-1cd035e796ff" providerId="ADAL" clId="{A3B3B780-42F1-48CD-8C49-5D7066F3DFCB}" dt="2021-10-03T18:20:34.650" v="7" actId="20577"/>
          <ac:spMkLst>
            <pc:docMk/>
            <pc:sldMk cId="551739112" sldId="390"/>
            <ac:spMk id="12" creationId="{C90D2B1C-1E48-434F-B651-7816CD75AA7F}"/>
          </ac:spMkLst>
        </pc:spChg>
        <pc:spChg chg="mod">
          <ac:chgData name="Tegischer Lukas" userId="f78daebb-0565-485c-bd0e-1cd035e796ff" providerId="ADAL" clId="{A3B3B780-42F1-48CD-8C49-5D7066F3DFCB}" dt="2021-10-03T18:20:38.266" v="9" actId="20577"/>
          <ac:spMkLst>
            <pc:docMk/>
            <pc:sldMk cId="551739112" sldId="390"/>
            <ac:spMk id="13" creationId="{FEDFC1BF-DE9F-42FC-A850-B378A9097398}"/>
          </ac:spMkLst>
        </pc:spChg>
        <pc:spChg chg="del">
          <ac:chgData name="Tegischer Lukas" userId="f78daebb-0565-485c-bd0e-1cd035e796ff" providerId="ADAL" clId="{A3B3B780-42F1-48CD-8C49-5D7066F3DFCB}" dt="2021-10-03T18:20:23.729" v="2" actId="478"/>
          <ac:spMkLst>
            <pc:docMk/>
            <pc:sldMk cId="551739112" sldId="390"/>
            <ac:spMk id="15" creationId="{69AFB7D4-D6C9-43A7-A557-BCAF3B065715}"/>
          </ac:spMkLst>
        </pc:spChg>
      </pc:sldChg>
      <pc:sldChg chg="addSp delSp modSp mod delAnim modAnim">
        <pc:chgData name="Tegischer Lukas" userId="f78daebb-0565-485c-bd0e-1cd035e796ff" providerId="ADAL" clId="{A3B3B780-42F1-48CD-8C49-5D7066F3DFCB}" dt="2021-10-03T18:22:59.168" v="87" actId="207"/>
        <pc:sldMkLst>
          <pc:docMk/>
          <pc:sldMk cId="2971880466" sldId="391"/>
        </pc:sldMkLst>
        <pc:spChg chg="del">
          <ac:chgData name="Tegischer Lukas" userId="f78daebb-0565-485c-bd0e-1cd035e796ff" providerId="ADAL" clId="{A3B3B780-42F1-48CD-8C49-5D7066F3DFCB}" dt="2021-10-03T18:21:27.557" v="37" actId="478"/>
          <ac:spMkLst>
            <pc:docMk/>
            <pc:sldMk cId="2971880466" sldId="391"/>
            <ac:spMk id="7" creationId="{CD348463-1C79-483E-80F5-709228C2FD02}"/>
          </ac:spMkLst>
        </pc:spChg>
        <pc:spChg chg="del">
          <ac:chgData name="Tegischer Lukas" userId="f78daebb-0565-485c-bd0e-1cd035e796ff" providerId="ADAL" clId="{A3B3B780-42F1-48CD-8C49-5D7066F3DFCB}" dt="2021-10-03T18:21:27.059" v="36" actId="478"/>
          <ac:spMkLst>
            <pc:docMk/>
            <pc:sldMk cId="2971880466" sldId="391"/>
            <ac:spMk id="9" creationId="{685CEC33-55D2-4ADC-BABD-AB9DE83925B2}"/>
          </ac:spMkLst>
        </pc:spChg>
        <pc:spChg chg="del">
          <ac:chgData name="Tegischer Lukas" userId="f78daebb-0565-485c-bd0e-1cd035e796ff" providerId="ADAL" clId="{A3B3B780-42F1-48CD-8C49-5D7066F3DFCB}" dt="2021-10-03T18:21:26.525" v="35" actId="478"/>
          <ac:spMkLst>
            <pc:docMk/>
            <pc:sldMk cId="2971880466" sldId="391"/>
            <ac:spMk id="10" creationId="{BD63693B-8CDE-4373-98F4-A73F9D9FCC56}"/>
          </ac:spMkLst>
        </pc:spChg>
        <pc:spChg chg="del">
          <ac:chgData name="Tegischer Lukas" userId="f78daebb-0565-485c-bd0e-1cd035e796ff" providerId="ADAL" clId="{A3B3B780-42F1-48CD-8C49-5D7066F3DFCB}" dt="2021-10-03T18:21:26.117" v="34" actId="478"/>
          <ac:spMkLst>
            <pc:docMk/>
            <pc:sldMk cId="2971880466" sldId="391"/>
            <ac:spMk id="11" creationId="{C7AB80A4-EDBF-4219-A1ED-E8165E9820AC}"/>
          </ac:spMkLst>
        </pc:spChg>
        <pc:spChg chg="add mod">
          <ac:chgData name="Tegischer Lukas" userId="f78daebb-0565-485c-bd0e-1cd035e796ff" providerId="ADAL" clId="{A3B3B780-42F1-48CD-8C49-5D7066F3DFCB}" dt="2021-10-03T18:22:59.168" v="87" actId="207"/>
          <ac:spMkLst>
            <pc:docMk/>
            <pc:sldMk cId="2971880466" sldId="391"/>
            <ac:spMk id="12" creationId="{41BDBB3F-E9CF-4DD4-A7D6-727416391D6C}"/>
          </ac:spMkLst>
        </pc:spChg>
      </pc:sldChg>
      <pc:sldChg chg="modSp">
        <pc:chgData name="Tegischer Lukas" userId="f78daebb-0565-485c-bd0e-1cd035e796ff" providerId="ADAL" clId="{A3B3B780-42F1-48CD-8C49-5D7066F3DFCB}" dt="2021-10-03T18:21:11.127" v="33" actId="20577"/>
        <pc:sldMkLst>
          <pc:docMk/>
          <pc:sldMk cId="3743340262" sldId="394"/>
        </pc:sldMkLst>
        <pc:spChg chg="mod">
          <ac:chgData name="Tegischer Lukas" userId="f78daebb-0565-485c-bd0e-1cd035e796ff" providerId="ADAL" clId="{A3B3B780-42F1-48CD-8C49-5D7066F3DFCB}" dt="2021-10-03T18:21:11.127" v="33" actId="20577"/>
          <ac:spMkLst>
            <pc:docMk/>
            <pc:sldMk cId="3743340262" sldId="394"/>
            <ac:spMk id="11" creationId="{F3B17923-8975-44FA-B2AD-E8F70C0CEA08}"/>
          </ac:spMkLst>
        </pc:spChg>
        <pc:spChg chg="mod">
          <ac:chgData name="Tegischer Lukas" userId="f78daebb-0565-485c-bd0e-1cd035e796ff" providerId="ADAL" clId="{A3B3B780-42F1-48CD-8C49-5D7066F3DFCB}" dt="2021-10-03T18:21:03.608" v="29" actId="20577"/>
          <ac:spMkLst>
            <pc:docMk/>
            <pc:sldMk cId="3743340262" sldId="394"/>
            <ac:spMk id="12" creationId="{E7EB284A-7FD9-409F-9F36-E0B0D6BCEF04}"/>
          </ac:spMkLst>
        </pc:spChg>
      </pc:sldChg>
      <pc:sldChg chg="addSp delSp modSp mod">
        <pc:chgData name="Tegischer Lukas" userId="f78daebb-0565-485c-bd0e-1cd035e796ff" providerId="ADAL" clId="{A3B3B780-42F1-48CD-8C49-5D7066F3DFCB}" dt="2021-10-03T18:23:31.446" v="102" actId="1076"/>
        <pc:sldMkLst>
          <pc:docMk/>
          <pc:sldMk cId="2607514237" sldId="395"/>
        </pc:sldMkLst>
        <pc:spChg chg="add mod">
          <ac:chgData name="Tegischer Lukas" userId="f78daebb-0565-485c-bd0e-1cd035e796ff" providerId="ADAL" clId="{A3B3B780-42F1-48CD-8C49-5D7066F3DFCB}" dt="2021-10-03T18:23:14.751" v="95" actId="1076"/>
          <ac:spMkLst>
            <pc:docMk/>
            <pc:sldMk cId="2607514237" sldId="395"/>
            <ac:spMk id="7" creationId="{930E11A1-21F9-4572-B377-F43DA5EFD189}"/>
          </ac:spMkLst>
        </pc:spChg>
        <pc:spChg chg="add mod">
          <ac:chgData name="Tegischer Lukas" userId="f78daebb-0565-485c-bd0e-1cd035e796ff" providerId="ADAL" clId="{A3B3B780-42F1-48CD-8C49-5D7066F3DFCB}" dt="2021-10-03T18:23:31.446" v="102" actId="1076"/>
          <ac:spMkLst>
            <pc:docMk/>
            <pc:sldMk cId="2607514237" sldId="395"/>
            <ac:spMk id="9" creationId="{62E951EE-75FE-43F9-8BDF-5A2A15A12960}"/>
          </ac:spMkLst>
        </pc:spChg>
        <pc:spChg chg="del">
          <ac:chgData name="Tegischer Lukas" userId="f78daebb-0565-485c-bd0e-1cd035e796ff" providerId="ADAL" clId="{A3B3B780-42F1-48CD-8C49-5D7066F3DFCB}" dt="2021-10-03T18:23:02.932" v="90" actId="478"/>
          <ac:spMkLst>
            <pc:docMk/>
            <pc:sldMk cId="2607514237" sldId="395"/>
            <ac:spMk id="12" creationId="{ED11ABEA-1791-4D53-B6FA-9EE1CEFFF6A2}"/>
          </ac:spMkLst>
        </pc:spChg>
        <pc:spChg chg="del">
          <ac:chgData name="Tegischer Lukas" userId="f78daebb-0565-485c-bd0e-1cd035e796ff" providerId="ADAL" clId="{A3B3B780-42F1-48CD-8C49-5D7066F3DFCB}" dt="2021-10-03T18:23:02.378" v="89" actId="478"/>
          <ac:spMkLst>
            <pc:docMk/>
            <pc:sldMk cId="2607514237" sldId="395"/>
            <ac:spMk id="13" creationId="{F1AC1365-D077-4716-AF96-56C9B7E79021}"/>
          </ac:spMkLst>
        </pc:spChg>
        <pc:spChg chg="del">
          <ac:chgData name="Tegischer Lukas" userId="f78daebb-0565-485c-bd0e-1cd035e796ff" providerId="ADAL" clId="{A3B3B780-42F1-48CD-8C49-5D7066F3DFCB}" dt="2021-10-03T18:23:01.943" v="88" actId="478"/>
          <ac:spMkLst>
            <pc:docMk/>
            <pc:sldMk cId="2607514237" sldId="395"/>
            <ac:spMk id="15" creationId="{B39C5CA3-6287-4D7F-8440-AC295667A6F5}"/>
          </ac:spMkLst>
        </pc:spChg>
      </pc:sldChg>
      <pc:sldChg chg="del">
        <pc:chgData name="Tegischer Lukas" userId="f78daebb-0565-485c-bd0e-1cd035e796ff" providerId="ADAL" clId="{A3B3B780-42F1-48CD-8C49-5D7066F3DFCB}" dt="2021-10-03T18:20:20.266" v="1" actId="47"/>
        <pc:sldMkLst>
          <pc:docMk/>
          <pc:sldMk cId="2268674979" sldId="396"/>
        </pc:sldMkLst>
      </pc:sldChg>
      <pc:sldChg chg="addSp delSp modSp add mod">
        <pc:chgData name="Tegischer Lukas" userId="f78daebb-0565-485c-bd0e-1cd035e796ff" providerId="ADAL" clId="{A3B3B780-42F1-48CD-8C49-5D7066F3DFCB}" dt="2021-10-03T18:23:56.654" v="111" actId="1076"/>
        <pc:sldMkLst>
          <pc:docMk/>
          <pc:sldMk cId="3220036349" sldId="396"/>
        </pc:sldMkLst>
        <pc:spChg chg="add mod">
          <ac:chgData name="Tegischer Lukas" userId="f78daebb-0565-485c-bd0e-1cd035e796ff" providerId="ADAL" clId="{A3B3B780-42F1-48CD-8C49-5D7066F3DFCB}" dt="2021-10-03T18:23:56.654" v="111" actId="1076"/>
          <ac:spMkLst>
            <pc:docMk/>
            <pc:sldMk cId="3220036349" sldId="396"/>
            <ac:spMk id="6" creationId="{2C1F0F2C-2C8B-4966-950E-72F0E864E4EB}"/>
          </ac:spMkLst>
        </pc:spChg>
        <pc:spChg chg="mod">
          <ac:chgData name="Tegischer Lukas" userId="f78daebb-0565-485c-bd0e-1cd035e796ff" providerId="ADAL" clId="{A3B3B780-42F1-48CD-8C49-5D7066F3DFCB}" dt="2021-10-03T18:23:42.048" v="106" actId="20577"/>
          <ac:spMkLst>
            <pc:docMk/>
            <pc:sldMk cId="3220036349" sldId="396"/>
            <ac:spMk id="7" creationId="{930E11A1-21F9-4572-B377-F43DA5EFD189}"/>
          </ac:spMkLst>
        </pc:spChg>
        <pc:spChg chg="del">
          <ac:chgData name="Tegischer Lukas" userId="f78daebb-0565-485c-bd0e-1cd035e796ff" providerId="ADAL" clId="{A3B3B780-42F1-48CD-8C49-5D7066F3DFCB}" dt="2021-10-03T18:23:38.941" v="104" actId="478"/>
          <ac:spMkLst>
            <pc:docMk/>
            <pc:sldMk cId="3220036349" sldId="396"/>
            <ac:spMk id="9" creationId="{62E951EE-75FE-43F9-8BDF-5A2A15A12960}"/>
          </ac:spMkLst>
        </pc:spChg>
      </pc:sldChg>
      <pc:sldChg chg="addSp delSp modSp add mod">
        <pc:chgData name="Tegischer Lukas" userId="f78daebb-0565-485c-bd0e-1cd035e796ff" providerId="ADAL" clId="{A3B3B780-42F1-48CD-8C49-5D7066F3DFCB}" dt="2021-10-03T18:24:20.061" v="121" actId="207"/>
        <pc:sldMkLst>
          <pc:docMk/>
          <pc:sldMk cId="1166475495" sldId="397"/>
        </pc:sldMkLst>
        <pc:spChg chg="del">
          <ac:chgData name="Tegischer Lukas" userId="f78daebb-0565-485c-bd0e-1cd035e796ff" providerId="ADAL" clId="{A3B3B780-42F1-48CD-8C49-5D7066F3DFCB}" dt="2021-10-03T18:24:08.617" v="114" actId="478"/>
          <ac:spMkLst>
            <pc:docMk/>
            <pc:sldMk cId="1166475495" sldId="397"/>
            <ac:spMk id="6" creationId="{2C1F0F2C-2C8B-4966-950E-72F0E864E4EB}"/>
          </ac:spMkLst>
        </pc:spChg>
        <pc:spChg chg="mod">
          <ac:chgData name="Tegischer Lukas" userId="f78daebb-0565-485c-bd0e-1cd035e796ff" providerId="ADAL" clId="{A3B3B780-42F1-48CD-8C49-5D7066F3DFCB}" dt="2021-10-03T18:24:00.494" v="113" actId="20577"/>
          <ac:spMkLst>
            <pc:docMk/>
            <pc:sldMk cId="1166475495" sldId="397"/>
            <ac:spMk id="7" creationId="{930E11A1-21F9-4572-B377-F43DA5EFD189}"/>
          </ac:spMkLst>
        </pc:spChg>
        <pc:spChg chg="add mod">
          <ac:chgData name="Tegischer Lukas" userId="f78daebb-0565-485c-bd0e-1cd035e796ff" providerId="ADAL" clId="{A3B3B780-42F1-48CD-8C49-5D7066F3DFCB}" dt="2021-10-03T18:24:20.061" v="121" actId="207"/>
          <ac:spMkLst>
            <pc:docMk/>
            <pc:sldMk cId="1166475495" sldId="397"/>
            <ac:spMk id="9" creationId="{2B930A7A-F207-4FEA-88DE-730523E4CCB1}"/>
          </ac:spMkLst>
        </pc:spChg>
      </pc:sldChg>
      <pc:sldChg chg="addSp delSp modSp add mod">
        <pc:chgData name="Tegischer Lukas" userId="f78daebb-0565-485c-bd0e-1cd035e796ff" providerId="ADAL" clId="{A3B3B780-42F1-48CD-8C49-5D7066F3DFCB}" dt="2021-10-03T18:25:26.877" v="143" actId="1076"/>
        <pc:sldMkLst>
          <pc:docMk/>
          <pc:sldMk cId="2329122401" sldId="398"/>
        </pc:sldMkLst>
        <pc:spChg chg="add mod">
          <ac:chgData name="Tegischer Lukas" userId="f78daebb-0565-485c-bd0e-1cd035e796ff" providerId="ADAL" clId="{A3B3B780-42F1-48CD-8C49-5D7066F3DFCB}" dt="2021-10-03T18:24:57.255" v="129" actId="403"/>
          <ac:spMkLst>
            <pc:docMk/>
            <pc:sldMk cId="2329122401" sldId="398"/>
            <ac:spMk id="6" creationId="{AE47A96D-509B-4A5C-AFDA-127D71B50EC8}"/>
          </ac:spMkLst>
        </pc:spChg>
        <pc:spChg chg="del">
          <ac:chgData name="Tegischer Lukas" userId="f78daebb-0565-485c-bd0e-1cd035e796ff" providerId="ADAL" clId="{A3B3B780-42F1-48CD-8C49-5D7066F3DFCB}" dt="2021-10-03T18:24:49.915" v="124" actId="478"/>
          <ac:spMkLst>
            <pc:docMk/>
            <pc:sldMk cId="2329122401" sldId="398"/>
            <ac:spMk id="7" creationId="{930E11A1-21F9-4572-B377-F43DA5EFD189}"/>
          </ac:spMkLst>
        </pc:spChg>
        <pc:spChg chg="del">
          <ac:chgData name="Tegischer Lukas" userId="f78daebb-0565-485c-bd0e-1cd035e796ff" providerId="ADAL" clId="{A3B3B780-42F1-48CD-8C49-5D7066F3DFCB}" dt="2021-10-03T18:24:49.163" v="123" actId="478"/>
          <ac:spMkLst>
            <pc:docMk/>
            <pc:sldMk cId="2329122401" sldId="398"/>
            <ac:spMk id="9" creationId="{2B930A7A-F207-4FEA-88DE-730523E4CCB1}"/>
          </ac:spMkLst>
        </pc:spChg>
        <pc:spChg chg="add mod">
          <ac:chgData name="Tegischer Lukas" userId="f78daebb-0565-485c-bd0e-1cd035e796ff" providerId="ADAL" clId="{A3B3B780-42F1-48CD-8C49-5D7066F3DFCB}" dt="2021-10-03T18:25:26.877" v="143" actId="1076"/>
          <ac:spMkLst>
            <pc:docMk/>
            <pc:sldMk cId="2329122401" sldId="398"/>
            <ac:spMk id="10" creationId="{4AF82CC5-57D6-422F-BE26-7CC04756383A}"/>
          </ac:spMkLst>
        </pc:spChg>
      </pc:sldChg>
    </pc:docChg>
  </pc:docChgLst>
  <pc:docChgLst>
    <pc:chgData name="Tegischer Lukas" userId="f78daebb-0565-485c-bd0e-1cd035e796ff" providerId="ADAL" clId="{62AFDA6F-DC97-48AB-B9A8-9EA50AAB46FA}"/>
    <pc:docChg chg="undo custSel addSld modSld">
      <pc:chgData name="Tegischer Lukas" userId="f78daebb-0565-485c-bd0e-1cd035e796ff" providerId="ADAL" clId="{62AFDA6F-DC97-48AB-B9A8-9EA50AAB46FA}" dt="2021-10-03T18:20:06.485" v="46" actId="1076"/>
      <pc:docMkLst>
        <pc:docMk/>
      </pc:docMkLst>
      <pc:sldChg chg="modSp mod">
        <pc:chgData name="Tegischer Lukas" userId="f78daebb-0565-485c-bd0e-1cd035e796ff" providerId="ADAL" clId="{62AFDA6F-DC97-48AB-B9A8-9EA50AAB46FA}" dt="2021-10-03T18:19:39.726" v="41" actId="404"/>
        <pc:sldMkLst>
          <pc:docMk/>
          <pc:sldMk cId="336392357" sldId="256"/>
        </pc:sldMkLst>
        <pc:spChg chg="mod">
          <ac:chgData name="Tegischer Lukas" userId="f78daebb-0565-485c-bd0e-1cd035e796ff" providerId="ADAL" clId="{62AFDA6F-DC97-48AB-B9A8-9EA50AAB46FA}" dt="2021-10-03T18:19:39.726" v="41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 addAnim delAnim">
        <pc:chgData name="Tegischer Lukas" userId="f78daebb-0565-485c-bd0e-1cd035e796ff" providerId="ADAL" clId="{62AFDA6F-DC97-48AB-B9A8-9EA50AAB46FA}" dt="2021-10-03T18:19:48.175" v="43" actId="478"/>
        <pc:sldMkLst>
          <pc:docMk/>
          <pc:sldMk cId="15827720" sldId="380"/>
        </pc:sldMkLst>
        <pc:spChg chg="add del">
          <ac:chgData name="Tegischer Lukas" userId="f78daebb-0565-485c-bd0e-1cd035e796ff" providerId="ADAL" clId="{62AFDA6F-DC97-48AB-B9A8-9EA50AAB46FA}" dt="2021-10-03T18:19:48.175" v="43" actId="478"/>
          <ac:spMkLst>
            <pc:docMk/>
            <pc:sldMk cId="15827720" sldId="380"/>
            <ac:spMk id="12" creationId="{E7EB284A-7FD9-409F-9F36-E0B0D6BCEF04}"/>
          </ac:spMkLst>
        </pc:spChg>
      </pc:sldChg>
      <pc:sldChg chg="delSp modSp add mod delAnim">
        <pc:chgData name="Tegischer Lukas" userId="f78daebb-0565-485c-bd0e-1cd035e796ff" providerId="ADAL" clId="{62AFDA6F-DC97-48AB-B9A8-9EA50AAB46FA}" dt="2021-10-03T18:20:06.485" v="46" actId="1076"/>
        <pc:sldMkLst>
          <pc:docMk/>
          <pc:sldMk cId="2268674979" sldId="396"/>
        </pc:sldMkLst>
        <pc:spChg chg="del">
          <ac:chgData name="Tegischer Lukas" userId="f78daebb-0565-485c-bd0e-1cd035e796ff" providerId="ADAL" clId="{62AFDA6F-DC97-48AB-B9A8-9EA50AAB46FA}" dt="2021-10-03T18:20:05.164" v="45" actId="478"/>
          <ac:spMkLst>
            <pc:docMk/>
            <pc:sldMk cId="2268674979" sldId="396"/>
            <ac:spMk id="7" creationId="{1BC73DB9-3043-4CA9-9926-DE32550C3112}"/>
          </ac:spMkLst>
        </pc:spChg>
        <pc:spChg chg="mod">
          <ac:chgData name="Tegischer Lukas" userId="f78daebb-0565-485c-bd0e-1cd035e796ff" providerId="ADAL" clId="{62AFDA6F-DC97-48AB-B9A8-9EA50AAB46FA}" dt="2021-10-03T18:20:06.485" v="46" actId="1076"/>
          <ac:spMkLst>
            <pc:docMk/>
            <pc:sldMk cId="2268674979" sldId="396"/>
            <ac:spMk id="10" creationId="{81C4DA01-FD6A-453A-B69E-EC087AF4D423}"/>
          </ac:spMkLst>
        </pc:sp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10BD62D0-3D8D-49C9-931A-6ED424A87D20}"/>
    <pc:docChg chg="undo custSel addSld delSld modSld">
      <pc:chgData name="Tegischer Lukas" userId="f78daebb-0565-485c-bd0e-1cd035e796ff" providerId="ADAL" clId="{10BD62D0-3D8D-49C9-931A-6ED424A87D20}" dt="2021-09-21T15:10:07.594" v="227" actId="113"/>
      <pc:docMkLst>
        <pc:docMk/>
      </pc:docMkLst>
      <pc:sldChg chg="modSp mod">
        <pc:chgData name="Tegischer Lukas" userId="f78daebb-0565-485c-bd0e-1cd035e796ff" providerId="ADAL" clId="{10BD62D0-3D8D-49C9-931A-6ED424A87D20}" dt="2021-09-21T15:00:37.706" v="3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0BD62D0-3D8D-49C9-931A-6ED424A87D20}" dt="2021-09-21T15:00:37.706" v="3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0BD62D0-3D8D-49C9-931A-6ED424A87D20}" dt="2021-09-21T15:03:05.107" v="39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10BD62D0-3D8D-49C9-931A-6ED424A87D20}" dt="2021-09-21T15:03:06.869" v="42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10BD62D0-3D8D-49C9-931A-6ED424A87D20}" dt="2021-09-21T15:03:06.174" v="41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10BD62D0-3D8D-49C9-931A-6ED424A87D20}" dt="2021-09-21T15:03:05.661" v="4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10BD62D0-3D8D-49C9-931A-6ED424A87D20}" dt="2021-09-21T15:03:14.888" v="43" actId="47"/>
        <pc:sldMkLst>
          <pc:docMk/>
          <pc:sldMk cId="1892471043" sldId="368"/>
        </pc:sldMkLst>
      </pc:sldChg>
      <pc:sldChg chg="delSp modSp mod">
        <pc:chgData name="Tegischer Lukas" userId="f78daebb-0565-485c-bd0e-1cd035e796ff" providerId="ADAL" clId="{10BD62D0-3D8D-49C9-931A-6ED424A87D20}" dt="2021-09-21T15:03:46.973" v="55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10BD62D0-3D8D-49C9-931A-6ED424A87D20}" dt="2021-09-21T15:03:27.822" v="47" actId="1076"/>
          <ac:spMkLst>
            <pc:docMk/>
            <pc:sldMk cId="1613438566" sldId="369"/>
            <ac:spMk id="4" creationId="{C427B5BC-E2AB-4596-857C-DA06F86C68EB}"/>
          </ac:spMkLst>
        </pc:spChg>
        <pc:spChg chg="del">
          <ac:chgData name="Tegischer Lukas" userId="f78daebb-0565-485c-bd0e-1cd035e796ff" providerId="ADAL" clId="{10BD62D0-3D8D-49C9-931A-6ED424A87D20}" dt="2021-09-21T15:03:22.044" v="46" actId="478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10BD62D0-3D8D-49C9-931A-6ED424A87D20}" dt="2021-09-21T15:03:21.394" v="45" actId="478"/>
          <ac:spMkLst>
            <pc:docMk/>
            <pc:sldMk cId="1613438566" sldId="369"/>
            <ac:spMk id="11" creationId="{AF6BDAFE-B4B9-4768-956E-BC8448C61E3D}"/>
          </ac:spMkLst>
        </pc:spChg>
        <pc:spChg chg="mod">
          <ac:chgData name="Tegischer Lukas" userId="f78daebb-0565-485c-bd0e-1cd035e796ff" providerId="ADAL" clId="{10BD62D0-3D8D-49C9-931A-6ED424A87D20}" dt="2021-09-21T15:03:46.973" v="55" actId="1076"/>
          <ac:spMkLst>
            <pc:docMk/>
            <pc:sldMk cId="1613438566" sldId="369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3:20.171" v="44" actId="478"/>
          <ac:picMkLst>
            <pc:docMk/>
            <pc:sldMk cId="1613438566" sldId="369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10BD62D0-3D8D-49C9-931A-6ED424A87D20}" dt="2021-09-21T15:03:31.781" v="48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mod">
        <pc:chgData name="Tegischer Lukas" userId="f78daebb-0565-485c-bd0e-1cd035e796ff" providerId="ADAL" clId="{10BD62D0-3D8D-49C9-931A-6ED424A87D20}" dt="2021-09-21T15:10:07.594" v="227" actId="113"/>
        <pc:sldMkLst>
          <pc:docMk/>
          <pc:sldMk cId="1479275657" sldId="370"/>
        </pc:sldMkLst>
        <pc:spChg chg="del">
          <ac:chgData name="Tegischer Lukas" userId="f78daebb-0565-485c-bd0e-1cd035e796ff" providerId="ADAL" clId="{10BD62D0-3D8D-49C9-931A-6ED424A87D20}" dt="2021-09-21T15:09:30.774" v="207" actId="478"/>
          <ac:spMkLst>
            <pc:docMk/>
            <pc:sldMk cId="1479275657" sldId="370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10:07.594" v="227" actId="113"/>
          <ac:spMkLst>
            <pc:docMk/>
            <pc:sldMk cId="1479275657" sldId="370"/>
            <ac:spMk id="7" creationId="{D56F76B2-00E3-4B1F-BC76-16C2ECAAEB44}"/>
          </ac:spMkLst>
        </pc:spChg>
        <pc:spChg chg="add mod">
          <ac:chgData name="Tegischer Lukas" userId="f78daebb-0565-485c-bd0e-1cd035e796ff" providerId="ADAL" clId="{10BD62D0-3D8D-49C9-931A-6ED424A87D20}" dt="2021-09-21T15:10:02.831" v="226" actId="1076"/>
          <ac:spMkLst>
            <pc:docMk/>
            <pc:sldMk cId="1479275657" sldId="370"/>
            <ac:spMk id="9" creationId="{96E6BD9B-3600-4E1E-A0CC-E54201ED299B}"/>
          </ac:spMkLst>
        </pc:spChg>
        <pc:spChg chg="del">
          <ac:chgData name="Tegischer Lukas" userId="f78daebb-0565-485c-bd0e-1cd035e796ff" providerId="ADAL" clId="{10BD62D0-3D8D-49C9-931A-6ED424A87D20}" dt="2021-09-21T15:09:31.876" v="209" actId="478"/>
          <ac:spMkLst>
            <pc:docMk/>
            <pc:sldMk cId="1479275657" sldId="370"/>
            <ac:spMk id="10" creationId="{80C6C66F-253A-4FA3-A141-5898D63F40CF}"/>
          </ac:spMkLst>
        </pc:spChg>
        <pc:picChg chg="del">
          <ac:chgData name="Tegischer Lukas" userId="f78daebb-0565-485c-bd0e-1cd035e796ff" providerId="ADAL" clId="{10BD62D0-3D8D-49C9-931A-6ED424A87D20}" dt="2021-09-21T15:09:31.107" v="208" actId="478"/>
          <ac:picMkLst>
            <pc:docMk/>
            <pc:sldMk cId="1479275657" sldId="370"/>
            <ac:picMk id="16" creationId="{15CB53D3-06F8-430D-92C9-B4C56FF697D1}"/>
          </ac:picMkLst>
        </pc:picChg>
      </pc:sldChg>
      <pc:sldChg chg="addSp delSp modSp add mod modAnim">
        <pc:chgData name="Tegischer Lukas" userId="f78daebb-0565-485c-bd0e-1cd035e796ff" providerId="ADAL" clId="{10BD62D0-3D8D-49C9-931A-6ED424A87D20}" dt="2021-09-21T15:06:18.858" v="143"/>
        <pc:sldMkLst>
          <pc:docMk/>
          <pc:sldMk cId="1830710090" sldId="371"/>
        </pc:sldMkLst>
        <pc:spChg chg="mod">
          <ac:chgData name="Tegischer Lukas" userId="f78daebb-0565-485c-bd0e-1cd035e796ff" providerId="ADAL" clId="{10BD62D0-3D8D-49C9-931A-6ED424A87D20}" dt="2021-09-21T15:05:51.113" v="137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05:51.366" v="138" actId="1076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5:56.837" v="139" actId="1076"/>
          <ac:spMkLst>
            <pc:docMk/>
            <pc:sldMk cId="1830710090" sldId="371"/>
            <ac:spMk id="9" creationId="{F4666A98-D0ED-493B-A7C6-D1127A6FF514}"/>
          </ac:spMkLst>
        </pc:spChg>
        <pc:spChg chg="del">
          <ac:chgData name="Tegischer Lukas" userId="f78daebb-0565-485c-bd0e-1cd035e796ff" providerId="ADAL" clId="{10BD62D0-3D8D-49C9-931A-6ED424A87D20}" dt="2021-09-21T15:04:23.462" v="110" actId="478"/>
          <ac:spMkLst>
            <pc:docMk/>
            <pc:sldMk cId="1830710090" sldId="371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4:23.711" v="111" actId="478"/>
          <ac:picMkLst>
            <pc:docMk/>
            <pc:sldMk cId="1830710090" sldId="371"/>
            <ac:picMk id="16" creationId="{15CB53D3-06F8-430D-92C9-B4C56FF697D1}"/>
          </ac:picMkLst>
        </pc:picChg>
      </pc:sldChg>
      <pc:sldChg chg="addSp delSp modSp add mod delAnim">
        <pc:chgData name="Tegischer Lukas" userId="f78daebb-0565-485c-bd0e-1cd035e796ff" providerId="ADAL" clId="{10BD62D0-3D8D-49C9-931A-6ED424A87D20}" dt="2021-09-21T15:09:17.283" v="206" actId="122"/>
        <pc:sldMkLst>
          <pc:docMk/>
          <pc:sldMk cId="1949855277" sldId="372"/>
        </pc:sldMkLst>
        <pc:spChg chg="del">
          <ac:chgData name="Tegischer Lukas" userId="f78daebb-0565-485c-bd0e-1cd035e796ff" providerId="ADAL" clId="{10BD62D0-3D8D-49C9-931A-6ED424A87D20}" dt="2021-09-21T15:08:46.547" v="192" actId="478"/>
          <ac:spMkLst>
            <pc:docMk/>
            <pc:sldMk cId="1949855277" sldId="372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8:48.598" v="193" actId="1076"/>
          <ac:spMkLst>
            <pc:docMk/>
            <pc:sldMk cId="1949855277" sldId="372"/>
            <ac:spMk id="8" creationId="{E647BD2E-4B9A-4C63-9374-ED72CABE1EDA}"/>
          </ac:spMkLst>
        </pc:spChg>
        <pc:spChg chg="del">
          <ac:chgData name="Tegischer Lukas" userId="f78daebb-0565-485c-bd0e-1cd035e796ff" providerId="ADAL" clId="{10BD62D0-3D8D-49C9-931A-6ED424A87D20}" dt="2021-09-21T15:06:21.500" v="145" actId="478"/>
          <ac:spMkLst>
            <pc:docMk/>
            <pc:sldMk cId="1949855277" sldId="372"/>
            <ac:spMk id="9" creationId="{F4666A98-D0ED-493B-A7C6-D1127A6FF514}"/>
          </ac:spMkLst>
        </pc:spChg>
        <pc:spChg chg="add mod">
          <ac:chgData name="Tegischer Lukas" userId="f78daebb-0565-485c-bd0e-1cd035e796ff" providerId="ADAL" clId="{10BD62D0-3D8D-49C9-931A-6ED424A87D20}" dt="2021-09-21T15:08:50.142" v="194" actId="1076"/>
          <ac:spMkLst>
            <pc:docMk/>
            <pc:sldMk cId="1949855277" sldId="372"/>
            <ac:spMk id="10" creationId="{0FFBE730-CDFD-47AF-95CA-6DFF71C69624}"/>
          </ac:spMkLst>
        </pc:spChg>
        <pc:spChg chg="add mod">
          <ac:chgData name="Tegischer Lukas" userId="f78daebb-0565-485c-bd0e-1cd035e796ff" providerId="ADAL" clId="{10BD62D0-3D8D-49C9-931A-6ED424A87D20}" dt="2021-09-21T15:08:52.551" v="195" actId="1076"/>
          <ac:spMkLst>
            <pc:docMk/>
            <pc:sldMk cId="1949855277" sldId="372"/>
            <ac:spMk id="11" creationId="{890D70E0-BD25-467F-BA65-594051978A6D}"/>
          </ac:spMkLst>
        </pc:spChg>
        <pc:spChg chg="add mod">
          <ac:chgData name="Tegischer Lukas" userId="f78daebb-0565-485c-bd0e-1cd035e796ff" providerId="ADAL" clId="{10BD62D0-3D8D-49C9-931A-6ED424A87D20}" dt="2021-09-21T15:08:55.143" v="196" actId="1076"/>
          <ac:spMkLst>
            <pc:docMk/>
            <pc:sldMk cId="1949855277" sldId="372"/>
            <ac:spMk id="13" creationId="{85164FCF-4B70-4B18-9227-5F5AA9D3798E}"/>
          </ac:spMkLst>
        </pc:spChg>
        <pc:spChg chg="add mod">
          <ac:chgData name="Tegischer Lukas" userId="f78daebb-0565-485c-bd0e-1cd035e796ff" providerId="ADAL" clId="{10BD62D0-3D8D-49C9-931A-6ED424A87D20}" dt="2021-09-21T15:08:57.654" v="197" actId="1076"/>
          <ac:spMkLst>
            <pc:docMk/>
            <pc:sldMk cId="1949855277" sldId="372"/>
            <ac:spMk id="15" creationId="{59BB2ACA-A743-421C-818A-56EC4CD6762B}"/>
          </ac:spMkLst>
        </pc:spChg>
        <pc:spChg chg="add mod">
          <ac:chgData name="Tegischer Lukas" userId="f78daebb-0565-485c-bd0e-1cd035e796ff" providerId="ADAL" clId="{10BD62D0-3D8D-49C9-931A-6ED424A87D20}" dt="2021-09-21T15:09:17.283" v="206" actId="122"/>
          <ac:spMkLst>
            <pc:docMk/>
            <pc:sldMk cId="1949855277" sldId="372"/>
            <ac:spMk id="17" creationId="{C154984F-6934-4B01-A3DE-68521F8DBAE8}"/>
          </ac:spMkLst>
        </pc:spChg>
      </pc:sldChg>
    </pc:docChg>
  </pc:docChgLst>
  <pc:docChgLst>
    <pc:chgData name="Tegischer Lukas" userId="f78daebb-0565-485c-bd0e-1cd035e796ff" providerId="ADAL" clId="{6443E81A-1870-438A-99DA-719F15EBB878}"/>
    <pc:docChg chg="custSel delSld modSld">
      <pc:chgData name="Tegischer Lukas" userId="f78daebb-0565-485c-bd0e-1cd035e796ff" providerId="ADAL" clId="{6443E81A-1870-438A-99DA-719F15EBB878}" dt="2022-11-04T15:33:33.027" v="10" actId="47"/>
      <pc:docMkLst>
        <pc:docMk/>
      </pc:docMkLst>
      <pc:sldChg chg="delSp mod delAnim">
        <pc:chgData name="Tegischer Lukas" userId="f78daebb-0565-485c-bd0e-1cd035e796ff" providerId="ADAL" clId="{6443E81A-1870-438A-99DA-719F15EBB878}" dt="2022-11-04T15:33:24.457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6443E81A-1870-438A-99DA-719F15EBB878}" dt="2022-11-04T15:33:24.457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6443E81A-1870-438A-99DA-719F15EBB878}" dt="2022-11-04T15:33:23.894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6443E81A-1870-438A-99DA-719F15EBB878}" dt="2022-11-04T15:33:33.027" v="10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6443E81A-1870-438A-99DA-719F15EBB878}" dt="2022-11-04T15:33:26.641" v="3" actId="478"/>
        <pc:sldMkLst>
          <pc:docMk/>
          <pc:sldMk cId="15827720" sldId="380"/>
        </pc:sldMkLst>
        <pc:picChg chg="del">
          <ac:chgData name="Tegischer Lukas" userId="f78daebb-0565-485c-bd0e-1cd035e796ff" providerId="ADAL" clId="{6443E81A-1870-438A-99DA-719F15EBB878}" dt="2022-11-04T15:33:26.641" v="3" actId="478"/>
          <ac:picMkLst>
            <pc:docMk/>
            <pc:sldMk cId="15827720" sldId="380"/>
            <ac:picMk id="8" creationId="{FB153C01-24FA-4703-864B-6ED44BE95824}"/>
          </ac:picMkLst>
        </pc:picChg>
      </pc:sldChg>
      <pc:sldChg chg="delSp mod">
        <pc:chgData name="Tegischer Lukas" userId="f78daebb-0565-485c-bd0e-1cd035e796ff" providerId="ADAL" clId="{6443E81A-1870-438A-99DA-719F15EBB878}" dt="2022-11-04T15:33:25.870" v="2" actId="478"/>
        <pc:sldMkLst>
          <pc:docMk/>
          <pc:sldMk cId="551739112" sldId="390"/>
        </pc:sldMkLst>
        <pc:picChg chg="del">
          <ac:chgData name="Tegischer Lukas" userId="f78daebb-0565-485c-bd0e-1cd035e796ff" providerId="ADAL" clId="{6443E81A-1870-438A-99DA-719F15EBB878}" dt="2022-11-04T15:33:25.870" v="2" actId="478"/>
          <ac:picMkLst>
            <pc:docMk/>
            <pc:sldMk cId="551739112" sldId="390"/>
            <ac:picMk id="8" creationId="{FB153C01-24FA-4703-864B-6ED44BE95824}"/>
          </ac:picMkLst>
        </pc:picChg>
      </pc:sldChg>
      <pc:sldChg chg="delSp mod">
        <pc:chgData name="Tegischer Lukas" userId="f78daebb-0565-485c-bd0e-1cd035e796ff" providerId="ADAL" clId="{6443E81A-1870-438A-99DA-719F15EBB878}" dt="2022-11-04T15:33:28.272" v="5" actId="478"/>
        <pc:sldMkLst>
          <pc:docMk/>
          <pc:sldMk cId="2971880466" sldId="391"/>
        </pc:sldMkLst>
        <pc:picChg chg="del">
          <ac:chgData name="Tegischer Lukas" userId="f78daebb-0565-485c-bd0e-1cd035e796ff" providerId="ADAL" clId="{6443E81A-1870-438A-99DA-719F15EBB878}" dt="2022-11-04T15:33:28.272" v="5" actId="478"/>
          <ac:picMkLst>
            <pc:docMk/>
            <pc:sldMk cId="2971880466" sldId="391"/>
            <ac:picMk id="8" creationId="{FB153C01-24FA-4703-864B-6ED44BE95824}"/>
          </ac:picMkLst>
        </pc:picChg>
      </pc:sldChg>
      <pc:sldChg chg="delSp mod">
        <pc:chgData name="Tegischer Lukas" userId="f78daebb-0565-485c-bd0e-1cd035e796ff" providerId="ADAL" clId="{6443E81A-1870-438A-99DA-719F15EBB878}" dt="2022-11-04T15:33:27.459" v="4" actId="478"/>
        <pc:sldMkLst>
          <pc:docMk/>
          <pc:sldMk cId="3743340262" sldId="394"/>
        </pc:sldMkLst>
        <pc:picChg chg="del">
          <ac:chgData name="Tegischer Lukas" userId="f78daebb-0565-485c-bd0e-1cd035e796ff" providerId="ADAL" clId="{6443E81A-1870-438A-99DA-719F15EBB878}" dt="2022-11-04T15:33:27.459" v="4" actId="478"/>
          <ac:picMkLst>
            <pc:docMk/>
            <pc:sldMk cId="3743340262" sldId="394"/>
            <ac:picMk id="8" creationId="{FB153C01-24FA-4703-864B-6ED44BE95824}"/>
          </ac:picMkLst>
        </pc:picChg>
      </pc:sldChg>
      <pc:sldChg chg="delSp mod">
        <pc:chgData name="Tegischer Lukas" userId="f78daebb-0565-485c-bd0e-1cd035e796ff" providerId="ADAL" clId="{6443E81A-1870-438A-99DA-719F15EBB878}" dt="2022-11-04T15:33:29.366" v="6" actId="478"/>
        <pc:sldMkLst>
          <pc:docMk/>
          <pc:sldMk cId="2607514237" sldId="395"/>
        </pc:sldMkLst>
        <pc:picChg chg="del">
          <ac:chgData name="Tegischer Lukas" userId="f78daebb-0565-485c-bd0e-1cd035e796ff" providerId="ADAL" clId="{6443E81A-1870-438A-99DA-719F15EBB878}" dt="2022-11-04T15:33:29.366" v="6" actId="478"/>
          <ac:picMkLst>
            <pc:docMk/>
            <pc:sldMk cId="2607514237" sldId="395"/>
            <ac:picMk id="8" creationId="{FB153C01-24FA-4703-864B-6ED44BE95824}"/>
          </ac:picMkLst>
        </pc:picChg>
      </pc:sldChg>
      <pc:sldChg chg="delSp mod">
        <pc:chgData name="Tegischer Lukas" userId="f78daebb-0565-485c-bd0e-1cd035e796ff" providerId="ADAL" clId="{6443E81A-1870-438A-99DA-719F15EBB878}" dt="2022-11-04T15:33:30.196" v="7" actId="478"/>
        <pc:sldMkLst>
          <pc:docMk/>
          <pc:sldMk cId="3220036349" sldId="396"/>
        </pc:sldMkLst>
        <pc:picChg chg="del">
          <ac:chgData name="Tegischer Lukas" userId="f78daebb-0565-485c-bd0e-1cd035e796ff" providerId="ADAL" clId="{6443E81A-1870-438A-99DA-719F15EBB878}" dt="2022-11-04T15:33:30.196" v="7" actId="478"/>
          <ac:picMkLst>
            <pc:docMk/>
            <pc:sldMk cId="3220036349" sldId="396"/>
            <ac:picMk id="8" creationId="{FB153C01-24FA-4703-864B-6ED44BE95824}"/>
          </ac:picMkLst>
        </pc:picChg>
      </pc:sldChg>
      <pc:sldChg chg="delSp mod">
        <pc:chgData name="Tegischer Lukas" userId="f78daebb-0565-485c-bd0e-1cd035e796ff" providerId="ADAL" clId="{6443E81A-1870-438A-99DA-719F15EBB878}" dt="2022-11-04T15:33:31.108" v="8" actId="478"/>
        <pc:sldMkLst>
          <pc:docMk/>
          <pc:sldMk cId="1166475495" sldId="397"/>
        </pc:sldMkLst>
        <pc:picChg chg="del">
          <ac:chgData name="Tegischer Lukas" userId="f78daebb-0565-485c-bd0e-1cd035e796ff" providerId="ADAL" clId="{6443E81A-1870-438A-99DA-719F15EBB878}" dt="2022-11-04T15:33:31.108" v="8" actId="478"/>
          <ac:picMkLst>
            <pc:docMk/>
            <pc:sldMk cId="1166475495" sldId="397"/>
            <ac:picMk id="8" creationId="{FB153C01-24FA-4703-864B-6ED44BE95824}"/>
          </ac:picMkLst>
        </pc:picChg>
      </pc:sldChg>
      <pc:sldChg chg="delSp mod">
        <pc:chgData name="Tegischer Lukas" userId="f78daebb-0565-485c-bd0e-1cd035e796ff" providerId="ADAL" clId="{6443E81A-1870-438A-99DA-719F15EBB878}" dt="2022-11-04T15:33:32.085" v="9" actId="478"/>
        <pc:sldMkLst>
          <pc:docMk/>
          <pc:sldMk cId="2329122401" sldId="398"/>
        </pc:sldMkLst>
        <pc:picChg chg="del">
          <ac:chgData name="Tegischer Lukas" userId="f78daebb-0565-485c-bd0e-1cd035e796ff" providerId="ADAL" clId="{6443E81A-1870-438A-99DA-719F15EBB878}" dt="2022-11-04T15:33:32.085" v="9" actId="478"/>
          <ac:picMkLst>
            <pc:docMk/>
            <pc:sldMk cId="2329122401" sldId="398"/>
            <ac:picMk id="8" creationId="{FB153C01-24FA-4703-864B-6ED44BE95824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E0D39F9D-3B1F-4AA2-9CAE-63C128524055}"/>
    <pc:docChg chg="custSel addSld delSld modSld">
      <pc:chgData name="Tegischer Lukas" userId="f78daebb-0565-485c-bd0e-1cd035e796ff" providerId="ADAL" clId="{E0D39F9D-3B1F-4AA2-9CAE-63C128524055}" dt="2021-09-21T15:36:13.159" v="424" actId="20577"/>
      <pc:docMkLst>
        <pc:docMk/>
      </pc:docMkLst>
      <pc:sldChg chg="modSp mod">
        <pc:chgData name="Tegischer Lukas" userId="f78daebb-0565-485c-bd0e-1cd035e796ff" providerId="ADAL" clId="{E0D39F9D-3B1F-4AA2-9CAE-63C128524055}" dt="2021-09-21T15:15:53.618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0D39F9D-3B1F-4AA2-9CAE-63C128524055}" dt="2021-09-21T15:15:53.618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Sp modSp mod delAnim">
        <pc:chgData name="Tegischer Lukas" userId="f78daebb-0565-485c-bd0e-1cd035e796ff" providerId="ADAL" clId="{E0D39F9D-3B1F-4AA2-9CAE-63C128524055}" dt="2021-09-21T15:20:32.918" v="27" actId="1076"/>
        <pc:sldMkLst>
          <pc:docMk/>
          <pc:sldMk cId="3423344192" sldId="367"/>
        </pc:sldMkLst>
        <pc:spChg chg="mod">
          <ac:chgData name="Tegischer Lukas" userId="f78daebb-0565-485c-bd0e-1cd035e796ff" providerId="ADAL" clId="{E0D39F9D-3B1F-4AA2-9CAE-63C128524055}" dt="2021-09-21T15:20:31.521" v="26" actId="1076"/>
          <ac:spMkLst>
            <pc:docMk/>
            <pc:sldMk cId="3423344192" sldId="367"/>
            <ac:spMk id="11" creationId="{D03D1652-8B07-414D-AB62-55CA56539567}"/>
          </ac:spMkLst>
        </pc:spChg>
        <pc:spChg chg="del">
          <ac:chgData name="Tegischer Lukas" userId="f78daebb-0565-485c-bd0e-1cd035e796ff" providerId="ADAL" clId="{E0D39F9D-3B1F-4AA2-9CAE-63C128524055}" dt="2021-09-21T15:20:29.431" v="25" actId="478"/>
          <ac:spMkLst>
            <pc:docMk/>
            <pc:sldMk cId="3423344192" sldId="367"/>
            <ac:spMk id="16" creationId="{62B07271-4CD4-4980-A6CF-E024EF1DF02F}"/>
          </ac:spMkLst>
        </pc:spChg>
        <pc:picChg chg="mod">
          <ac:chgData name="Tegischer Lukas" userId="f78daebb-0565-485c-bd0e-1cd035e796ff" providerId="ADAL" clId="{E0D39F9D-3B1F-4AA2-9CAE-63C128524055}" dt="2021-09-21T15:20:32.918" v="27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">
        <pc:chgData name="Tegischer Lukas" userId="f78daebb-0565-485c-bd0e-1cd035e796ff" providerId="ADAL" clId="{E0D39F9D-3B1F-4AA2-9CAE-63C128524055}" dt="2021-09-21T15:20:26.182" v="24" actId="47"/>
        <pc:sldMkLst>
          <pc:docMk/>
          <pc:sldMk cId="1613438566" sldId="369"/>
        </pc:sldMkLst>
      </pc:sldChg>
      <pc:sldChg chg="addSp delSp modSp mod">
        <pc:chgData name="Tegischer Lukas" userId="f78daebb-0565-485c-bd0e-1cd035e796ff" providerId="ADAL" clId="{E0D39F9D-3B1F-4AA2-9CAE-63C128524055}" dt="2021-09-21T15:27:48.531" v="66" actId="1076"/>
        <pc:sldMkLst>
          <pc:docMk/>
          <pc:sldMk cId="1830710090" sldId="371"/>
        </pc:sldMkLst>
        <pc:spChg chg="mod">
          <ac:chgData name="Tegischer Lukas" userId="f78daebb-0565-485c-bd0e-1cd035e796ff" providerId="ADAL" clId="{E0D39F9D-3B1F-4AA2-9CAE-63C128524055}" dt="2021-09-21T15:27:37.386" v="65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E0D39F9D-3B1F-4AA2-9CAE-63C128524055}" dt="2021-09-21T15:27:48.531" v="66" actId="1076"/>
          <ac:spMkLst>
            <pc:docMk/>
            <pc:sldMk cId="1830710090" sldId="371"/>
            <ac:spMk id="6" creationId="{A401812B-3EE1-4548-A1FD-85AEFA8DBA68}"/>
          </ac:spMkLst>
        </pc:spChg>
        <pc:spChg chg="del">
          <ac:chgData name="Tegischer Lukas" userId="f78daebb-0565-485c-bd0e-1cd035e796ff" providerId="ADAL" clId="{E0D39F9D-3B1F-4AA2-9CAE-63C128524055}" dt="2021-09-21T15:20:47.079" v="53" actId="478"/>
          <ac:spMkLst>
            <pc:docMk/>
            <pc:sldMk cId="1830710090" sldId="371"/>
            <ac:spMk id="8" creationId="{26C1FBB4-FB2A-4CC8-BE99-5239676E3D93}"/>
          </ac:spMkLst>
        </pc:spChg>
      </pc:sldChg>
      <pc:sldChg chg="addSp delSp modSp mod delAnim">
        <pc:chgData name="Tegischer Lukas" userId="f78daebb-0565-485c-bd0e-1cd035e796ff" providerId="ADAL" clId="{E0D39F9D-3B1F-4AA2-9CAE-63C128524055}" dt="2021-09-21T15:36:13.159" v="424" actId="20577"/>
        <pc:sldMkLst>
          <pc:docMk/>
          <pc:sldMk cId="410812599" sldId="373"/>
        </pc:sldMkLst>
        <pc:spChg chg="del mod">
          <ac:chgData name="Tegischer Lukas" userId="f78daebb-0565-485c-bd0e-1cd035e796ff" providerId="ADAL" clId="{E0D39F9D-3B1F-4AA2-9CAE-63C128524055}" dt="2021-09-21T15:34:58.937" v="394" actId="478"/>
          <ac:spMkLst>
            <pc:docMk/>
            <pc:sldMk cId="410812599" sldId="373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34:56.194" v="390" actId="478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E0D39F9D-3B1F-4AA2-9CAE-63C128524055}" dt="2021-09-21T15:34:57.515" v="392" actId="478"/>
          <ac:spMkLst>
            <pc:docMk/>
            <pc:sldMk cId="410812599" sldId="373"/>
            <ac:spMk id="9" creationId="{4A483A1D-6C1F-4588-ABF5-5CB81455EF64}"/>
          </ac:spMkLst>
        </pc:spChg>
        <pc:spChg chg="add del mod">
          <ac:chgData name="Tegischer Lukas" userId="f78daebb-0565-485c-bd0e-1cd035e796ff" providerId="ADAL" clId="{E0D39F9D-3B1F-4AA2-9CAE-63C128524055}" dt="2021-09-21T15:35:43.710" v="411" actId="478"/>
          <ac:spMkLst>
            <pc:docMk/>
            <pc:sldMk cId="410812599" sldId="373"/>
            <ac:spMk id="11" creationId="{5A7EAE77-6F73-417B-AD01-A88617736A38}"/>
          </ac:spMkLst>
        </pc:spChg>
        <pc:spChg chg="add del mod">
          <ac:chgData name="Tegischer Lukas" userId="f78daebb-0565-485c-bd0e-1cd035e796ff" providerId="ADAL" clId="{E0D39F9D-3B1F-4AA2-9CAE-63C128524055}" dt="2021-09-21T15:35:44.434" v="412" actId="478"/>
          <ac:spMkLst>
            <pc:docMk/>
            <pc:sldMk cId="410812599" sldId="373"/>
            <ac:spMk id="13" creationId="{6E2F50A5-61DC-4D9C-8DD5-9CB7736ABCA0}"/>
          </ac:spMkLst>
        </pc:spChg>
        <pc:spChg chg="add mod">
          <ac:chgData name="Tegischer Lukas" userId="f78daebb-0565-485c-bd0e-1cd035e796ff" providerId="ADAL" clId="{E0D39F9D-3B1F-4AA2-9CAE-63C128524055}" dt="2021-09-21T15:35:54.556" v="416" actId="1076"/>
          <ac:spMkLst>
            <pc:docMk/>
            <pc:sldMk cId="410812599" sldId="373"/>
            <ac:spMk id="15" creationId="{31631482-9F4C-4E8E-9559-9283BF551081}"/>
          </ac:spMkLst>
        </pc:spChg>
        <pc:spChg chg="add mod">
          <ac:chgData name="Tegischer Lukas" userId="f78daebb-0565-485c-bd0e-1cd035e796ff" providerId="ADAL" clId="{E0D39F9D-3B1F-4AA2-9CAE-63C128524055}" dt="2021-09-21T15:36:13.159" v="424" actId="20577"/>
          <ac:spMkLst>
            <pc:docMk/>
            <pc:sldMk cId="410812599" sldId="373"/>
            <ac:spMk id="17" creationId="{9CEC2600-A4A4-47B2-85AB-7A7CFBCE45BE}"/>
          </ac:spMkLst>
        </pc:spChg>
        <pc:picChg chg="del">
          <ac:chgData name="Tegischer Lukas" userId="f78daebb-0565-485c-bd0e-1cd035e796ff" providerId="ADAL" clId="{E0D39F9D-3B1F-4AA2-9CAE-63C128524055}" dt="2021-09-21T15:34:53.805" v="387" actId="478"/>
          <ac:picMkLst>
            <pc:docMk/>
            <pc:sldMk cId="410812599" sldId="373"/>
            <ac:picMk id="7" creationId="{9BFE9D56-0BA8-4922-B7E7-74348D3444E7}"/>
          </ac:picMkLst>
        </pc:picChg>
        <pc:cxnChg chg="del">
          <ac:chgData name="Tegischer Lukas" userId="f78daebb-0565-485c-bd0e-1cd035e796ff" providerId="ADAL" clId="{E0D39F9D-3B1F-4AA2-9CAE-63C128524055}" dt="2021-09-21T15:34:54.855" v="388" actId="478"/>
          <ac:cxnSpMkLst>
            <pc:docMk/>
            <pc:sldMk cId="410812599" sldId="373"/>
            <ac:cxnSpMk id="10" creationId="{52B1CBF0-615D-4CB8-9CED-4B41266F050A}"/>
          </ac:cxnSpMkLst>
        </pc:cxnChg>
        <pc:cxnChg chg="del">
          <ac:chgData name="Tegischer Lukas" userId="f78daebb-0565-485c-bd0e-1cd035e796ff" providerId="ADAL" clId="{E0D39F9D-3B1F-4AA2-9CAE-63C128524055}" dt="2021-09-21T15:34:56.889" v="391" actId="478"/>
          <ac:cxnSpMkLst>
            <pc:docMk/>
            <pc:sldMk cId="410812599" sldId="373"/>
            <ac:cxnSpMk id="23" creationId="{EEA137A8-B832-4E80-848F-AFCC54C64B20}"/>
          </ac:cxnSpMkLst>
        </pc:cxnChg>
        <pc:cxnChg chg="del">
          <ac:chgData name="Tegischer Lukas" userId="f78daebb-0565-485c-bd0e-1cd035e796ff" providerId="ADAL" clId="{E0D39F9D-3B1F-4AA2-9CAE-63C128524055}" dt="2021-09-21T15:34:55.454" v="389" actId="478"/>
          <ac:cxnSpMkLst>
            <pc:docMk/>
            <pc:sldMk cId="410812599" sldId="373"/>
            <ac:cxnSpMk id="24" creationId="{48406C1F-4FE4-49EB-8A17-F4AAB5ED78F3}"/>
          </ac:cxnSpMkLst>
        </pc:cxnChg>
      </pc:sldChg>
      <pc:sldChg chg="addSp delSp modSp add mod modAnim">
        <pc:chgData name="Tegischer Lukas" userId="f78daebb-0565-485c-bd0e-1cd035e796ff" providerId="ADAL" clId="{E0D39F9D-3B1F-4AA2-9CAE-63C128524055}" dt="2021-09-21T15:29:44.960" v="165"/>
        <pc:sldMkLst>
          <pc:docMk/>
          <pc:sldMk cId="183936162" sldId="374"/>
        </pc:sldMkLst>
        <pc:spChg chg="mod">
          <ac:chgData name="Tegischer Lukas" userId="f78daebb-0565-485c-bd0e-1cd035e796ff" providerId="ADAL" clId="{E0D39F9D-3B1F-4AA2-9CAE-63C128524055}" dt="2021-09-21T15:28:06.999" v="84" actId="1076"/>
          <ac:spMkLst>
            <pc:docMk/>
            <pc:sldMk cId="183936162" sldId="374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28:07.871" v="85" actId="478"/>
          <ac:spMkLst>
            <pc:docMk/>
            <pc:sldMk cId="183936162" sldId="374"/>
            <ac:spMk id="6" creationId="{A401812B-3EE1-4548-A1FD-85AEFA8DBA68}"/>
          </ac:spMkLst>
        </pc:spChg>
        <pc:spChg chg="add del mod">
          <ac:chgData name="Tegischer Lukas" userId="f78daebb-0565-485c-bd0e-1cd035e796ff" providerId="ADAL" clId="{E0D39F9D-3B1F-4AA2-9CAE-63C128524055}" dt="2021-09-21T15:28:14.088" v="88" actId="478"/>
          <ac:spMkLst>
            <pc:docMk/>
            <pc:sldMk cId="183936162" sldId="374"/>
            <ac:spMk id="7" creationId="{F375A799-7267-4EBE-B854-C6926A1767D0}"/>
          </ac:spMkLst>
        </pc:spChg>
        <pc:spChg chg="add mod">
          <ac:chgData name="Tegischer Lukas" userId="f78daebb-0565-485c-bd0e-1cd035e796ff" providerId="ADAL" clId="{E0D39F9D-3B1F-4AA2-9CAE-63C128524055}" dt="2021-09-21T15:28:28.742" v="96" actId="20577"/>
          <ac:spMkLst>
            <pc:docMk/>
            <pc:sldMk cId="183936162" sldId="374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29:07.438" v="150" actId="1076"/>
          <ac:spMkLst>
            <pc:docMk/>
            <pc:sldMk cId="183936162" sldId="374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29:22.518" v="156" actId="1076"/>
          <ac:spMkLst>
            <pc:docMk/>
            <pc:sldMk cId="183936162" sldId="374"/>
            <ac:spMk id="12" creationId="{922792B5-3E33-46B1-A9F1-43AE773C1478}"/>
          </ac:spMkLst>
        </pc:spChg>
        <pc:spChg chg="add mod">
          <ac:chgData name="Tegischer Lukas" userId="f78daebb-0565-485c-bd0e-1cd035e796ff" providerId="ADAL" clId="{E0D39F9D-3B1F-4AA2-9CAE-63C128524055}" dt="2021-09-21T15:29:37.660" v="163" actId="1076"/>
          <ac:spMkLst>
            <pc:docMk/>
            <pc:sldMk cId="183936162" sldId="374"/>
            <ac:spMk id="15" creationId="{6EC4AAA4-9781-44CC-ACD3-BD6672D56C93}"/>
          </ac:spMkLst>
        </pc:spChg>
      </pc:sldChg>
      <pc:sldChg chg="addSp delSp modSp add mod delAnim modAnim">
        <pc:chgData name="Tegischer Lukas" userId="f78daebb-0565-485c-bd0e-1cd035e796ff" providerId="ADAL" clId="{E0D39F9D-3B1F-4AA2-9CAE-63C128524055}" dt="2021-09-21T15:30:31.646" v="212" actId="1076"/>
        <pc:sldMkLst>
          <pc:docMk/>
          <pc:sldMk cId="726668994" sldId="375"/>
        </pc:sldMkLst>
        <pc:spChg chg="mod">
          <ac:chgData name="Tegischer Lukas" userId="f78daebb-0565-485c-bd0e-1cd035e796ff" providerId="ADAL" clId="{E0D39F9D-3B1F-4AA2-9CAE-63C128524055}" dt="2021-09-21T15:29:58.044" v="182" actId="20577"/>
          <ac:spMkLst>
            <pc:docMk/>
            <pc:sldMk cId="726668994" sldId="375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30:31.646" v="212" actId="1076"/>
          <ac:spMkLst>
            <pc:docMk/>
            <pc:sldMk cId="726668994" sldId="375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0:08.467" v="191" actId="1076"/>
          <ac:spMkLst>
            <pc:docMk/>
            <pc:sldMk cId="726668994" sldId="375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0:04.803" v="190" actId="478"/>
          <ac:spMkLst>
            <pc:docMk/>
            <pc:sldMk cId="726668994" sldId="375"/>
            <ac:spMk id="12" creationId="{922792B5-3E33-46B1-A9F1-43AE773C1478}"/>
          </ac:spMkLst>
        </pc:spChg>
        <pc:spChg chg="mod">
          <ac:chgData name="Tegischer Lukas" userId="f78daebb-0565-485c-bd0e-1cd035e796ff" providerId="ADAL" clId="{E0D39F9D-3B1F-4AA2-9CAE-63C128524055}" dt="2021-09-21T15:30:10.651" v="192" actId="20577"/>
          <ac:spMkLst>
            <pc:docMk/>
            <pc:sldMk cId="726668994" sldId="375"/>
            <ac:spMk id="15" creationId="{6EC4AAA4-9781-44CC-ACD3-BD6672D56C93}"/>
          </ac:spMkLst>
        </pc:spChg>
      </pc:sldChg>
      <pc:sldChg chg="addSp delSp modSp add mod modAnim">
        <pc:chgData name="Tegischer Lukas" userId="f78daebb-0565-485c-bd0e-1cd035e796ff" providerId="ADAL" clId="{E0D39F9D-3B1F-4AA2-9CAE-63C128524055}" dt="2021-09-21T15:32:59.101" v="311" actId="20577"/>
        <pc:sldMkLst>
          <pc:docMk/>
          <pc:sldMk cId="17622882" sldId="376"/>
        </pc:sldMkLst>
        <pc:spChg chg="mod">
          <ac:chgData name="Tegischer Lukas" userId="f78daebb-0565-485c-bd0e-1cd035e796ff" providerId="ADAL" clId="{E0D39F9D-3B1F-4AA2-9CAE-63C128524055}" dt="2021-09-21T15:32:59.101" v="311" actId="20577"/>
          <ac:spMkLst>
            <pc:docMk/>
            <pc:sldMk cId="17622882" sldId="376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2:41.868" v="306" actId="20577"/>
          <ac:spMkLst>
            <pc:docMk/>
            <pc:sldMk cId="17622882" sldId="376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2:25.636" v="289" actId="1076"/>
          <ac:spMkLst>
            <pc:docMk/>
            <pc:sldMk cId="17622882" sldId="376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32:27.612" v="290" actId="1076"/>
          <ac:spMkLst>
            <pc:docMk/>
            <pc:sldMk cId="17622882" sldId="376"/>
            <ac:spMk id="11" creationId="{7163262C-775F-494A-A19A-34F0B694DA30}"/>
          </ac:spMkLst>
        </pc:spChg>
        <pc:spChg chg="mod">
          <ac:chgData name="Tegischer Lukas" userId="f78daebb-0565-485c-bd0e-1cd035e796ff" providerId="ADAL" clId="{E0D39F9D-3B1F-4AA2-9CAE-63C128524055}" dt="2021-09-21T15:32:33.648" v="303" actId="20577"/>
          <ac:spMkLst>
            <pc:docMk/>
            <pc:sldMk cId="17622882" sldId="376"/>
            <ac:spMk id="15" creationId="{6EC4AAA4-9781-44CC-ACD3-BD6672D56C93}"/>
          </ac:spMkLst>
        </pc:spChg>
        <pc:graphicFrameChg chg="add del mod">
          <ac:chgData name="Tegischer Lukas" userId="f78daebb-0565-485c-bd0e-1cd035e796ff" providerId="ADAL" clId="{E0D39F9D-3B1F-4AA2-9CAE-63C128524055}" dt="2021-09-21T15:31:32.585" v="258"/>
          <ac:graphicFrameMkLst>
            <pc:docMk/>
            <pc:sldMk cId="17622882" sldId="376"/>
            <ac:graphicFrameMk id="2" creationId="{80FC1FE3-B749-424C-9B78-ACDE0A05AF81}"/>
          </ac:graphicFrameMkLst>
        </pc:graphicFrameChg>
      </pc:sldChg>
      <pc:sldChg chg="addSp delSp modSp add mod delAnim">
        <pc:chgData name="Tegischer Lukas" userId="f78daebb-0565-485c-bd0e-1cd035e796ff" providerId="ADAL" clId="{E0D39F9D-3B1F-4AA2-9CAE-63C128524055}" dt="2021-09-21T15:34:09.460" v="363" actId="1076"/>
        <pc:sldMkLst>
          <pc:docMk/>
          <pc:sldMk cId="2878538322" sldId="377"/>
        </pc:sldMkLst>
        <pc:spChg chg="mod">
          <ac:chgData name="Tegischer Lukas" userId="f78daebb-0565-485c-bd0e-1cd035e796ff" providerId="ADAL" clId="{E0D39F9D-3B1F-4AA2-9CAE-63C128524055}" dt="2021-09-21T15:33:11.238" v="323" actId="20577"/>
          <ac:spMkLst>
            <pc:docMk/>
            <pc:sldMk cId="2878538322" sldId="377"/>
            <ac:spMk id="8" creationId="{A1A912CA-52EF-4620-860D-EAC29290DAAB}"/>
          </ac:spMkLst>
        </pc:spChg>
        <pc:spChg chg="del">
          <ac:chgData name="Tegischer Lukas" userId="f78daebb-0565-485c-bd0e-1cd035e796ff" providerId="ADAL" clId="{E0D39F9D-3B1F-4AA2-9CAE-63C128524055}" dt="2021-09-21T15:34:07.542" v="362" actId="478"/>
          <ac:spMkLst>
            <pc:docMk/>
            <pc:sldMk cId="2878538322" sldId="377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3:42.508" v="348" actId="1076"/>
          <ac:spMkLst>
            <pc:docMk/>
            <pc:sldMk cId="2878538322" sldId="377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3:26.060" v="333" actId="478"/>
          <ac:spMkLst>
            <pc:docMk/>
            <pc:sldMk cId="2878538322" sldId="377"/>
            <ac:spMk id="11" creationId="{7163262C-775F-494A-A19A-34F0B694DA30}"/>
          </ac:spMkLst>
        </pc:spChg>
        <pc:spChg chg="add mod">
          <ac:chgData name="Tegischer Lukas" userId="f78daebb-0565-485c-bd0e-1cd035e796ff" providerId="ADAL" clId="{E0D39F9D-3B1F-4AA2-9CAE-63C128524055}" dt="2021-09-21T15:33:58.003" v="353" actId="1076"/>
          <ac:spMkLst>
            <pc:docMk/>
            <pc:sldMk cId="2878538322" sldId="377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09.460" v="363" actId="1076"/>
          <ac:spMkLst>
            <pc:docMk/>
            <pc:sldMk cId="2878538322" sldId="377"/>
            <ac:spMk id="15" creationId="{6EC4AAA4-9781-44CC-ACD3-BD6672D56C93}"/>
          </ac:spMkLst>
        </pc:spChg>
      </pc:sldChg>
      <pc:sldChg chg="delSp modSp add mod">
        <pc:chgData name="Tegischer Lukas" userId="f78daebb-0565-485c-bd0e-1cd035e796ff" providerId="ADAL" clId="{E0D39F9D-3B1F-4AA2-9CAE-63C128524055}" dt="2021-09-21T15:34:31.887" v="386" actId="20577"/>
        <pc:sldMkLst>
          <pc:docMk/>
          <pc:sldMk cId="2891995451" sldId="378"/>
        </pc:sldMkLst>
        <pc:spChg chg="mod">
          <ac:chgData name="Tegischer Lukas" userId="f78daebb-0565-485c-bd0e-1cd035e796ff" providerId="ADAL" clId="{E0D39F9D-3B1F-4AA2-9CAE-63C128524055}" dt="2021-09-21T15:34:16.955" v="376" actId="20577"/>
          <ac:spMkLst>
            <pc:docMk/>
            <pc:sldMk cId="2891995451" sldId="378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4:22.443" v="379" actId="20577"/>
          <ac:spMkLst>
            <pc:docMk/>
            <pc:sldMk cId="2891995451" sldId="378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4:19.022" v="377" actId="478"/>
          <ac:spMkLst>
            <pc:docMk/>
            <pc:sldMk cId="2891995451" sldId="378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31.887" v="386" actId="20577"/>
          <ac:spMkLst>
            <pc:docMk/>
            <pc:sldMk cId="2891995451" sldId="378"/>
            <ac:spMk id="15" creationId="{6EC4AAA4-9781-44CC-ACD3-BD6672D56C93}"/>
          </ac:spMkLst>
        </pc:spChg>
      </pc:sldChg>
      <pc:sldChg chg="add">
        <pc:chgData name="Tegischer Lukas" userId="f78daebb-0565-485c-bd0e-1cd035e796ff" providerId="ADAL" clId="{E0D39F9D-3B1F-4AA2-9CAE-63C128524055}" dt="2021-09-21T15:35:41.440" v="410" actId="2890"/>
        <pc:sldMkLst>
          <pc:docMk/>
          <pc:sldMk cId="803498837" sldId="379"/>
        </pc:sldMkLst>
      </pc:sldChg>
    </pc:docChg>
  </pc:docChgLst>
  <pc:docChgLst>
    <pc:chgData name="Tegischer Lukas" userId="f78daebb-0565-485c-bd0e-1cd035e796ff" providerId="ADAL" clId="{08E591FD-9F66-4D54-A6D8-87C939538E30}"/>
    <pc:docChg chg="undo custSel addSld delSld modSld">
      <pc:chgData name="Tegischer Lukas" userId="f78daebb-0565-485c-bd0e-1cd035e796ff" providerId="ADAL" clId="{08E591FD-9F66-4D54-A6D8-87C939538E30}" dt="2021-10-03T18:11:37.858" v="238"/>
      <pc:docMkLst>
        <pc:docMk/>
      </pc:docMkLst>
      <pc:sldChg chg="modSp mod">
        <pc:chgData name="Tegischer Lukas" userId="f78daebb-0565-485c-bd0e-1cd035e796ff" providerId="ADAL" clId="{08E591FD-9F66-4D54-A6D8-87C939538E30}" dt="2021-10-03T18:02:09.424" v="43" actId="207"/>
        <pc:sldMkLst>
          <pc:docMk/>
          <pc:sldMk cId="336392357" sldId="256"/>
        </pc:sldMkLst>
        <pc:spChg chg="mod">
          <ac:chgData name="Tegischer Lukas" userId="f78daebb-0565-485c-bd0e-1cd035e796ff" providerId="ADAL" clId="{08E591FD-9F66-4D54-A6D8-87C939538E30}" dt="2021-10-03T18:02:09.424" v="43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modAnim">
        <pc:chgData name="Tegischer Lukas" userId="f78daebb-0565-485c-bd0e-1cd035e796ff" providerId="ADAL" clId="{08E591FD-9F66-4D54-A6D8-87C939538E30}" dt="2021-10-03T18:11:22.390" v="236" actId="1076"/>
        <pc:sldMkLst>
          <pc:docMk/>
          <pc:sldMk cId="15827720" sldId="380"/>
        </pc:sldMkLst>
        <pc:spChg chg="mod">
          <ac:chgData name="Tegischer Lukas" userId="f78daebb-0565-485c-bd0e-1cd035e796ff" providerId="ADAL" clId="{08E591FD-9F66-4D54-A6D8-87C939538E30}" dt="2021-10-03T18:03:27.455" v="87" actId="20577"/>
          <ac:spMkLst>
            <pc:docMk/>
            <pc:sldMk cId="15827720" sldId="380"/>
            <ac:spMk id="6" creationId="{4E1E9BBE-ADC8-49C8-BC4E-7CDDBE735635}"/>
          </ac:spMkLst>
        </pc:spChg>
        <pc:spChg chg="add mod">
          <ac:chgData name="Tegischer Lukas" userId="f78daebb-0565-485c-bd0e-1cd035e796ff" providerId="ADAL" clId="{08E591FD-9F66-4D54-A6D8-87C939538E30}" dt="2021-10-03T18:04:04.365" v="104" actId="1076"/>
          <ac:spMkLst>
            <pc:docMk/>
            <pc:sldMk cId="15827720" sldId="380"/>
            <ac:spMk id="7" creationId="{1BC73DB9-3043-4CA9-9926-DE32550C3112}"/>
          </ac:spMkLst>
        </pc:spChg>
        <pc:spChg chg="del">
          <ac:chgData name="Tegischer Lukas" userId="f78daebb-0565-485c-bd0e-1cd035e796ff" providerId="ADAL" clId="{08E591FD-9F66-4D54-A6D8-87C939538E30}" dt="2021-10-03T18:03:18.584" v="44" actId="478"/>
          <ac:spMkLst>
            <pc:docMk/>
            <pc:sldMk cId="15827720" sldId="380"/>
            <ac:spMk id="9" creationId="{3C018407-9EA9-49EF-A0A4-E2A8B576147C}"/>
          </ac:spMkLst>
        </pc:spChg>
        <pc:spChg chg="add mod">
          <ac:chgData name="Tegischer Lukas" userId="f78daebb-0565-485c-bd0e-1cd035e796ff" providerId="ADAL" clId="{08E591FD-9F66-4D54-A6D8-87C939538E30}" dt="2021-10-03T18:11:22.390" v="236" actId="1076"/>
          <ac:spMkLst>
            <pc:docMk/>
            <pc:sldMk cId="15827720" sldId="380"/>
            <ac:spMk id="10" creationId="{81C4DA01-FD6A-453A-B69E-EC087AF4D423}"/>
          </ac:spMkLst>
        </pc:spChg>
        <pc:spChg chg="add del mod">
          <ac:chgData name="Tegischer Lukas" userId="f78daebb-0565-485c-bd0e-1cd035e796ff" providerId="ADAL" clId="{08E591FD-9F66-4D54-A6D8-87C939538E30}" dt="2021-10-03T18:11:19.040" v="232"/>
          <ac:spMkLst>
            <pc:docMk/>
            <pc:sldMk cId="15827720" sldId="380"/>
            <ac:spMk id="11" creationId="{27DBA331-287D-4F9C-B2CE-C4ED31F9B05F}"/>
          </ac:spMkLst>
        </pc:spChg>
      </pc:sldChg>
      <pc:sldChg chg="del">
        <pc:chgData name="Tegischer Lukas" userId="f78daebb-0565-485c-bd0e-1cd035e796ff" providerId="ADAL" clId="{08E591FD-9F66-4D54-A6D8-87C939538E30}" dt="2021-10-03T18:10:04.870" v="223" actId="47"/>
        <pc:sldMkLst>
          <pc:docMk/>
          <pc:sldMk cId="21575121" sldId="381"/>
        </pc:sldMkLst>
      </pc:sldChg>
      <pc:sldChg chg="del">
        <pc:chgData name="Tegischer Lukas" userId="f78daebb-0565-485c-bd0e-1cd035e796ff" providerId="ADAL" clId="{08E591FD-9F66-4D54-A6D8-87C939538E30}" dt="2021-10-03T18:10:04.870" v="223" actId="47"/>
        <pc:sldMkLst>
          <pc:docMk/>
          <pc:sldMk cId="1469872348" sldId="382"/>
        </pc:sldMkLst>
      </pc:sldChg>
      <pc:sldChg chg="del">
        <pc:chgData name="Tegischer Lukas" userId="f78daebb-0565-485c-bd0e-1cd035e796ff" providerId="ADAL" clId="{08E591FD-9F66-4D54-A6D8-87C939538E30}" dt="2021-10-03T18:10:04.870" v="223" actId="47"/>
        <pc:sldMkLst>
          <pc:docMk/>
          <pc:sldMk cId="3071173208" sldId="383"/>
        </pc:sldMkLst>
      </pc:sldChg>
      <pc:sldChg chg="del">
        <pc:chgData name="Tegischer Lukas" userId="f78daebb-0565-485c-bd0e-1cd035e796ff" providerId="ADAL" clId="{08E591FD-9F66-4D54-A6D8-87C939538E30}" dt="2021-10-03T18:10:04.870" v="223" actId="47"/>
        <pc:sldMkLst>
          <pc:docMk/>
          <pc:sldMk cId="1002967539" sldId="384"/>
        </pc:sldMkLst>
      </pc:sldChg>
      <pc:sldChg chg="del">
        <pc:chgData name="Tegischer Lukas" userId="f78daebb-0565-485c-bd0e-1cd035e796ff" providerId="ADAL" clId="{08E591FD-9F66-4D54-A6D8-87C939538E30}" dt="2021-10-03T18:10:04.870" v="223" actId="47"/>
        <pc:sldMkLst>
          <pc:docMk/>
          <pc:sldMk cId="4028607491" sldId="385"/>
        </pc:sldMkLst>
      </pc:sldChg>
      <pc:sldChg chg="del">
        <pc:chgData name="Tegischer Lukas" userId="f78daebb-0565-485c-bd0e-1cd035e796ff" providerId="ADAL" clId="{08E591FD-9F66-4D54-A6D8-87C939538E30}" dt="2021-10-03T18:10:04.870" v="223" actId="47"/>
        <pc:sldMkLst>
          <pc:docMk/>
          <pc:sldMk cId="1702795162" sldId="386"/>
        </pc:sldMkLst>
      </pc:sldChg>
      <pc:sldChg chg="del">
        <pc:chgData name="Tegischer Lukas" userId="f78daebb-0565-485c-bd0e-1cd035e796ff" providerId="ADAL" clId="{08E591FD-9F66-4D54-A6D8-87C939538E30}" dt="2021-10-03T18:10:04.870" v="223" actId="47"/>
        <pc:sldMkLst>
          <pc:docMk/>
          <pc:sldMk cId="1714706316" sldId="387"/>
        </pc:sldMkLst>
      </pc:sldChg>
      <pc:sldChg chg="del">
        <pc:chgData name="Tegischer Lukas" userId="f78daebb-0565-485c-bd0e-1cd035e796ff" providerId="ADAL" clId="{08E591FD-9F66-4D54-A6D8-87C939538E30}" dt="2021-10-03T18:10:04.870" v="223" actId="47"/>
        <pc:sldMkLst>
          <pc:docMk/>
          <pc:sldMk cId="3344888132" sldId="388"/>
        </pc:sldMkLst>
      </pc:sldChg>
      <pc:sldChg chg="del">
        <pc:chgData name="Tegischer Lukas" userId="f78daebb-0565-485c-bd0e-1cd035e796ff" providerId="ADAL" clId="{08E591FD-9F66-4D54-A6D8-87C939538E30}" dt="2021-10-03T18:10:04.870" v="223" actId="47"/>
        <pc:sldMkLst>
          <pc:docMk/>
          <pc:sldMk cId="2889949112" sldId="389"/>
        </pc:sldMkLst>
      </pc:sldChg>
      <pc:sldChg chg="addSp delSp modSp add mod delAnim modAnim">
        <pc:chgData name="Tegischer Lukas" userId="f78daebb-0565-485c-bd0e-1cd035e796ff" providerId="ADAL" clId="{08E591FD-9F66-4D54-A6D8-87C939538E30}" dt="2021-10-03T18:06:32.906" v="152"/>
        <pc:sldMkLst>
          <pc:docMk/>
          <pc:sldMk cId="551739112" sldId="390"/>
        </pc:sldMkLst>
        <pc:spChg chg="del">
          <ac:chgData name="Tegischer Lukas" userId="f78daebb-0565-485c-bd0e-1cd035e796ff" providerId="ADAL" clId="{08E591FD-9F66-4D54-A6D8-87C939538E30}" dt="2021-10-03T18:04:15.985" v="106" actId="478"/>
          <ac:spMkLst>
            <pc:docMk/>
            <pc:sldMk cId="551739112" sldId="390"/>
            <ac:spMk id="7" creationId="{1BC73DB9-3043-4CA9-9926-DE32550C3112}"/>
          </ac:spMkLst>
        </pc:spChg>
        <pc:spChg chg="add mod">
          <ac:chgData name="Tegischer Lukas" userId="f78daebb-0565-485c-bd0e-1cd035e796ff" providerId="ADAL" clId="{08E591FD-9F66-4D54-A6D8-87C939538E30}" dt="2021-10-03T18:05:50.413" v="140" actId="1076"/>
          <ac:spMkLst>
            <pc:docMk/>
            <pc:sldMk cId="551739112" sldId="390"/>
            <ac:spMk id="9" creationId="{D3D0CB6C-C035-4B9E-BEA7-B36C91619369}"/>
          </ac:spMkLst>
        </pc:spChg>
        <pc:spChg chg="mod">
          <ac:chgData name="Tegischer Lukas" userId="f78daebb-0565-485c-bd0e-1cd035e796ff" providerId="ADAL" clId="{08E591FD-9F66-4D54-A6D8-87C939538E30}" dt="2021-10-03T18:05:55.461" v="141" actId="1076"/>
          <ac:spMkLst>
            <pc:docMk/>
            <pc:sldMk cId="551739112" sldId="390"/>
            <ac:spMk id="10" creationId="{81C4DA01-FD6A-453A-B69E-EC087AF4D423}"/>
          </ac:spMkLst>
        </pc:spChg>
        <pc:spChg chg="add mod">
          <ac:chgData name="Tegischer Lukas" userId="f78daebb-0565-485c-bd0e-1cd035e796ff" providerId="ADAL" clId="{08E591FD-9F66-4D54-A6D8-87C939538E30}" dt="2021-10-03T18:05:08.839" v="126" actId="403"/>
          <ac:spMkLst>
            <pc:docMk/>
            <pc:sldMk cId="551739112" sldId="390"/>
            <ac:spMk id="11" creationId="{4370FEE3-9467-4E20-B09D-B4D529503B0F}"/>
          </ac:spMkLst>
        </pc:spChg>
        <pc:spChg chg="add mod">
          <ac:chgData name="Tegischer Lukas" userId="f78daebb-0565-485c-bd0e-1cd035e796ff" providerId="ADAL" clId="{08E591FD-9F66-4D54-A6D8-87C939538E30}" dt="2021-10-03T18:05:25.645" v="132" actId="1076"/>
          <ac:spMkLst>
            <pc:docMk/>
            <pc:sldMk cId="551739112" sldId="390"/>
            <ac:spMk id="12" creationId="{C90D2B1C-1E48-434F-B651-7816CD75AA7F}"/>
          </ac:spMkLst>
        </pc:spChg>
        <pc:spChg chg="add mod">
          <ac:chgData name="Tegischer Lukas" userId="f78daebb-0565-485c-bd0e-1cd035e796ff" providerId="ADAL" clId="{08E591FD-9F66-4D54-A6D8-87C939538E30}" dt="2021-10-03T18:05:41.181" v="138" actId="1076"/>
          <ac:spMkLst>
            <pc:docMk/>
            <pc:sldMk cId="551739112" sldId="390"/>
            <ac:spMk id="13" creationId="{FEDFC1BF-DE9F-42FC-A850-B378A9097398}"/>
          </ac:spMkLst>
        </pc:spChg>
        <pc:spChg chg="add mod">
          <ac:chgData name="Tegischer Lukas" userId="f78daebb-0565-485c-bd0e-1cd035e796ff" providerId="ADAL" clId="{08E591FD-9F66-4D54-A6D8-87C939538E30}" dt="2021-10-03T18:06:30.653" v="151" actId="1076"/>
          <ac:spMkLst>
            <pc:docMk/>
            <pc:sldMk cId="551739112" sldId="390"/>
            <ac:spMk id="15" creationId="{69AFB7D4-D6C9-43A7-A557-BCAF3B065715}"/>
          </ac:spMkLst>
        </pc:spChg>
      </pc:sldChg>
      <pc:sldChg chg="addSp delSp modSp add mod delAnim modAnim">
        <pc:chgData name="Tegischer Lukas" userId="f78daebb-0565-485c-bd0e-1cd035e796ff" providerId="ADAL" clId="{08E591FD-9F66-4D54-A6D8-87C939538E30}" dt="2021-10-03T18:11:37.858" v="238"/>
        <pc:sldMkLst>
          <pc:docMk/>
          <pc:sldMk cId="2971880466" sldId="391"/>
        </pc:sldMkLst>
        <pc:spChg chg="del">
          <ac:chgData name="Tegischer Lukas" userId="f78daebb-0565-485c-bd0e-1cd035e796ff" providerId="ADAL" clId="{08E591FD-9F66-4D54-A6D8-87C939538E30}" dt="2021-10-03T18:06:42.363" v="160" actId="478"/>
          <ac:spMkLst>
            <pc:docMk/>
            <pc:sldMk cId="2971880466" sldId="391"/>
            <ac:spMk id="6" creationId="{4E1E9BBE-ADC8-49C8-BC4E-7CDDBE735635}"/>
          </ac:spMkLst>
        </pc:spChg>
        <pc:spChg chg="del">
          <ac:chgData name="Tegischer Lukas" userId="f78daebb-0565-485c-bd0e-1cd035e796ff" providerId="ADAL" clId="{08E591FD-9F66-4D54-A6D8-87C939538E30}" dt="2021-10-03T18:06:40.085" v="158" actId="478"/>
          <ac:spMkLst>
            <pc:docMk/>
            <pc:sldMk cId="2971880466" sldId="391"/>
            <ac:spMk id="9" creationId="{D3D0CB6C-C035-4B9E-BEA7-B36C91619369}"/>
          </ac:spMkLst>
        </pc:spChg>
        <pc:spChg chg="del">
          <ac:chgData name="Tegischer Lukas" userId="f78daebb-0565-485c-bd0e-1cd035e796ff" providerId="ADAL" clId="{08E591FD-9F66-4D54-A6D8-87C939538E30}" dt="2021-10-03T18:06:41.444" v="159" actId="478"/>
          <ac:spMkLst>
            <pc:docMk/>
            <pc:sldMk cId="2971880466" sldId="391"/>
            <ac:spMk id="10" creationId="{81C4DA01-FD6A-453A-B69E-EC087AF4D423}"/>
          </ac:spMkLst>
        </pc:spChg>
        <pc:spChg chg="del">
          <ac:chgData name="Tegischer Lukas" userId="f78daebb-0565-485c-bd0e-1cd035e796ff" providerId="ADAL" clId="{08E591FD-9F66-4D54-A6D8-87C939538E30}" dt="2021-10-03T18:06:39.486" v="157" actId="478"/>
          <ac:spMkLst>
            <pc:docMk/>
            <pc:sldMk cId="2971880466" sldId="391"/>
            <ac:spMk id="11" creationId="{4370FEE3-9467-4E20-B09D-B4D529503B0F}"/>
          </ac:spMkLst>
        </pc:spChg>
        <pc:spChg chg="del">
          <ac:chgData name="Tegischer Lukas" userId="f78daebb-0565-485c-bd0e-1cd035e796ff" providerId="ADAL" clId="{08E591FD-9F66-4D54-A6D8-87C939538E30}" dt="2021-10-03T18:06:38.837" v="156" actId="478"/>
          <ac:spMkLst>
            <pc:docMk/>
            <pc:sldMk cId="2971880466" sldId="391"/>
            <ac:spMk id="12" creationId="{C90D2B1C-1E48-434F-B651-7816CD75AA7F}"/>
          </ac:spMkLst>
        </pc:spChg>
        <pc:spChg chg="del">
          <ac:chgData name="Tegischer Lukas" userId="f78daebb-0565-485c-bd0e-1cd035e796ff" providerId="ADAL" clId="{08E591FD-9F66-4D54-A6D8-87C939538E30}" dt="2021-10-03T18:06:38.017" v="155" actId="478"/>
          <ac:spMkLst>
            <pc:docMk/>
            <pc:sldMk cId="2971880466" sldId="391"/>
            <ac:spMk id="13" creationId="{FEDFC1BF-DE9F-42FC-A850-B378A9097398}"/>
          </ac:spMkLst>
        </pc:spChg>
        <pc:spChg chg="add del mod">
          <ac:chgData name="Tegischer Lukas" userId="f78daebb-0565-485c-bd0e-1cd035e796ff" providerId="ADAL" clId="{08E591FD-9F66-4D54-A6D8-87C939538E30}" dt="2021-10-03T18:07:02.885" v="164" actId="478"/>
          <ac:spMkLst>
            <pc:docMk/>
            <pc:sldMk cId="2971880466" sldId="391"/>
            <ac:spMk id="14" creationId="{764C1C09-E200-4A66-9AD6-BAB38590BB0E}"/>
          </ac:spMkLst>
        </pc:spChg>
        <pc:spChg chg="del">
          <ac:chgData name="Tegischer Lukas" userId="f78daebb-0565-485c-bd0e-1cd035e796ff" providerId="ADAL" clId="{08E591FD-9F66-4D54-A6D8-87C939538E30}" dt="2021-10-03T18:06:37.353" v="154" actId="478"/>
          <ac:spMkLst>
            <pc:docMk/>
            <pc:sldMk cId="2971880466" sldId="391"/>
            <ac:spMk id="15" creationId="{69AFB7D4-D6C9-43A7-A557-BCAF3B065715}"/>
          </ac:spMkLst>
        </pc:spChg>
        <pc:spChg chg="add mod">
          <ac:chgData name="Tegischer Lukas" userId="f78daebb-0565-485c-bd0e-1cd035e796ff" providerId="ADAL" clId="{08E591FD-9F66-4D54-A6D8-87C939538E30}" dt="2021-10-03T18:07:09.720" v="169" actId="403"/>
          <ac:spMkLst>
            <pc:docMk/>
            <pc:sldMk cId="2971880466" sldId="391"/>
            <ac:spMk id="16" creationId="{62FA177B-0488-4099-8642-E02C10168F91}"/>
          </ac:spMkLst>
        </pc:spChg>
        <pc:spChg chg="add mod">
          <ac:chgData name="Tegischer Lukas" userId="f78daebb-0565-485c-bd0e-1cd035e796ff" providerId="ADAL" clId="{08E591FD-9F66-4D54-A6D8-87C939538E30}" dt="2021-10-03T18:07:25.788" v="175" actId="1076"/>
          <ac:spMkLst>
            <pc:docMk/>
            <pc:sldMk cId="2971880466" sldId="391"/>
            <ac:spMk id="17" creationId="{CAA98DB8-E178-4E2E-ADE0-A998E866A179}"/>
          </ac:spMkLst>
        </pc:spChg>
        <pc:spChg chg="add mod">
          <ac:chgData name="Tegischer Lukas" userId="f78daebb-0565-485c-bd0e-1cd035e796ff" providerId="ADAL" clId="{08E591FD-9F66-4D54-A6D8-87C939538E30}" dt="2021-10-03T18:11:37.149" v="237" actId="1076"/>
          <ac:spMkLst>
            <pc:docMk/>
            <pc:sldMk cId="2971880466" sldId="391"/>
            <ac:spMk id="18" creationId="{830D94AB-2CA0-4F23-89D9-324D5D8CE64C}"/>
          </ac:spMkLst>
        </pc:spChg>
      </pc:sldChg>
      <pc:sldChg chg="addSp delSp modSp add mod">
        <pc:chgData name="Tegischer Lukas" userId="f78daebb-0565-485c-bd0e-1cd035e796ff" providerId="ADAL" clId="{08E591FD-9F66-4D54-A6D8-87C939538E30}" dt="2021-10-03T18:08:40.061" v="204" actId="1076"/>
        <pc:sldMkLst>
          <pc:docMk/>
          <pc:sldMk cId="2784666792" sldId="392"/>
        </pc:sldMkLst>
        <pc:spChg chg="add mod">
          <ac:chgData name="Tegischer Lukas" userId="f78daebb-0565-485c-bd0e-1cd035e796ff" providerId="ADAL" clId="{08E591FD-9F66-4D54-A6D8-87C939538E30}" dt="2021-10-03T18:08:20.174" v="194" actId="14100"/>
          <ac:spMkLst>
            <pc:docMk/>
            <pc:sldMk cId="2784666792" sldId="392"/>
            <ac:spMk id="7" creationId="{EA58E55A-8C98-4743-A6C5-CE808122F0C6}"/>
          </ac:spMkLst>
        </pc:spChg>
        <pc:spChg chg="add mod">
          <ac:chgData name="Tegischer Lukas" userId="f78daebb-0565-485c-bd0e-1cd035e796ff" providerId="ADAL" clId="{08E591FD-9F66-4D54-A6D8-87C939538E30}" dt="2021-10-03T18:08:40.061" v="204" actId="1076"/>
          <ac:spMkLst>
            <pc:docMk/>
            <pc:sldMk cId="2784666792" sldId="392"/>
            <ac:spMk id="9" creationId="{B7E13A93-5DEE-4160-9FD6-CAC27C38F7E2}"/>
          </ac:spMkLst>
        </pc:spChg>
        <pc:spChg chg="del">
          <ac:chgData name="Tegischer Lukas" userId="f78daebb-0565-485c-bd0e-1cd035e796ff" providerId="ADAL" clId="{08E591FD-9F66-4D54-A6D8-87C939538E30}" dt="2021-10-03T18:08:11.222" v="188" actId="478"/>
          <ac:spMkLst>
            <pc:docMk/>
            <pc:sldMk cId="2784666792" sldId="392"/>
            <ac:spMk id="16" creationId="{62FA177B-0488-4099-8642-E02C10168F91}"/>
          </ac:spMkLst>
        </pc:spChg>
        <pc:spChg chg="del">
          <ac:chgData name="Tegischer Lukas" userId="f78daebb-0565-485c-bd0e-1cd035e796ff" providerId="ADAL" clId="{08E591FD-9F66-4D54-A6D8-87C939538E30}" dt="2021-10-03T18:08:09.768" v="186" actId="478"/>
          <ac:spMkLst>
            <pc:docMk/>
            <pc:sldMk cId="2784666792" sldId="392"/>
            <ac:spMk id="17" creationId="{CAA98DB8-E178-4E2E-ADE0-A998E866A179}"/>
          </ac:spMkLst>
        </pc:spChg>
        <pc:spChg chg="del">
          <ac:chgData name="Tegischer Lukas" userId="f78daebb-0565-485c-bd0e-1cd035e796ff" providerId="ADAL" clId="{08E591FD-9F66-4D54-A6D8-87C939538E30}" dt="2021-10-03T18:08:10.451" v="187" actId="478"/>
          <ac:spMkLst>
            <pc:docMk/>
            <pc:sldMk cId="2784666792" sldId="392"/>
            <ac:spMk id="18" creationId="{830D94AB-2CA0-4F23-89D9-324D5D8CE64C}"/>
          </ac:spMkLst>
        </pc:spChg>
      </pc:sldChg>
      <pc:sldChg chg="addSp delSp modSp add mod">
        <pc:chgData name="Tegischer Lukas" userId="f78daebb-0565-485c-bd0e-1cd035e796ff" providerId="ADAL" clId="{08E591FD-9F66-4D54-A6D8-87C939538E30}" dt="2021-10-03T18:09:49.365" v="222" actId="6549"/>
        <pc:sldMkLst>
          <pc:docMk/>
          <pc:sldMk cId="3674777410" sldId="393"/>
        </pc:sldMkLst>
        <pc:spChg chg="add mod">
          <ac:chgData name="Tegischer Lukas" userId="f78daebb-0565-485c-bd0e-1cd035e796ff" providerId="ADAL" clId="{08E591FD-9F66-4D54-A6D8-87C939538E30}" dt="2021-10-03T18:09:01.421" v="211" actId="1076"/>
          <ac:spMkLst>
            <pc:docMk/>
            <pc:sldMk cId="3674777410" sldId="393"/>
            <ac:spMk id="6" creationId="{0E90379E-4A91-4E4F-8B32-657FDA7080B3}"/>
          </ac:spMkLst>
        </pc:spChg>
        <pc:spChg chg="del">
          <ac:chgData name="Tegischer Lukas" userId="f78daebb-0565-485c-bd0e-1cd035e796ff" providerId="ADAL" clId="{08E591FD-9F66-4D54-A6D8-87C939538E30}" dt="2021-10-03T18:08:53.812" v="207" actId="478"/>
          <ac:spMkLst>
            <pc:docMk/>
            <pc:sldMk cId="3674777410" sldId="393"/>
            <ac:spMk id="7" creationId="{EA58E55A-8C98-4743-A6C5-CE808122F0C6}"/>
          </ac:spMkLst>
        </pc:spChg>
        <pc:spChg chg="del">
          <ac:chgData name="Tegischer Lukas" userId="f78daebb-0565-485c-bd0e-1cd035e796ff" providerId="ADAL" clId="{08E591FD-9F66-4D54-A6D8-87C939538E30}" dt="2021-10-03T18:08:53.220" v="206" actId="478"/>
          <ac:spMkLst>
            <pc:docMk/>
            <pc:sldMk cId="3674777410" sldId="393"/>
            <ac:spMk id="9" creationId="{B7E13A93-5DEE-4160-9FD6-CAC27C38F7E2}"/>
          </ac:spMkLst>
        </pc:spChg>
        <pc:spChg chg="add mod">
          <ac:chgData name="Tegischer Lukas" userId="f78daebb-0565-485c-bd0e-1cd035e796ff" providerId="ADAL" clId="{08E591FD-9F66-4D54-A6D8-87C939538E30}" dt="2021-10-03T18:09:49.365" v="222" actId="6549"/>
          <ac:spMkLst>
            <pc:docMk/>
            <pc:sldMk cId="3674777410" sldId="393"/>
            <ac:spMk id="10" creationId="{B084A252-8E57-4A6A-96C2-EBA11AC57D5F}"/>
          </ac:spMkLst>
        </pc:spChg>
        <pc:graphicFrameChg chg="add del mod">
          <ac:chgData name="Tegischer Lukas" userId="f78daebb-0565-485c-bd0e-1cd035e796ff" providerId="ADAL" clId="{08E591FD-9F66-4D54-A6D8-87C939538E30}" dt="2021-10-03T18:09:18.785" v="213"/>
          <ac:graphicFrameMkLst>
            <pc:docMk/>
            <pc:sldMk cId="3674777410" sldId="393"/>
            <ac:graphicFrameMk id="3" creationId="{AE410E72-C2B3-4DF0-97FE-50112E4484C0}"/>
          </ac:graphicFrameMkLst>
        </pc:graphicFrame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53F675D6-7BF4-4645-883C-68580355C065}"/>
    <pc:docChg chg="undo custSel addSld delSld modSld sldOrd">
      <pc:chgData name="Tegischer Lukas" userId="f78daebb-0565-485c-bd0e-1cd035e796ff" providerId="ADAL" clId="{53F675D6-7BF4-4645-883C-68580355C065}" dt="2021-09-21T15:57:21.052" v="404" actId="20577"/>
      <pc:docMkLst>
        <pc:docMk/>
      </pc:docMkLst>
      <pc:sldChg chg="modSp mod">
        <pc:chgData name="Tegischer Lukas" userId="f78daebb-0565-485c-bd0e-1cd035e796ff" providerId="ADAL" clId="{53F675D6-7BF4-4645-883C-68580355C065}" dt="2021-09-21T15:37:21.072" v="6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3F675D6-7BF4-4645-883C-68580355C065}" dt="2021-09-21T15:37:21.072" v="6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53F675D6-7BF4-4645-883C-68580355C065}" dt="2021-09-21T15:39:29.399" v="115"/>
        <pc:sldMkLst>
          <pc:docMk/>
          <pc:sldMk cId="3423344192" sldId="367"/>
        </pc:sldMkLst>
        <pc:spChg chg="mod">
          <ac:chgData name="Tegischer Lukas" userId="f78daebb-0565-485c-bd0e-1cd035e796ff" providerId="ADAL" clId="{53F675D6-7BF4-4645-883C-68580355C065}" dt="2021-09-21T15:39:18.501" v="112" actId="1076"/>
          <ac:spMkLst>
            <pc:docMk/>
            <pc:sldMk cId="3423344192" sldId="367"/>
            <ac:spMk id="4" creationId="{C427B5BC-E2AB-4596-857C-DA06F86C68EB}"/>
          </ac:spMkLst>
        </pc:spChg>
        <pc:spChg chg="del">
          <ac:chgData name="Tegischer Lukas" userId="f78daebb-0565-485c-bd0e-1cd035e796ff" providerId="ADAL" clId="{53F675D6-7BF4-4645-883C-68580355C065}" dt="2021-09-21T15:37:31.830" v="84" actId="478"/>
          <ac:spMkLst>
            <pc:docMk/>
            <pc:sldMk cId="3423344192" sldId="367"/>
            <ac:spMk id="10" creationId="{C711C241-8787-44EB-84D7-A60D1F03DF76}"/>
          </ac:spMkLst>
        </pc:spChg>
        <pc:spChg chg="del">
          <ac:chgData name="Tegischer Lukas" userId="f78daebb-0565-485c-bd0e-1cd035e796ff" providerId="ADAL" clId="{53F675D6-7BF4-4645-883C-68580355C065}" dt="2021-09-21T15:37:33.486" v="85" actId="478"/>
          <ac:spMkLst>
            <pc:docMk/>
            <pc:sldMk cId="3423344192" sldId="367"/>
            <ac:spMk id="11" creationId="{D03D1652-8B07-414D-AB62-55CA56539567}"/>
          </ac:spMkLst>
        </pc:spChg>
        <pc:spChg chg="add mod">
          <ac:chgData name="Tegischer Lukas" userId="f78daebb-0565-485c-bd0e-1cd035e796ff" providerId="ADAL" clId="{53F675D6-7BF4-4645-883C-68580355C065}" dt="2021-09-21T15:39:15.078" v="111" actId="20577"/>
          <ac:spMkLst>
            <pc:docMk/>
            <pc:sldMk cId="3423344192" sldId="367"/>
            <ac:spMk id="12" creationId="{D24ED68B-810B-421A-8B91-164B11671817}"/>
          </ac:spMkLst>
        </pc:spChg>
        <pc:graphicFrameChg chg="add mod modGraphic">
          <ac:chgData name="Tegischer Lukas" userId="f78daebb-0565-485c-bd0e-1cd035e796ff" providerId="ADAL" clId="{53F675D6-7BF4-4645-883C-68580355C065}" dt="2021-09-21T15:39:10.484" v="108" actId="1076"/>
          <ac:graphicFrameMkLst>
            <pc:docMk/>
            <pc:sldMk cId="3423344192" sldId="367"/>
            <ac:graphicFrameMk id="2" creationId="{4E54B9A9-AE4F-42FF-888B-E58F3395F88A}"/>
          </ac:graphicFrameMkLst>
        </pc:graphicFrameChg>
        <pc:picChg chg="del">
          <ac:chgData name="Tegischer Lukas" userId="f78daebb-0565-485c-bd0e-1cd035e796ff" providerId="ADAL" clId="{53F675D6-7BF4-4645-883C-68580355C065}" dt="2021-09-21T15:37:31.142" v="83" actId="478"/>
          <ac:picMkLst>
            <pc:docMk/>
            <pc:sldMk cId="3423344192" sldId="367"/>
            <ac:picMk id="9" creationId="{C460C7BF-4CDF-463D-B651-0762F3D4A9E8}"/>
          </ac:picMkLst>
        </pc:picChg>
      </pc:sldChg>
      <pc:sldChg chg="addSp delSp mod">
        <pc:chgData name="Tegischer Lukas" userId="f78daebb-0565-485c-bd0e-1cd035e796ff" providerId="ADAL" clId="{53F675D6-7BF4-4645-883C-68580355C065}" dt="2021-09-21T15:40:35.797" v="118" actId="22"/>
        <pc:sldMkLst>
          <pc:docMk/>
          <pc:sldMk cId="1830710090" sldId="371"/>
        </pc:sldMkLst>
        <pc:spChg chg="del">
          <ac:chgData name="Tegischer Lukas" userId="f78daebb-0565-485c-bd0e-1cd035e796ff" providerId="ADAL" clId="{53F675D6-7BF4-4645-883C-68580355C065}" dt="2021-09-21T15:40:34.985" v="117" actId="478"/>
          <ac:spMkLst>
            <pc:docMk/>
            <pc:sldMk cId="1830710090" sldId="371"/>
            <ac:spMk id="4" creationId="{C427B5BC-E2AB-4596-857C-DA06F86C68EB}"/>
          </ac:spMkLst>
        </pc:spChg>
        <pc:spChg chg="del">
          <ac:chgData name="Tegischer Lukas" userId="f78daebb-0565-485c-bd0e-1cd035e796ff" providerId="ADAL" clId="{53F675D6-7BF4-4645-883C-68580355C065}" dt="2021-09-21T15:40:34.676" v="116" actId="478"/>
          <ac:spMkLst>
            <pc:docMk/>
            <pc:sldMk cId="1830710090" sldId="371"/>
            <ac:spMk id="6" creationId="{A401812B-3EE1-4548-A1FD-85AEFA8DBA68}"/>
          </ac:spMkLst>
        </pc:spChg>
        <pc:picChg chg="add">
          <ac:chgData name="Tegischer Lukas" userId="f78daebb-0565-485c-bd0e-1cd035e796ff" providerId="ADAL" clId="{53F675D6-7BF4-4645-883C-68580355C065}" dt="2021-09-21T15:40:35.797" v="118" actId="22"/>
          <ac:picMkLst>
            <pc:docMk/>
            <pc:sldMk cId="1830710090" sldId="371"/>
            <ac:picMk id="3" creationId="{6B781F69-E1F9-4CA4-9BB1-D59F6A59F2A8}"/>
          </ac:picMkLst>
        </pc:picChg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410812599" sldId="373"/>
        </pc:sldMkLst>
      </pc:sldChg>
      <pc:sldChg chg="addSp delSp modSp mod delAnim">
        <pc:chgData name="Tegischer Lukas" userId="f78daebb-0565-485c-bd0e-1cd035e796ff" providerId="ADAL" clId="{53F675D6-7BF4-4645-883C-68580355C065}" dt="2021-09-21T15:57:18.775" v="403" actId="20577"/>
        <pc:sldMkLst>
          <pc:docMk/>
          <pc:sldMk cId="183936162" sldId="374"/>
        </pc:sldMkLst>
        <pc:spChg chg="del">
          <ac:chgData name="Tegischer Lukas" userId="f78daebb-0565-485c-bd0e-1cd035e796ff" providerId="ADAL" clId="{53F675D6-7BF4-4645-883C-68580355C065}" dt="2021-09-21T15:55:20.165" v="368" actId="478"/>
          <ac:spMkLst>
            <pc:docMk/>
            <pc:sldMk cId="183936162" sldId="374"/>
            <ac:spMk id="4" creationId="{C427B5BC-E2AB-4596-857C-DA06F86C68EB}"/>
          </ac:spMkLst>
        </pc:spChg>
        <pc:spChg chg="del">
          <ac:chgData name="Tegischer Lukas" userId="f78daebb-0565-485c-bd0e-1cd035e796ff" providerId="ADAL" clId="{53F675D6-7BF4-4645-883C-68580355C065}" dt="2021-09-21T15:55:20.165" v="368" actId="478"/>
          <ac:spMkLst>
            <pc:docMk/>
            <pc:sldMk cId="183936162" sldId="374"/>
            <ac:spMk id="8" creationId="{A1A912CA-52EF-4620-860D-EAC29290DAAB}"/>
          </ac:spMkLst>
        </pc:spChg>
        <pc:spChg chg="add mod">
          <ac:chgData name="Tegischer Lukas" userId="f78daebb-0565-485c-bd0e-1cd035e796ff" providerId="ADAL" clId="{53F675D6-7BF4-4645-883C-68580355C065}" dt="2021-09-21T15:57:18.775" v="403" actId="20577"/>
          <ac:spMkLst>
            <pc:docMk/>
            <pc:sldMk cId="183936162" sldId="374"/>
            <ac:spMk id="9" creationId="{30F46E99-FA93-4805-B2F3-E575951B8E46}"/>
          </ac:spMkLst>
        </pc:spChg>
        <pc:spChg chg="del">
          <ac:chgData name="Tegischer Lukas" userId="f78daebb-0565-485c-bd0e-1cd035e796ff" providerId="ADAL" clId="{53F675D6-7BF4-4645-883C-68580355C065}" dt="2021-09-21T15:55:20.165" v="368" actId="478"/>
          <ac:spMkLst>
            <pc:docMk/>
            <pc:sldMk cId="183936162" sldId="374"/>
            <ac:spMk id="10" creationId="{919F3098-1471-4D88-B9EB-7F1D6E6EA598}"/>
          </ac:spMkLst>
        </pc:spChg>
        <pc:spChg chg="del">
          <ac:chgData name="Tegischer Lukas" userId="f78daebb-0565-485c-bd0e-1cd035e796ff" providerId="ADAL" clId="{53F675D6-7BF4-4645-883C-68580355C065}" dt="2021-09-21T15:55:21.192" v="369" actId="478"/>
          <ac:spMkLst>
            <pc:docMk/>
            <pc:sldMk cId="183936162" sldId="374"/>
            <ac:spMk id="12" creationId="{922792B5-3E33-46B1-A9F1-43AE773C1478}"/>
          </ac:spMkLst>
        </pc:spChg>
        <pc:spChg chg="del">
          <ac:chgData name="Tegischer Lukas" userId="f78daebb-0565-485c-bd0e-1cd035e796ff" providerId="ADAL" clId="{53F675D6-7BF4-4645-883C-68580355C065}" dt="2021-09-21T15:55:21.860" v="370" actId="478"/>
          <ac:spMkLst>
            <pc:docMk/>
            <pc:sldMk cId="183936162" sldId="374"/>
            <ac:spMk id="15" creationId="{6EC4AAA4-9781-44CC-ACD3-BD6672D56C93}"/>
          </ac:spMkLst>
        </pc:spChg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726668994" sldId="375"/>
        </pc:sldMkLst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17622882" sldId="376"/>
        </pc:sldMkLst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2878538322" sldId="377"/>
        </pc:sldMkLst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2891995451" sldId="378"/>
        </pc:sldMkLst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803498837" sldId="379"/>
        </pc:sldMkLst>
      </pc:sldChg>
      <pc:sldChg chg="addSp delSp modSp new mod modAnim">
        <pc:chgData name="Tegischer Lukas" userId="f78daebb-0565-485c-bd0e-1cd035e796ff" providerId="ADAL" clId="{53F675D6-7BF4-4645-883C-68580355C065}" dt="2021-09-21T15:48:02.011" v="223" actId="20577"/>
        <pc:sldMkLst>
          <pc:docMk/>
          <pc:sldMk cId="15827720" sldId="380"/>
        </pc:sldMkLst>
        <pc:spChg chg="del">
          <ac:chgData name="Tegischer Lukas" userId="f78daebb-0565-485c-bd0e-1cd035e796ff" providerId="ADAL" clId="{53F675D6-7BF4-4645-883C-68580355C065}" dt="2021-09-21T15:41:31.489" v="120" actId="478"/>
          <ac:spMkLst>
            <pc:docMk/>
            <pc:sldMk cId="15827720" sldId="380"/>
            <ac:spMk id="2" creationId="{32AC8ABA-77BC-4A44-9811-937209E46F5D}"/>
          </ac:spMkLst>
        </pc:spChg>
        <pc:spChg chg="del">
          <ac:chgData name="Tegischer Lukas" userId="f78daebb-0565-485c-bd0e-1cd035e796ff" providerId="ADAL" clId="{53F675D6-7BF4-4645-883C-68580355C065}" dt="2021-09-21T15:41:32.117" v="121" actId="478"/>
          <ac:spMkLst>
            <pc:docMk/>
            <pc:sldMk cId="15827720" sldId="380"/>
            <ac:spMk id="3" creationId="{D52DCAD9-365A-4B4E-ACB3-206AD37ECE6F}"/>
          </ac:spMkLst>
        </pc:spChg>
        <pc:spChg chg="add mod">
          <ac:chgData name="Tegischer Lukas" userId="f78daebb-0565-485c-bd0e-1cd035e796ff" providerId="ADAL" clId="{53F675D6-7BF4-4645-883C-68580355C065}" dt="2021-09-21T15:48:02.011" v="223" actId="20577"/>
          <ac:spMkLst>
            <pc:docMk/>
            <pc:sldMk cId="15827720" sldId="380"/>
            <ac:spMk id="5" creationId="{9366F013-C35C-4176-B1A4-F5749B1D3211}"/>
          </ac:spMkLst>
        </pc:spChg>
        <pc:spChg chg="add mod">
          <ac:chgData name="Tegischer Lukas" userId="f78daebb-0565-485c-bd0e-1cd035e796ff" providerId="ADAL" clId="{53F675D6-7BF4-4645-883C-68580355C065}" dt="2021-09-21T15:44:00.172" v="160" actId="1076"/>
          <ac:spMkLst>
            <pc:docMk/>
            <pc:sldMk cId="15827720" sldId="380"/>
            <ac:spMk id="6" creationId="{4E1E9BBE-ADC8-49C8-BC4E-7CDDBE735635}"/>
          </ac:spMkLst>
        </pc:spChg>
      </pc:sldChg>
      <pc:sldChg chg="addSp delSp modSp add mod modAnim">
        <pc:chgData name="Tegischer Lukas" userId="f78daebb-0565-485c-bd0e-1cd035e796ff" providerId="ADAL" clId="{53F675D6-7BF4-4645-883C-68580355C065}" dt="2021-09-21T15:47:48.800" v="219"/>
        <pc:sldMkLst>
          <pc:docMk/>
          <pc:sldMk cId="2450191489" sldId="381"/>
        </pc:sldMkLst>
        <pc:spChg chg="del">
          <ac:chgData name="Tegischer Lukas" userId="f78daebb-0565-485c-bd0e-1cd035e796ff" providerId="ADAL" clId="{53F675D6-7BF4-4645-883C-68580355C065}" dt="2021-09-21T15:44:23.274" v="194" actId="478"/>
          <ac:spMkLst>
            <pc:docMk/>
            <pc:sldMk cId="2450191489" sldId="381"/>
            <ac:spMk id="5" creationId="{9366F013-C35C-4176-B1A4-F5749B1D3211}"/>
          </ac:spMkLst>
        </pc:spChg>
        <pc:spChg chg="mod">
          <ac:chgData name="Tegischer Lukas" userId="f78daebb-0565-485c-bd0e-1cd035e796ff" providerId="ADAL" clId="{53F675D6-7BF4-4645-883C-68580355C065}" dt="2021-09-21T15:44:21.403" v="193" actId="20577"/>
          <ac:spMkLst>
            <pc:docMk/>
            <pc:sldMk cId="2450191489" sldId="381"/>
            <ac:spMk id="6" creationId="{4E1E9BBE-ADC8-49C8-BC4E-7CDDBE735635}"/>
          </ac:spMkLst>
        </pc:spChg>
        <pc:spChg chg="add mod">
          <ac:chgData name="Tegischer Lukas" userId="f78daebb-0565-485c-bd0e-1cd035e796ff" providerId="ADAL" clId="{53F675D6-7BF4-4645-883C-68580355C065}" dt="2021-09-21T15:47:34.196" v="215" actId="113"/>
          <ac:spMkLst>
            <pc:docMk/>
            <pc:sldMk cId="2450191489" sldId="381"/>
            <ac:spMk id="7" creationId="{CE4CF630-8FCF-4236-AB31-C1820231C39B}"/>
          </ac:spMkLst>
        </pc:spChg>
        <pc:spChg chg="add mod">
          <ac:chgData name="Tegischer Lukas" userId="f78daebb-0565-485c-bd0e-1cd035e796ff" providerId="ADAL" clId="{53F675D6-7BF4-4645-883C-68580355C065}" dt="2021-09-21T15:47:45.073" v="218" actId="20577"/>
          <ac:spMkLst>
            <pc:docMk/>
            <pc:sldMk cId="2450191489" sldId="381"/>
            <ac:spMk id="8" creationId="{FB971921-DAD2-4C5E-B70E-034BB9E6A1AD}"/>
          </ac:spMkLst>
        </pc:spChg>
      </pc:sldChg>
      <pc:sldChg chg="addSp delSp modSp add mod delAnim modAnim">
        <pc:chgData name="Tegischer Lukas" userId="f78daebb-0565-485c-bd0e-1cd035e796ff" providerId="ADAL" clId="{53F675D6-7BF4-4645-883C-68580355C065}" dt="2021-09-21T15:50:44.616" v="285"/>
        <pc:sldMkLst>
          <pc:docMk/>
          <pc:sldMk cId="2198323227" sldId="382"/>
        </pc:sldMkLst>
        <pc:spChg chg="mod">
          <ac:chgData name="Tegischer Lukas" userId="f78daebb-0565-485c-bd0e-1cd035e796ff" providerId="ADAL" clId="{53F675D6-7BF4-4645-883C-68580355C065}" dt="2021-09-21T15:50:31.932" v="282" actId="1076"/>
          <ac:spMkLst>
            <pc:docMk/>
            <pc:sldMk cId="2198323227" sldId="382"/>
            <ac:spMk id="6" creationId="{4E1E9BBE-ADC8-49C8-BC4E-7CDDBE735635}"/>
          </ac:spMkLst>
        </pc:spChg>
        <pc:spChg chg="del">
          <ac:chgData name="Tegischer Lukas" userId="f78daebb-0565-485c-bd0e-1cd035e796ff" providerId="ADAL" clId="{53F675D6-7BF4-4645-883C-68580355C065}" dt="2021-09-21T15:48:27.540" v="253" actId="478"/>
          <ac:spMkLst>
            <pc:docMk/>
            <pc:sldMk cId="2198323227" sldId="382"/>
            <ac:spMk id="7" creationId="{CE4CF630-8FCF-4236-AB31-C1820231C39B}"/>
          </ac:spMkLst>
        </pc:spChg>
        <pc:spChg chg="del">
          <ac:chgData name="Tegischer Lukas" userId="f78daebb-0565-485c-bd0e-1cd035e796ff" providerId="ADAL" clId="{53F675D6-7BF4-4645-883C-68580355C065}" dt="2021-09-21T15:48:26.067" v="252" actId="478"/>
          <ac:spMkLst>
            <pc:docMk/>
            <pc:sldMk cId="2198323227" sldId="382"/>
            <ac:spMk id="8" creationId="{FB971921-DAD2-4C5E-B70E-034BB9E6A1AD}"/>
          </ac:spMkLst>
        </pc:spChg>
        <pc:spChg chg="add mod">
          <ac:chgData name="Tegischer Lukas" userId="f78daebb-0565-485c-bd0e-1cd035e796ff" providerId="ADAL" clId="{53F675D6-7BF4-4645-883C-68580355C065}" dt="2021-09-21T15:50:36.335" v="283" actId="20577"/>
          <ac:spMkLst>
            <pc:docMk/>
            <pc:sldMk cId="2198323227" sldId="382"/>
            <ac:spMk id="9" creationId="{8FB05FBC-4101-4A07-8D90-75C2D6DFE137}"/>
          </ac:spMkLst>
        </pc:spChg>
      </pc:sldChg>
      <pc:sldChg chg="addSp delSp modSp add mod delAnim modAnim">
        <pc:chgData name="Tegischer Lukas" userId="f78daebb-0565-485c-bd0e-1cd035e796ff" providerId="ADAL" clId="{53F675D6-7BF4-4645-883C-68580355C065}" dt="2021-09-21T15:54:15.038" v="331"/>
        <pc:sldMkLst>
          <pc:docMk/>
          <pc:sldMk cId="2099733091" sldId="383"/>
        </pc:sldMkLst>
        <pc:spChg chg="add mod">
          <ac:chgData name="Tegischer Lukas" userId="f78daebb-0565-485c-bd0e-1cd035e796ff" providerId="ADAL" clId="{53F675D6-7BF4-4645-883C-68580355C065}" dt="2021-09-21T15:54:02.308" v="328" actId="1076"/>
          <ac:spMkLst>
            <pc:docMk/>
            <pc:sldMk cId="2099733091" sldId="383"/>
            <ac:spMk id="5" creationId="{8688653D-94D4-4253-9958-9CCDD703CFEE}"/>
          </ac:spMkLst>
        </pc:spChg>
        <pc:spChg chg="mod">
          <ac:chgData name="Tegischer Lukas" userId="f78daebb-0565-485c-bd0e-1cd035e796ff" providerId="ADAL" clId="{53F675D6-7BF4-4645-883C-68580355C065}" dt="2021-09-21T15:53:58.028" v="327" actId="1076"/>
          <ac:spMkLst>
            <pc:docMk/>
            <pc:sldMk cId="2099733091" sldId="383"/>
            <ac:spMk id="6" creationId="{4E1E9BBE-ADC8-49C8-BC4E-7CDDBE735635}"/>
          </ac:spMkLst>
        </pc:spChg>
        <pc:spChg chg="del">
          <ac:chgData name="Tegischer Lukas" userId="f78daebb-0565-485c-bd0e-1cd035e796ff" providerId="ADAL" clId="{53F675D6-7BF4-4645-883C-68580355C065}" dt="2021-09-21T15:53:12.602" v="309" actId="478"/>
          <ac:spMkLst>
            <pc:docMk/>
            <pc:sldMk cId="2099733091" sldId="383"/>
            <ac:spMk id="9" creationId="{8FB05FBC-4101-4A07-8D90-75C2D6DFE137}"/>
          </ac:spMkLst>
        </pc:spChg>
      </pc:sldChg>
      <pc:sldChg chg="addSp modSp add mod ord modAnim">
        <pc:chgData name="Tegischer Lukas" userId="f78daebb-0565-485c-bd0e-1cd035e796ff" providerId="ADAL" clId="{53F675D6-7BF4-4645-883C-68580355C065}" dt="2021-09-21T15:55:11.371" v="367" actId="1076"/>
        <pc:sldMkLst>
          <pc:docMk/>
          <pc:sldMk cId="2291520389" sldId="384"/>
        </pc:sldMkLst>
        <pc:spChg chg="add mod">
          <ac:chgData name="Tegischer Lukas" userId="f78daebb-0565-485c-bd0e-1cd035e796ff" providerId="ADAL" clId="{53F675D6-7BF4-4645-883C-68580355C065}" dt="2021-09-21T15:55:11.371" v="367" actId="1076"/>
          <ac:spMkLst>
            <pc:docMk/>
            <pc:sldMk cId="2291520389" sldId="384"/>
            <ac:spMk id="5" creationId="{2D446166-4549-4930-BF8C-40739AF00CDF}"/>
          </ac:spMkLst>
        </pc:spChg>
        <pc:spChg chg="mod">
          <ac:chgData name="Tegischer Lukas" userId="f78daebb-0565-485c-bd0e-1cd035e796ff" providerId="ADAL" clId="{53F675D6-7BF4-4645-883C-68580355C065}" dt="2021-09-21T15:54:25.251" v="336" actId="20577"/>
          <ac:spMkLst>
            <pc:docMk/>
            <pc:sldMk cId="2291520389" sldId="384"/>
            <ac:spMk id="6" creationId="{4E1E9BBE-ADC8-49C8-BC4E-7CDDBE735635}"/>
          </ac:spMkLst>
        </pc:spChg>
        <pc:spChg chg="mod">
          <ac:chgData name="Tegischer Lukas" userId="f78daebb-0565-485c-bd0e-1cd035e796ff" providerId="ADAL" clId="{53F675D6-7BF4-4645-883C-68580355C065}" dt="2021-09-21T15:54:56.009" v="360" actId="20577"/>
          <ac:spMkLst>
            <pc:docMk/>
            <pc:sldMk cId="2291520389" sldId="384"/>
            <ac:spMk id="9" creationId="{8FB05FBC-4101-4A07-8D90-75C2D6DFE137}"/>
          </ac:spMkLst>
        </pc:spChg>
      </pc:sldChg>
      <pc:sldChg chg="addSp modSp add mod">
        <pc:chgData name="Tegischer Lukas" userId="f78daebb-0565-485c-bd0e-1cd035e796ff" providerId="ADAL" clId="{53F675D6-7BF4-4645-883C-68580355C065}" dt="2021-09-21T15:57:21.052" v="404" actId="20577"/>
        <pc:sldMkLst>
          <pc:docMk/>
          <pc:sldMk cId="2290973958" sldId="385"/>
        </pc:sldMkLst>
        <pc:spChg chg="add mod">
          <ac:chgData name="Tegischer Lukas" userId="f78daebb-0565-485c-bd0e-1cd035e796ff" providerId="ADAL" clId="{53F675D6-7BF4-4645-883C-68580355C065}" dt="2021-09-21T15:56:25.859" v="389" actId="20577"/>
          <ac:spMkLst>
            <pc:docMk/>
            <pc:sldMk cId="2290973958" sldId="385"/>
            <ac:spMk id="5" creationId="{6E6BD1FB-4A25-4A5E-815B-C8D11B071CCB}"/>
          </ac:spMkLst>
        </pc:spChg>
        <pc:spChg chg="mod">
          <ac:chgData name="Tegischer Lukas" userId="f78daebb-0565-485c-bd0e-1cd035e796ff" providerId="ADAL" clId="{53F675D6-7BF4-4645-883C-68580355C065}" dt="2021-09-21T15:57:21.052" v="404" actId="20577"/>
          <ac:spMkLst>
            <pc:docMk/>
            <pc:sldMk cId="2290973958" sldId="385"/>
            <ac:spMk id="9" creationId="{30F46E99-FA93-4805-B2F3-E575951B8E46}"/>
          </ac:spMkLst>
        </pc:sp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662314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881739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38248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727726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948278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041780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806562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38464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7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0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54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Ganze Zahlen</a:t>
            </a:r>
            <a:b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Verbindung der vier Grundrechnungsarten</a:t>
            </a:r>
            <a:endParaRPr lang="de-AT" sz="20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4E1E9BBE-ADC8-49C8-BC4E-7CDDBE735635}"/>
              </a:ext>
            </a:extLst>
          </p:cNvPr>
          <p:cNvSpPr/>
          <p:nvPr/>
        </p:nvSpPr>
        <p:spPr>
          <a:xfrm>
            <a:off x="2559622" y="566696"/>
            <a:ext cx="70727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Addieren und Subtrahieren von ganzen Zahlen</a:t>
            </a:r>
            <a:endParaRPr lang="de-AT" sz="2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81C4DA01-FD6A-453A-B69E-EC087AF4D423}"/>
              </a:ext>
            </a:extLst>
          </p:cNvPr>
          <p:cNvSpPr txBox="1"/>
          <p:nvPr/>
        </p:nvSpPr>
        <p:spPr>
          <a:xfrm>
            <a:off x="8858250" y="2767280"/>
            <a:ext cx="27813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0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und – ergibt –</a:t>
            </a:r>
            <a:br>
              <a:rPr lang="de-AT" sz="20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AT" sz="20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und + ergibt –</a:t>
            </a:r>
            <a:br>
              <a:rPr lang="de-AT" sz="20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AT" sz="2000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und – ergibt +</a:t>
            </a:r>
            <a:br>
              <a:rPr lang="de-AT" sz="2000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AT" sz="2000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und + ergibt +</a:t>
            </a:r>
            <a:endParaRPr lang="de-AT" sz="2000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3D0CB6C-C035-4B9E-BEA7-B36C91619369}"/>
              </a:ext>
            </a:extLst>
          </p:cNvPr>
          <p:cNvSpPr txBox="1"/>
          <p:nvPr/>
        </p:nvSpPr>
        <p:spPr>
          <a:xfrm>
            <a:off x="2390775" y="1372054"/>
            <a:ext cx="7410450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!!! Bevor du zum Addieren/Subtrahieren beginnst, löse die Klammern auf !!!</a:t>
            </a:r>
            <a:endParaRPr lang="de-A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4370FEE3-9467-4E20-B09D-B4D529503B0F}"/>
                  </a:ext>
                </a:extLst>
              </p:cNvPr>
              <p:cNvSpPr txBox="1"/>
              <p:nvPr/>
            </p:nvSpPr>
            <p:spPr>
              <a:xfrm>
                <a:off x="647700" y="2192801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4370FEE3-9467-4E20-B09D-B4D529503B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" y="2192801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C90D2B1C-1E48-434F-B651-7816CD75AA7F}"/>
                  </a:ext>
                </a:extLst>
              </p:cNvPr>
              <p:cNvSpPr txBox="1"/>
              <p:nvPr/>
            </p:nvSpPr>
            <p:spPr>
              <a:xfrm>
                <a:off x="647700" y="3228945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C90D2B1C-1E48-434F-B651-7816CD75AA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" y="3228945"/>
                <a:ext cx="6096000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FEDFC1BF-DE9F-42FC-A850-B378A9097398}"/>
                  </a:ext>
                </a:extLst>
              </p:cNvPr>
              <p:cNvSpPr txBox="1"/>
              <p:nvPr/>
            </p:nvSpPr>
            <p:spPr>
              <a:xfrm>
                <a:off x="647700" y="4265089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FEDFC1BF-DE9F-42FC-A850-B378A90973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" y="4265089"/>
                <a:ext cx="6096000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1739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4E1E9BBE-ADC8-49C8-BC4E-7CDDBE735635}"/>
              </a:ext>
            </a:extLst>
          </p:cNvPr>
          <p:cNvSpPr/>
          <p:nvPr/>
        </p:nvSpPr>
        <p:spPr>
          <a:xfrm>
            <a:off x="3539595" y="564085"/>
            <a:ext cx="51128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Multiplizieren von ganzen Zahlen</a:t>
            </a:r>
            <a:endParaRPr lang="de-AT" sz="2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5DCC5045-E1EC-434F-99B1-AEB7F1BAC459}"/>
                  </a:ext>
                </a:extLst>
              </p:cNvPr>
              <p:cNvSpPr txBox="1"/>
              <p:nvPr/>
            </p:nvSpPr>
            <p:spPr>
              <a:xfrm>
                <a:off x="400050" y="1882150"/>
                <a:ext cx="6667500" cy="36838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300"/>
                  </a:spcAft>
                </a:pPr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Das Produkt von zwei ganzen Zahlen mit </a:t>
                </a:r>
                <a:r>
                  <a:rPr lang="de-AT" sz="2400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gleichen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sz="2400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Vorzeichen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ist eine </a:t>
                </a:r>
                <a:r>
                  <a:rPr lang="de-AT" sz="24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positive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Zahl.</a:t>
                </a: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4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</m:e>
                      </m:d>
                      <m:r>
                        <a:rPr lang="de-AT" sz="2400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∙</m:t>
                      </m:r>
                      <m:d>
                        <m:dPr>
                          <m:ctrlPr>
                            <a:rPr lang="de-AT" sz="24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</m:e>
                      </m:d>
                      <m:r>
                        <a:rPr lang="de-AT" sz="2400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4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</m:e>
                      </m:d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4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</m:e>
                      </m:d>
                      <m:r>
                        <a:rPr lang="de-AT" sz="2400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sz="24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</m:e>
                      </m:d>
                      <m:r>
                        <a:rPr lang="de-AT" sz="2400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4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</m:e>
                      </m:d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200"/>
                  </a:spcAft>
                </a:pPr>
                <a:r>
                  <a:rPr lang="de-AT" sz="9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 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300"/>
                  </a:spcAft>
                </a:pPr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Das Produkt von zwei ganzen Zahlen mit </a:t>
                </a:r>
                <a:r>
                  <a:rPr lang="de-AT" sz="2400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verschiedenen Vorzeichen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ist eine </a:t>
                </a:r>
                <a:r>
                  <a:rPr lang="de-AT" sz="24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negative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Zahl.</a:t>
                </a: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4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</m:e>
                      </m:d>
                      <m:r>
                        <a:rPr lang="de-AT" sz="2400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∙</m:t>
                      </m:r>
                      <m:d>
                        <m:dPr>
                          <m:ctrlPr>
                            <a:rPr lang="de-AT" sz="24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</m:e>
                      </m:d>
                      <m:r>
                        <a:rPr lang="de-AT" sz="2400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4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</m:e>
                      </m:d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4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</m:e>
                      </m:d>
                      <m:r>
                        <a:rPr lang="de-AT" sz="2400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sz="24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</m:e>
                      </m:d>
                      <m:r>
                        <a:rPr lang="de-AT" sz="2400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4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</m:e>
                      </m:d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5DCC5045-E1EC-434F-99B1-AEB7F1BAC4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50" y="1882150"/>
                <a:ext cx="6667500" cy="3683829"/>
              </a:xfrm>
              <a:prstGeom prst="rect">
                <a:avLst/>
              </a:prstGeom>
              <a:blipFill>
                <a:blip r:embed="rId4"/>
                <a:stretch>
                  <a:fillRect t="-115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F3B17923-8975-44FA-B2AD-E8F70C0CEA08}"/>
                  </a:ext>
                </a:extLst>
              </p:cNvPr>
              <p:cNvSpPr txBox="1"/>
              <p:nvPr/>
            </p:nvSpPr>
            <p:spPr>
              <a:xfrm>
                <a:off x="7600950" y="4777859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F3B17923-8975-44FA-B2AD-E8F70C0CEA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0950" y="4777859"/>
                <a:ext cx="6096000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E7EB284A-7FD9-409F-9F36-E0B0D6BCEF04}"/>
                  </a:ext>
                </a:extLst>
              </p:cNvPr>
              <p:cNvSpPr txBox="1"/>
              <p:nvPr/>
            </p:nvSpPr>
            <p:spPr>
              <a:xfrm>
                <a:off x="7600950" y="2847915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−15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E7EB284A-7FD9-409F-9F36-E0B0D6BCEF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0950" y="2847915"/>
                <a:ext cx="6096000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27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4E1E9BBE-ADC8-49C8-BC4E-7CDDBE735635}"/>
              </a:ext>
            </a:extLst>
          </p:cNvPr>
          <p:cNvSpPr/>
          <p:nvPr/>
        </p:nvSpPr>
        <p:spPr>
          <a:xfrm>
            <a:off x="3816915" y="564085"/>
            <a:ext cx="45581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Dividieren von ganzen Zahlen</a:t>
            </a:r>
            <a:endParaRPr lang="de-AT" sz="2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F3B17923-8975-44FA-B2AD-E8F70C0CEA08}"/>
                  </a:ext>
                </a:extLst>
              </p:cNvPr>
              <p:cNvSpPr txBox="1"/>
              <p:nvPr/>
            </p:nvSpPr>
            <p:spPr>
              <a:xfrm>
                <a:off x="7534275" y="4996934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40</m:t>
                          </m:r>
                        </m:e>
                      </m:d>
                      <m:r>
                        <a:rPr lang="de-AT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: 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F3B17923-8975-44FA-B2AD-E8F70C0CEA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4275" y="4996934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E7EB284A-7FD9-409F-9F36-E0B0D6BCEF04}"/>
                  </a:ext>
                </a:extLst>
              </p:cNvPr>
              <p:cNvSpPr txBox="1"/>
              <p:nvPr/>
            </p:nvSpPr>
            <p:spPr>
              <a:xfrm>
                <a:off x="7534275" y="3429000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440</m:t>
                          </m:r>
                        </m:e>
                      </m:d>
                      <m:r>
                        <a:rPr lang="de-AT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: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E7EB284A-7FD9-409F-9F36-E0B0D6BCEF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4275" y="3429000"/>
                <a:ext cx="6096000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D07BDE0D-2843-4CF4-B348-7CEABC8CDDB4}"/>
                  </a:ext>
                </a:extLst>
              </p:cNvPr>
              <p:cNvSpPr txBox="1"/>
              <p:nvPr/>
            </p:nvSpPr>
            <p:spPr>
              <a:xfrm>
                <a:off x="392678" y="1632767"/>
                <a:ext cx="6848474" cy="416838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  <a:tabLst>
                    <a:tab pos="2418715" algn="l"/>
                  </a:tabLs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Division ist die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Umkehrung der Multiplikation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Die Regeln das Rechnen mit den Vorzeichen sind analog: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  <a:tabLst>
                    <a:tab pos="2418715" algn="l"/>
                  </a:tabLst>
                </a:pP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8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</m:e>
                      </m:d>
                      <m:r>
                        <a:rPr lang="de-AT" sz="2800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:</m:t>
                      </m:r>
                      <m:d>
                        <m:dPr>
                          <m:ctrlPr>
                            <a:rPr lang="de-AT" sz="28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</m:e>
                      </m:d>
                      <m:r>
                        <a:rPr lang="de-AT" sz="2800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8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</m:e>
                      </m:d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8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</m:e>
                      </m:d>
                      <m:r>
                        <a:rPr lang="de-AT" sz="2800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:</m:t>
                      </m:r>
                      <m:d>
                        <m:dPr>
                          <m:ctrlPr>
                            <a:rPr lang="de-AT" sz="28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</m:e>
                      </m:d>
                      <m:r>
                        <a:rPr lang="de-AT" sz="2800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8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</m:e>
                      </m:d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</m:e>
                      </m:d>
                      <m:r>
                        <a:rPr lang="de-AT" sz="2800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:</m:t>
                      </m:r>
                      <m:d>
                        <m:dPr>
                          <m:ctrlPr>
                            <a:rPr lang="de-AT" sz="2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</m:e>
                      </m:d>
                      <m:r>
                        <a:rPr lang="de-AT" sz="2800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</m:e>
                      </m:d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</m:e>
                      </m:d>
                      <m:r>
                        <a:rPr lang="de-AT" sz="2800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:</m:t>
                      </m:r>
                      <m:d>
                        <m:dPr>
                          <m:ctrlPr>
                            <a:rPr lang="de-AT" sz="2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</m:e>
                      </m:d>
                      <m:r>
                        <a:rPr lang="de-AT" sz="2800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</m:e>
                      </m:d>
                    </m:oMath>
                  </m:oMathPara>
                </a14:m>
                <a:endParaRPr lang="de-AT" sz="2800" dirty="0"/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D07BDE0D-2843-4CF4-B348-7CEABC8CDD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678" y="1632767"/>
                <a:ext cx="6848474" cy="4168385"/>
              </a:xfrm>
              <a:prstGeom prst="rect">
                <a:avLst/>
              </a:prstGeom>
              <a:blipFill>
                <a:blip r:embed="rId6"/>
                <a:stretch>
                  <a:fillRect t="-73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3340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feld 11">
            <a:extLst>
              <a:ext uri="{FF2B5EF4-FFF2-40B4-BE49-F238E27FC236}">
                <a16:creationId xmlns:a16="http://schemas.microsoft.com/office/drawing/2014/main" id="{41BDBB3F-E9CF-4DD4-A7D6-727416391D6C}"/>
              </a:ext>
            </a:extLst>
          </p:cNvPr>
          <p:cNvSpPr txBox="1"/>
          <p:nvPr/>
        </p:nvSpPr>
        <p:spPr>
          <a:xfrm>
            <a:off x="738187" y="743457"/>
            <a:ext cx="10715625" cy="53710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2800" b="1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Vorrangregeln:</a:t>
            </a:r>
            <a:endParaRPr lang="de-AT" sz="24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de-A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Klammern (auch in den Klammern gilt Punkt vor Strich!)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lphaLcPeriod"/>
            </a:pPr>
            <a:r>
              <a:rPr lang="de-A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Runde Klammern ( )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lphaLcPeriod"/>
            </a:pPr>
            <a:r>
              <a:rPr lang="de-A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Eckige Klammern [ ]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lphaLcPeriod"/>
            </a:pPr>
            <a:r>
              <a:rPr lang="de-A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Geschwungene Klammern { }</a:t>
            </a:r>
          </a:p>
          <a:p>
            <a:pPr lvl="0">
              <a:lnSpc>
                <a:spcPct val="115000"/>
              </a:lnSpc>
            </a:pP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15000"/>
              </a:lnSpc>
              <a:buFont typeface="+mj-lt"/>
              <a:buAutoNum type="arabicPeriod" startAt="2"/>
            </a:pPr>
            <a:r>
              <a:rPr lang="de-A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Punktrechnungen</a:t>
            </a:r>
            <a:r>
              <a:rPr lang="de-A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(Multiplizieren, Dividieren)</a:t>
            </a:r>
          </a:p>
          <a:p>
            <a:pPr lvl="0">
              <a:lnSpc>
                <a:spcPct val="115000"/>
              </a:lnSpc>
            </a:pP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15000"/>
              </a:lnSpc>
              <a:spcAft>
                <a:spcPts val="600"/>
              </a:spcAft>
              <a:buFont typeface="+mj-lt"/>
              <a:buAutoNum type="arabicPeriod" startAt="3"/>
            </a:pPr>
            <a:r>
              <a:rPr lang="de-A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Strichrechnungen</a:t>
            </a:r>
            <a:r>
              <a:rPr lang="de-A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(Addieren, Subtrahieren)</a:t>
            </a:r>
          </a:p>
          <a:p>
            <a:pPr marL="457200" lvl="0" indent="-457200">
              <a:lnSpc>
                <a:spcPct val="115000"/>
              </a:lnSpc>
              <a:spcAft>
                <a:spcPts val="600"/>
              </a:spcAft>
              <a:buFont typeface="+mj-lt"/>
              <a:buAutoNum type="arabicPeriod" startAt="3"/>
            </a:pP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e-A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Bei mehreren „gleichberechtigen“ Rechenarten wird immer </a:t>
            </a:r>
            <a:r>
              <a:rPr lang="de-AT" sz="24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von links nach rechts</a:t>
            </a:r>
            <a:r>
              <a:rPr lang="de-AT" sz="24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gerechnet.</a:t>
            </a:r>
            <a:endParaRPr lang="de-AT" sz="2400" dirty="0"/>
          </a:p>
        </p:txBody>
      </p:sp>
    </p:spTree>
    <p:extLst>
      <p:ext uri="{BB962C8B-B14F-4D97-AF65-F5344CB8AC3E}">
        <p14:creationId xmlns:p14="http://schemas.microsoft.com/office/powerpoint/2010/main" val="2971880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930E11A1-21F9-4572-B377-F43DA5EFD189}"/>
              </a:ext>
            </a:extLst>
          </p:cNvPr>
          <p:cNvSpPr txBox="1"/>
          <p:nvPr/>
        </p:nvSpPr>
        <p:spPr>
          <a:xfrm>
            <a:off x="485775" y="360567"/>
            <a:ext cx="6096000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1)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Berechne.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62E951EE-75FE-43F9-8BDF-5A2A15A12960}"/>
                  </a:ext>
                </a:extLst>
              </p:cNvPr>
              <p:cNvSpPr txBox="1"/>
              <p:nvPr/>
            </p:nvSpPr>
            <p:spPr>
              <a:xfrm>
                <a:off x="485775" y="989620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de-AT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de-AT" sz="2000" i="0">
                          <a:latin typeface="Cambria Math" panose="02040503050406030204" pitchFamily="18" charset="0"/>
                        </a:rPr>
                        <m:t> ∙ </m:t>
                      </m:r>
                      <m:d>
                        <m:dPr>
                          <m:ctrlPr>
                            <a:rPr lang="de-AT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  <m:r>
                        <a:rPr lang="de-AT" sz="2000" i="0">
                          <a:latin typeface="Cambria Math" panose="02040503050406030204" pitchFamily="18" charset="0"/>
                        </a:rPr>
                        <m:t> − </m:t>
                      </m:r>
                      <m:d>
                        <m:dPr>
                          <m:ctrlPr>
                            <a:rPr lang="de-AT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AT" sz="2000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</m:d>
                      <m:r>
                        <a:rPr lang="de-AT" sz="2000" i="0">
                          <a:latin typeface="Cambria Math" panose="02040503050406030204" pitchFamily="18" charset="0"/>
                        </a:rPr>
                        <m:t>= 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62E951EE-75FE-43F9-8BDF-5A2A15A129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775" y="989620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7514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930E11A1-21F9-4572-B377-F43DA5EFD189}"/>
              </a:ext>
            </a:extLst>
          </p:cNvPr>
          <p:cNvSpPr txBox="1"/>
          <p:nvPr/>
        </p:nvSpPr>
        <p:spPr>
          <a:xfrm>
            <a:off x="485775" y="360567"/>
            <a:ext cx="6096000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2)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Berechne.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2C1F0F2C-2C8B-4966-950E-72F0E864E4EB}"/>
                  </a:ext>
                </a:extLst>
              </p:cNvPr>
              <p:cNvSpPr txBox="1"/>
              <p:nvPr/>
            </p:nvSpPr>
            <p:spPr>
              <a:xfrm>
                <a:off x="485775" y="989620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:</m:t>
                      </m:r>
                      <m:d>
                        <m:dPr>
                          <m:begChr m:val="["/>
                          <m:endChr m:val="]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+10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 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−8</m:t>
                              </m:r>
                            </m:e>
                          </m:d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2C1F0F2C-2C8B-4966-950E-72F0E864E4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775" y="989620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0036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930E11A1-21F9-4572-B377-F43DA5EFD189}"/>
              </a:ext>
            </a:extLst>
          </p:cNvPr>
          <p:cNvSpPr txBox="1"/>
          <p:nvPr/>
        </p:nvSpPr>
        <p:spPr>
          <a:xfrm>
            <a:off x="485775" y="360567"/>
            <a:ext cx="6096000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3)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Berechne.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2B930A7A-F207-4FEA-88DE-730523E4CCB1}"/>
                  </a:ext>
                </a:extLst>
              </p:cNvPr>
              <p:cNvSpPr txBox="1"/>
              <p:nvPr/>
            </p:nvSpPr>
            <p:spPr>
              <a:xfrm>
                <a:off x="485775" y="989620"/>
                <a:ext cx="8639175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{"/>
                          <m:endChr m:val="}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d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−6</m:t>
                                  </m:r>
                                </m:e>
                              </m:d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 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begChr m:val="["/>
                          <m:endChr m:val="]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∙ 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2B930A7A-F207-4FEA-88DE-730523E4CC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775" y="989620"/>
                <a:ext cx="8639175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6475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AE47A96D-509B-4A5C-AFDA-127D71B50EC8}"/>
              </a:ext>
            </a:extLst>
          </p:cNvPr>
          <p:cNvSpPr txBox="1"/>
          <p:nvPr/>
        </p:nvSpPr>
        <p:spPr>
          <a:xfrm>
            <a:off x="438149" y="317705"/>
            <a:ext cx="10239375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4)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Schreibe den Sachverhalt als </a:t>
            </a:r>
            <a:r>
              <a:rPr lang="de-A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Rechnung in einer Zeile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auf. Rechne in Zeilen.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4AF82CC5-57D6-422F-BE26-7CC04756383A}"/>
              </a:ext>
            </a:extLst>
          </p:cNvPr>
          <p:cNvSpPr txBox="1"/>
          <p:nvPr/>
        </p:nvSpPr>
        <p:spPr>
          <a:xfrm>
            <a:off x="438149" y="894370"/>
            <a:ext cx="8924925" cy="7107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6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Marie besitzt auf ihrem Konto ein Guthaben von 243 €. In den kommenden acht Tagen hebt sie täglich 46 € ab. Wie lautet der Kontostand?</a:t>
            </a:r>
          </a:p>
        </p:txBody>
      </p:sp>
    </p:spTree>
    <p:extLst>
      <p:ext uri="{BB962C8B-B14F-4D97-AF65-F5344CB8AC3E}">
        <p14:creationId xmlns:p14="http://schemas.microsoft.com/office/powerpoint/2010/main" val="23291224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317</Words>
  <Application>Microsoft Office PowerPoint</Application>
  <PresentationFormat>Breitbild</PresentationFormat>
  <Paragraphs>55</Paragraphs>
  <Slides>9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5" baseType="lpstr">
      <vt:lpstr>Calibri</vt:lpstr>
      <vt:lpstr>Cambria Math</vt:lpstr>
      <vt:lpstr>Georgia</vt:lpstr>
      <vt:lpstr>Trebuchet MS</vt:lpstr>
      <vt:lpstr>Wingdings</vt:lpstr>
      <vt:lpstr>Holzart</vt:lpstr>
      <vt:lpstr>Ganze Zahlen Verbindung der vier Grundrechnungsarten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2022-11-04T15:33:34Z</dcterms:modified>
</cp:coreProperties>
</file>