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35" r:id="rId3"/>
    <p:sldId id="347" r:id="rId4"/>
    <p:sldId id="346" r:id="rId5"/>
    <p:sldId id="349" r:id="rId6"/>
    <p:sldId id="350" r:id="rId7"/>
    <p:sldId id="352" r:id="rId8"/>
    <p:sldId id="353" r:id="rId9"/>
    <p:sldId id="354" r:id="rId10"/>
    <p:sldId id="355" r:id="rId11"/>
    <p:sldId id="356" r:id="rId12"/>
    <p:sldId id="35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4E5DE4-CBF0-4BF8-9DF4-6E11C804D438}"/>
    <pc:docChg chg="custSel modSld">
      <pc:chgData name="Tegischer Lukas" userId="f78daebb-0565-485c-bd0e-1cd035e796ff" providerId="ADAL" clId="{164E5DE4-CBF0-4BF8-9DF4-6E11C804D438}" dt="2021-04-14T18:55:12.796" v="94"/>
      <pc:docMkLst>
        <pc:docMk/>
      </pc:docMkLst>
      <pc:sldChg chg="modSp">
        <pc:chgData name="Tegischer Lukas" userId="f78daebb-0565-485c-bd0e-1cd035e796ff" providerId="ADAL" clId="{164E5DE4-CBF0-4BF8-9DF4-6E11C804D438}" dt="2021-04-14T18:44:00.865" v="0" actId="20577"/>
        <pc:sldMkLst>
          <pc:docMk/>
          <pc:sldMk cId="2068515563" sldId="335"/>
        </pc:sldMkLst>
        <pc:spChg chg="mod">
          <ac:chgData name="Tegischer Lukas" userId="f78daebb-0565-485c-bd0e-1cd035e796ff" providerId="ADAL" clId="{164E5DE4-CBF0-4BF8-9DF4-6E11C804D438}" dt="2021-04-14T18:44:00.865" v="0" actId="20577"/>
          <ac:spMkLst>
            <pc:docMk/>
            <pc:sldMk cId="2068515563" sldId="335"/>
            <ac:spMk id="20" creationId="{F05264F4-30DF-4708-85BF-5B7B2529E01E}"/>
          </ac:spMkLst>
        </pc:sp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1937307407" sldId="346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1937307407" sldId="346"/>
            <ac:inkMk id="3" creationId="{B8306744-BC52-41EA-81FC-07DC21E27055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50392299" sldId="347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50392299" sldId="347"/>
            <ac:inkMk id="2" creationId="{24C99153-0230-4F5D-8B92-A1F651EFC330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4140350008" sldId="348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4140350008" sldId="348"/>
            <ac:inkMk id="2" creationId="{E4DFE73F-A29E-4F9E-A92E-5328AA3B9377}"/>
          </ac:inkMkLst>
        </pc:inkChg>
      </pc:sldChg>
      <pc:sldChg chg="addSp delSp modSp mod modAnim">
        <pc:chgData name="Tegischer Lukas" userId="f78daebb-0565-485c-bd0e-1cd035e796ff" providerId="ADAL" clId="{164E5DE4-CBF0-4BF8-9DF4-6E11C804D438}" dt="2021-04-14T18:55:12.796" v="94"/>
        <pc:sldMkLst>
          <pc:docMk/>
          <pc:sldMk cId="3355306469" sldId="349"/>
        </pc:sldMkLst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4" creationId="{4E083E46-1BAD-4CE4-AAFB-AFCE3DB7ACC2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8" creationId="{3A208804-A80E-4160-8455-87EA33A2971D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9" creationId="{C234C18B-F155-434C-96E3-98485EACA6BF}"/>
          </ac:spMkLst>
        </pc:spChg>
        <pc:spChg chg="mod">
          <ac:chgData name="Tegischer Lukas" userId="f78daebb-0565-485c-bd0e-1cd035e796ff" providerId="ADAL" clId="{164E5DE4-CBF0-4BF8-9DF4-6E11C804D438}" dt="2021-04-14T18:54:56.661" v="90" actId="20577"/>
          <ac:spMkLst>
            <pc:docMk/>
            <pc:sldMk cId="3355306469" sldId="349"/>
            <ac:spMk id="15" creationId="{7B6DB114-A1B1-420B-AC18-6E43EEDC5C27}"/>
          </ac:spMkLst>
        </pc:spChg>
        <pc:inkChg chg="add del mod">
          <ac:chgData name="Tegischer Lukas" userId="f78daebb-0565-485c-bd0e-1cd035e796ff" providerId="ADAL" clId="{164E5DE4-CBF0-4BF8-9DF4-6E11C804D438}" dt="2021-04-14T18:53:57.512" v="3" actId="478"/>
          <ac:inkMkLst>
            <pc:docMk/>
            <pc:sldMk cId="3355306469" sldId="349"/>
            <ac:inkMk id="3" creationId="{7846431B-92BA-41E6-8E77-F31E350C393B}"/>
          </ac:inkMkLst>
        </pc:ink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2E59904-D0B4-4C30-B3CF-8FCFA0B933CB}"/>
    <pc:docChg chg="custSel delSld modSld">
      <pc:chgData name="Tegischer Lukas" userId="f78daebb-0565-485c-bd0e-1cd035e796ff" providerId="ADAL" clId="{12E59904-D0B4-4C30-B3CF-8FCFA0B933CB}" dt="2022-11-04T11:17:13.157" v="5" actId="47"/>
      <pc:docMkLst>
        <pc:docMk/>
      </pc:docMkLst>
      <pc:sldChg chg="delSp mod">
        <pc:chgData name="Tegischer Lukas" userId="f78daebb-0565-485c-bd0e-1cd035e796ff" providerId="ADAL" clId="{12E59904-D0B4-4C30-B3CF-8FCFA0B933CB}" dt="2022-11-04T11:17:03.49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12E59904-D0B4-4C30-B3CF-8FCFA0B933CB}" dt="2022-11-04T11:17:03.49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2E59904-D0B4-4C30-B3CF-8FCFA0B933CB}" dt="2022-11-04T11:17:13.157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2E59904-D0B4-4C30-B3CF-8FCFA0B933CB}" dt="2022-11-04T11:17:04.174" v="1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12E59904-D0B4-4C30-B3CF-8FCFA0B933CB}" dt="2022-11-04T11:17:04.174" v="1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2E59904-D0B4-4C30-B3CF-8FCFA0B933CB}" dt="2022-11-04T11:17:05.196" v="3" actId="478"/>
        <pc:sldMkLst>
          <pc:docMk/>
          <pc:sldMk cId="1937307407" sldId="346"/>
        </pc:sldMkLst>
        <pc:picChg chg="del">
          <ac:chgData name="Tegischer Lukas" userId="f78daebb-0565-485c-bd0e-1cd035e796ff" providerId="ADAL" clId="{12E59904-D0B4-4C30-B3CF-8FCFA0B933CB}" dt="2022-11-04T11:17:05.196" v="3" actId="478"/>
          <ac:picMkLst>
            <pc:docMk/>
            <pc:sldMk cId="1937307407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2E59904-D0B4-4C30-B3CF-8FCFA0B933CB}" dt="2022-11-04T11:17:04.720" v="2" actId="478"/>
        <pc:sldMkLst>
          <pc:docMk/>
          <pc:sldMk cId="3514274044" sldId="347"/>
        </pc:sldMkLst>
        <pc:picChg chg="del">
          <ac:chgData name="Tegischer Lukas" userId="f78daebb-0565-485c-bd0e-1cd035e796ff" providerId="ADAL" clId="{12E59904-D0B4-4C30-B3CF-8FCFA0B933CB}" dt="2022-11-04T11:17:04.720" v="2" actId="478"/>
          <ac:picMkLst>
            <pc:docMk/>
            <pc:sldMk cId="3514274044" sldId="34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2E59904-D0B4-4C30-B3CF-8FCFA0B933CB}" dt="2022-11-04T11:17:07.832" v="4" actId="478"/>
        <pc:sldMkLst>
          <pc:docMk/>
          <pc:sldMk cId="290873107" sldId="349"/>
        </pc:sldMkLst>
        <pc:picChg chg="del">
          <ac:chgData name="Tegischer Lukas" userId="f78daebb-0565-485c-bd0e-1cd035e796ff" providerId="ADAL" clId="{12E59904-D0B4-4C30-B3CF-8FCFA0B933CB}" dt="2022-11-04T11:17:07.832" v="4" actId="478"/>
          <ac:picMkLst>
            <pc:docMk/>
            <pc:sldMk cId="290873107" sldId="34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F6E1325A-B1DB-4745-87F9-108B1E0C9C31}"/>
    <pc:docChg chg="undo custSel addSld delSld modSld">
      <pc:chgData name="Tegischer Lukas" userId="f78daebb-0565-485c-bd0e-1cd035e796ff" providerId="ADAL" clId="{F6E1325A-B1DB-4745-87F9-108B1E0C9C31}" dt="2021-04-15T12:06:55.577" v="160" actId="1076"/>
      <pc:docMkLst>
        <pc:docMk/>
      </pc:docMkLst>
      <pc:sldChg chg="modSp mod">
        <pc:chgData name="Tegischer Lukas" userId="f78daebb-0565-485c-bd0e-1cd035e796ff" providerId="ADAL" clId="{F6E1325A-B1DB-4745-87F9-108B1E0C9C31}" dt="2021-04-15T12:06:55.577" v="160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F6E1325A-B1DB-4745-87F9-108B1E0C9C31}" dt="2021-04-15T12:06:55.577" v="16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F6E1325A-B1DB-4745-87F9-108B1E0C9C31}" dt="2021-04-15T11:57:05.776" v="0" actId="47"/>
        <pc:sldMkLst>
          <pc:docMk/>
          <pc:sldMk cId="3856789177" sldId="348"/>
        </pc:sldMkLst>
      </pc:sldChg>
      <pc:sldChg chg="addSp delSp modSp add mod">
        <pc:chgData name="Tegischer Lukas" userId="f78daebb-0565-485c-bd0e-1cd035e796ff" providerId="ADAL" clId="{F6E1325A-B1DB-4745-87F9-108B1E0C9C31}" dt="2021-04-15T11:59:05.204" v="45" actId="1076"/>
        <pc:sldMkLst>
          <pc:docMk/>
          <pc:sldMk cId="3478610917" sldId="350"/>
        </pc:sldMkLst>
        <pc:spChg chg="add del">
          <ac:chgData name="Tegischer Lukas" userId="f78daebb-0565-485c-bd0e-1cd035e796ff" providerId="ADAL" clId="{F6E1325A-B1DB-4745-87F9-108B1E0C9C31}" dt="2021-04-15T11:57:45.162" v="8" actId="478"/>
          <ac:spMkLst>
            <pc:docMk/>
            <pc:sldMk cId="3478610917" sldId="350"/>
            <ac:spMk id="7" creationId="{F52BA469-2434-4B21-88B2-9CD26C847400}"/>
          </ac:spMkLst>
        </pc:spChg>
        <pc:spChg chg="add del mod">
          <ac:chgData name="Tegischer Lukas" userId="f78daebb-0565-485c-bd0e-1cd035e796ff" providerId="ADAL" clId="{F6E1325A-B1DB-4745-87F9-108B1E0C9C31}" dt="2021-04-15T11:57:46.721" v="9" actId="478"/>
          <ac:spMkLst>
            <pc:docMk/>
            <pc:sldMk cId="3478610917" sldId="350"/>
            <ac:spMk id="8" creationId="{55B30C59-5031-4082-9701-6C20F245DD2A}"/>
          </ac:spMkLst>
        </pc:spChg>
        <pc:spChg chg="add mod">
          <ac:chgData name="Tegischer Lukas" userId="f78daebb-0565-485c-bd0e-1cd035e796ff" providerId="ADAL" clId="{F6E1325A-B1DB-4745-87F9-108B1E0C9C31}" dt="2021-04-15T11:58:00.846" v="13" actId="1076"/>
          <ac:spMkLst>
            <pc:docMk/>
            <pc:sldMk cId="3478610917" sldId="350"/>
            <ac:spMk id="9" creationId="{F95F2570-A437-4F38-A61A-ADF4C4318755}"/>
          </ac:spMkLst>
        </pc:spChg>
        <pc:spChg chg="mod">
          <ac:chgData name="Tegischer Lukas" userId="f78daebb-0565-485c-bd0e-1cd035e796ff" providerId="ADAL" clId="{F6E1325A-B1DB-4745-87F9-108B1E0C9C31}" dt="2021-04-15T11:59:05.204" v="45" actId="1076"/>
          <ac:spMkLst>
            <pc:docMk/>
            <pc:sldMk cId="3478610917" sldId="350"/>
            <ac:spMk id="12" creationId="{ED703F5E-8489-4588-ACBE-EA59F912421C}"/>
          </ac:spMkLst>
        </pc:spChg>
      </pc:sldChg>
      <pc:sldChg chg="add del">
        <pc:chgData name="Tegischer Lukas" userId="f78daebb-0565-485c-bd0e-1cd035e796ff" providerId="ADAL" clId="{F6E1325A-B1DB-4745-87F9-108B1E0C9C31}" dt="2021-04-15T12:05:50.305" v="158" actId="47"/>
        <pc:sldMkLst>
          <pc:docMk/>
          <pc:sldMk cId="913263096" sldId="351"/>
        </pc:sldMkLst>
      </pc:sldChg>
      <pc:sldChg chg="addSp delSp modSp add mod delAnim modAnim">
        <pc:chgData name="Tegischer Lukas" userId="f78daebb-0565-485c-bd0e-1cd035e796ff" providerId="ADAL" clId="{F6E1325A-B1DB-4745-87F9-108B1E0C9C31}" dt="2021-04-15T12:02:00.131" v="106"/>
        <pc:sldMkLst>
          <pc:docMk/>
          <pc:sldMk cId="1009154950" sldId="352"/>
        </pc:sldMkLst>
        <pc:spChg chg="add mod">
          <ac:chgData name="Tegischer Lukas" userId="f78daebb-0565-485c-bd0e-1cd035e796ff" providerId="ADAL" clId="{F6E1325A-B1DB-4745-87F9-108B1E0C9C31}" dt="2021-04-15T12:01:12.260" v="90" actId="1076"/>
          <ac:spMkLst>
            <pc:docMk/>
            <pc:sldMk cId="1009154950" sldId="352"/>
            <ac:spMk id="2" creationId="{91FAAD18-816A-4174-B209-6E7BC1DA4BC1}"/>
          </ac:spMkLst>
        </pc:spChg>
        <pc:spChg chg="add mod">
          <ac:chgData name="Tegischer Lukas" userId="f78daebb-0565-485c-bd0e-1cd035e796ff" providerId="ADAL" clId="{F6E1325A-B1DB-4745-87F9-108B1E0C9C31}" dt="2021-04-15T12:00:15.805" v="60" actId="113"/>
          <ac:spMkLst>
            <pc:docMk/>
            <pc:sldMk cId="1009154950" sldId="352"/>
            <ac:spMk id="6" creationId="{075AAC22-2453-4FA4-B46B-B2BD56A30356}"/>
          </ac:spMkLst>
        </pc:spChg>
        <pc:spChg chg="mod">
          <ac:chgData name="Tegischer Lukas" userId="f78daebb-0565-485c-bd0e-1cd035e796ff" providerId="ADAL" clId="{F6E1325A-B1DB-4745-87F9-108B1E0C9C31}" dt="2021-04-15T12:00:08.432" v="58" actId="1076"/>
          <ac:spMkLst>
            <pc:docMk/>
            <pc:sldMk cId="1009154950" sldId="352"/>
            <ac:spMk id="9" creationId="{F95F2570-A437-4F38-A61A-ADF4C4318755}"/>
          </ac:spMkLst>
        </pc:spChg>
        <pc:spChg chg="del">
          <ac:chgData name="Tegischer Lukas" userId="f78daebb-0565-485c-bd0e-1cd035e796ff" providerId="ADAL" clId="{F6E1325A-B1DB-4745-87F9-108B1E0C9C31}" dt="2021-04-15T11:59:22.847" v="48" actId="478"/>
          <ac:spMkLst>
            <pc:docMk/>
            <pc:sldMk cId="1009154950" sldId="352"/>
            <ac:spMk id="10" creationId="{1C0F47E4-139B-40D6-BCA3-0FF4D319C427}"/>
          </ac:spMkLst>
        </pc:spChg>
        <pc:spChg chg="add mod">
          <ac:chgData name="Tegischer Lukas" userId="f78daebb-0565-485c-bd0e-1cd035e796ff" providerId="ADAL" clId="{F6E1325A-B1DB-4745-87F9-108B1E0C9C31}" dt="2021-04-15T12:01:49.843" v="103" actId="1076"/>
          <ac:spMkLst>
            <pc:docMk/>
            <pc:sldMk cId="1009154950" sldId="352"/>
            <ac:spMk id="11" creationId="{9F04AB5A-5D17-4580-9190-58A992F35CBE}"/>
          </ac:spMkLst>
        </pc:spChg>
        <pc:spChg chg="del">
          <ac:chgData name="Tegischer Lukas" userId="f78daebb-0565-485c-bd0e-1cd035e796ff" providerId="ADAL" clId="{F6E1325A-B1DB-4745-87F9-108B1E0C9C31}" dt="2021-04-15T11:59:22.159" v="47" actId="478"/>
          <ac:spMkLst>
            <pc:docMk/>
            <pc:sldMk cId="1009154950" sldId="352"/>
            <ac:spMk id="12" creationId="{ED703F5E-8489-4588-ACBE-EA59F912421C}"/>
          </ac:spMkLst>
        </pc:spChg>
      </pc:sldChg>
      <pc:sldChg chg="addSp delSp modSp add mod delAnim">
        <pc:chgData name="Tegischer Lukas" userId="f78daebb-0565-485c-bd0e-1cd035e796ff" providerId="ADAL" clId="{F6E1325A-B1DB-4745-87F9-108B1E0C9C31}" dt="2021-04-15T12:02:34.867" v="119" actId="6549"/>
        <pc:sldMkLst>
          <pc:docMk/>
          <pc:sldMk cId="3767420909" sldId="353"/>
        </pc:sldMkLst>
        <pc:spChg chg="del">
          <ac:chgData name="Tegischer Lukas" userId="f78daebb-0565-485c-bd0e-1cd035e796ff" providerId="ADAL" clId="{F6E1325A-B1DB-4745-87F9-108B1E0C9C31}" dt="2021-04-15T12:02:04.985" v="109" actId="478"/>
          <ac:spMkLst>
            <pc:docMk/>
            <pc:sldMk cId="3767420909" sldId="353"/>
            <ac:spMk id="2" creationId="{91FAAD18-816A-4174-B209-6E7BC1DA4BC1}"/>
          </ac:spMkLst>
        </pc:spChg>
        <pc:spChg chg="add mod">
          <ac:chgData name="Tegischer Lukas" userId="f78daebb-0565-485c-bd0e-1cd035e796ff" providerId="ADAL" clId="{F6E1325A-B1DB-4745-87F9-108B1E0C9C31}" dt="2021-04-15T12:02:34.867" v="119" actId="6549"/>
          <ac:spMkLst>
            <pc:docMk/>
            <pc:sldMk cId="3767420909" sldId="353"/>
            <ac:spMk id="8" creationId="{736828A2-ABF5-4400-9990-7747B39E8E05}"/>
          </ac:spMkLst>
        </pc:spChg>
        <pc:spChg chg="del">
          <ac:chgData name="Tegischer Lukas" userId="f78daebb-0565-485c-bd0e-1cd035e796ff" providerId="ADAL" clId="{F6E1325A-B1DB-4745-87F9-108B1E0C9C31}" dt="2021-04-15T12:02:04.584" v="108" actId="478"/>
          <ac:spMkLst>
            <pc:docMk/>
            <pc:sldMk cId="3767420909" sldId="353"/>
            <ac:spMk id="11" creationId="{9F04AB5A-5D17-4580-9190-58A992F35CBE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3:36.658" v="138" actId="1076"/>
        <pc:sldMkLst>
          <pc:docMk/>
          <pc:sldMk cId="4026635675" sldId="354"/>
        </pc:sldMkLst>
        <pc:spChg chg="mod">
          <ac:chgData name="Tegischer Lukas" userId="f78daebb-0565-485c-bd0e-1cd035e796ff" providerId="ADAL" clId="{F6E1325A-B1DB-4745-87F9-108B1E0C9C31}" dt="2021-04-15T12:03:31.795" v="136" actId="1076"/>
          <ac:spMkLst>
            <pc:docMk/>
            <pc:sldMk cId="4026635675" sldId="354"/>
            <ac:spMk id="5" creationId="{FFFF97ED-DEBB-4F40-9671-7AD2D788DCC9}"/>
          </ac:spMkLst>
        </pc:spChg>
        <pc:spChg chg="del">
          <ac:chgData name="Tegischer Lukas" userId="f78daebb-0565-485c-bd0e-1cd035e796ff" providerId="ADAL" clId="{F6E1325A-B1DB-4745-87F9-108B1E0C9C31}" dt="2021-04-15T12:03:09.788" v="127" actId="478"/>
          <ac:spMkLst>
            <pc:docMk/>
            <pc:sldMk cId="4026635675" sldId="354"/>
            <ac:spMk id="6" creationId="{075AAC22-2453-4FA4-B46B-B2BD56A30356}"/>
          </ac:spMkLst>
        </pc:spChg>
        <pc:spChg chg="add mod">
          <ac:chgData name="Tegischer Lukas" userId="f78daebb-0565-485c-bd0e-1cd035e796ff" providerId="ADAL" clId="{F6E1325A-B1DB-4745-87F9-108B1E0C9C31}" dt="2021-04-15T12:03:36.658" v="138" actId="1076"/>
          <ac:spMkLst>
            <pc:docMk/>
            <pc:sldMk cId="4026635675" sldId="354"/>
            <ac:spMk id="7" creationId="{78DA31A1-030C-4916-87E7-679C5B9C9287}"/>
          </ac:spMkLst>
        </pc:spChg>
        <pc:spChg chg="del">
          <ac:chgData name="Tegischer Lukas" userId="f78daebb-0565-485c-bd0e-1cd035e796ff" providerId="ADAL" clId="{F6E1325A-B1DB-4745-87F9-108B1E0C9C31}" dt="2021-04-15T12:02:56.360" v="121" actId="478"/>
          <ac:spMkLst>
            <pc:docMk/>
            <pc:sldMk cId="4026635675" sldId="354"/>
            <ac:spMk id="8" creationId="{736828A2-ABF5-4400-9990-7747B39E8E05}"/>
          </ac:spMkLst>
        </pc:spChg>
        <pc:spChg chg="add del mod">
          <ac:chgData name="Tegischer Lukas" userId="f78daebb-0565-485c-bd0e-1cd035e796ff" providerId="ADAL" clId="{F6E1325A-B1DB-4745-87F9-108B1E0C9C31}" dt="2021-04-15T12:03:34.139" v="137" actId="1076"/>
          <ac:spMkLst>
            <pc:docMk/>
            <pc:sldMk cId="4026635675" sldId="354"/>
            <ac:spMk id="9" creationId="{F95F2570-A437-4F38-A61A-ADF4C4318755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5:00.241" v="153" actId="20577"/>
        <pc:sldMkLst>
          <pc:docMk/>
          <pc:sldMk cId="2694298244" sldId="355"/>
        </pc:sldMkLst>
        <pc:spChg chg="mod">
          <ac:chgData name="Tegischer Lukas" userId="f78daebb-0565-485c-bd0e-1cd035e796ff" providerId="ADAL" clId="{F6E1325A-B1DB-4745-87F9-108B1E0C9C31}" dt="2021-04-15T12:05:00.241" v="153" actId="20577"/>
          <ac:spMkLst>
            <pc:docMk/>
            <pc:sldMk cId="2694298244" sldId="355"/>
            <ac:spMk id="5" creationId="{FFFF97ED-DEBB-4F40-9671-7AD2D788DCC9}"/>
          </ac:spMkLst>
        </pc:spChg>
        <pc:spChg chg="add mod">
          <ac:chgData name="Tegischer Lukas" userId="f78daebb-0565-485c-bd0e-1cd035e796ff" providerId="ADAL" clId="{F6E1325A-B1DB-4745-87F9-108B1E0C9C31}" dt="2021-04-15T12:04:36.728" v="144" actId="1076"/>
          <ac:spMkLst>
            <pc:docMk/>
            <pc:sldMk cId="2694298244" sldId="355"/>
            <ac:spMk id="7" creationId="{90B23445-50CA-40C2-9E33-C3601ACE80D4}"/>
          </ac:spMkLst>
        </pc:spChg>
        <pc:spChg chg="del">
          <ac:chgData name="Tegischer Lukas" userId="f78daebb-0565-485c-bd0e-1cd035e796ff" providerId="ADAL" clId="{F6E1325A-B1DB-4745-87F9-108B1E0C9C31}" dt="2021-04-15T12:04:28.403" v="140" actId="478"/>
          <ac:spMkLst>
            <pc:docMk/>
            <pc:sldMk cId="2694298244" sldId="355"/>
            <ac:spMk id="9" creationId="{F95F2570-A437-4F38-A61A-ADF4C4318755}"/>
          </ac:spMkLst>
        </pc:spChg>
        <pc:spChg chg="mod">
          <ac:chgData name="Tegischer Lukas" userId="f78daebb-0565-485c-bd0e-1cd035e796ff" providerId="ADAL" clId="{F6E1325A-B1DB-4745-87F9-108B1E0C9C31}" dt="2021-04-15T12:04:44.393" v="148" actId="20577"/>
          <ac:spMkLst>
            <pc:docMk/>
            <pc:sldMk cId="2694298244" sldId="355"/>
            <ac:spMk id="12" creationId="{ED703F5E-8489-4588-ACBE-EA59F912421C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4:57.794" v="152" actId="20577"/>
        <pc:sldMkLst>
          <pc:docMk/>
          <pc:sldMk cId="237934719" sldId="356"/>
        </pc:sldMkLst>
        <pc:spChg chg="mod">
          <ac:chgData name="Tegischer Lukas" userId="f78daebb-0565-485c-bd0e-1cd035e796ff" providerId="ADAL" clId="{F6E1325A-B1DB-4745-87F9-108B1E0C9C31}" dt="2021-04-15T12:04:57.794" v="152" actId="20577"/>
          <ac:spMkLst>
            <pc:docMk/>
            <pc:sldMk cId="237934719" sldId="356"/>
            <ac:spMk id="5" creationId="{FFFF97ED-DEBB-4F40-9671-7AD2D788DCC9}"/>
          </ac:spMkLst>
        </pc:spChg>
        <pc:spChg chg="add mod">
          <ac:chgData name="Tegischer Lukas" userId="f78daebb-0565-485c-bd0e-1cd035e796ff" providerId="ADAL" clId="{F6E1325A-B1DB-4745-87F9-108B1E0C9C31}" dt="2021-04-15T12:04:55.219" v="151" actId="1076"/>
          <ac:spMkLst>
            <pc:docMk/>
            <pc:sldMk cId="237934719" sldId="356"/>
            <ac:spMk id="7" creationId="{3E20687F-207E-4539-88BB-C0CEA3219CDA}"/>
          </ac:spMkLst>
        </pc:spChg>
        <pc:spChg chg="del">
          <ac:chgData name="Tegischer Lukas" userId="f78daebb-0565-485c-bd0e-1cd035e796ff" providerId="ADAL" clId="{F6E1325A-B1DB-4745-87F9-108B1E0C9C31}" dt="2021-04-15T12:04:51.004" v="149" actId="478"/>
          <ac:spMkLst>
            <pc:docMk/>
            <pc:sldMk cId="237934719" sldId="356"/>
            <ac:spMk id="9" creationId="{F95F2570-A437-4F38-A61A-ADF4C4318755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5:08.107" v="157" actId="1076"/>
        <pc:sldMkLst>
          <pc:docMk/>
          <pc:sldMk cId="847321914" sldId="357"/>
        </pc:sldMkLst>
        <pc:spChg chg="mod">
          <ac:chgData name="Tegischer Lukas" userId="f78daebb-0565-485c-bd0e-1cd035e796ff" providerId="ADAL" clId="{F6E1325A-B1DB-4745-87F9-108B1E0C9C31}" dt="2021-04-15T12:05:02.693" v="154" actId="20577"/>
          <ac:spMkLst>
            <pc:docMk/>
            <pc:sldMk cId="847321914" sldId="357"/>
            <ac:spMk id="5" creationId="{FFFF97ED-DEBB-4F40-9671-7AD2D788DCC9}"/>
          </ac:spMkLst>
        </pc:spChg>
        <pc:spChg chg="add mod">
          <ac:chgData name="Tegischer Lukas" userId="f78daebb-0565-485c-bd0e-1cd035e796ff" providerId="ADAL" clId="{F6E1325A-B1DB-4745-87F9-108B1E0C9C31}" dt="2021-04-15T12:05:08.107" v="157" actId="1076"/>
          <ac:spMkLst>
            <pc:docMk/>
            <pc:sldMk cId="847321914" sldId="357"/>
            <ac:spMk id="7" creationId="{4B428CBF-F4B1-4034-BC55-44149A589434}"/>
          </ac:spMkLst>
        </pc:spChg>
        <pc:spChg chg="del">
          <ac:chgData name="Tegischer Lukas" userId="f78daebb-0565-485c-bd0e-1cd035e796ff" providerId="ADAL" clId="{F6E1325A-B1DB-4745-87F9-108B1E0C9C31}" dt="2021-04-15T12:05:04.064" v="155" actId="478"/>
          <ac:spMkLst>
            <pc:docMk/>
            <pc:sldMk cId="847321914" sldId="357"/>
            <ac:spMk id="9" creationId="{F95F2570-A437-4F38-A61A-ADF4C4318755}"/>
          </ac:spMkLst>
        </pc:spChg>
      </pc:sldChg>
      <pc:sldChg chg="add del">
        <pc:chgData name="Tegischer Lukas" userId="f78daebb-0565-485c-bd0e-1cd035e796ff" providerId="ADAL" clId="{F6E1325A-B1DB-4745-87F9-108B1E0C9C31}" dt="2021-04-15T12:05:59.158" v="159" actId="47"/>
        <pc:sldMkLst>
          <pc:docMk/>
          <pc:sldMk cId="395125486" sldId="358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DA829E47-0D2C-46F9-AE98-14EB509BEAC3}"/>
    <pc:docChg chg="undo custSel addSld delSld modSld">
      <pc:chgData name="Tegischer Lukas" userId="f78daebb-0565-485c-bd0e-1cd035e796ff" providerId="ADAL" clId="{DA829E47-0D2C-46F9-AE98-14EB509BEAC3}" dt="2021-04-15T11:48:33.487" v="529"/>
      <pc:docMkLst>
        <pc:docMk/>
      </pc:docMkLst>
      <pc:sldChg chg="modSp">
        <pc:chgData name="Tegischer Lukas" userId="f78daebb-0565-485c-bd0e-1cd035e796ff" providerId="ADAL" clId="{DA829E47-0D2C-46F9-AE98-14EB509BEAC3}" dt="2021-04-15T09:17:04.455" v="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829E47-0D2C-46F9-AE98-14EB509BEAC3}" dt="2021-04-15T09:17:04.455" v="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A829E47-0D2C-46F9-AE98-14EB509BEAC3}" dt="2021-04-15T11:39:51.282" v="128" actId="1076"/>
        <pc:sldMkLst>
          <pc:docMk/>
          <pc:sldMk cId="2068515563" sldId="335"/>
        </pc:sldMkLst>
        <pc:spChg chg="mod">
          <ac:chgData name="Tegischer Lukas" userId="f78daebb-0565-485c-bd0e-1cd035e796ff" providerId="ADAL" clId="{DA829E47-0D2C-46F9-AE98-14EB509BEAC3}" dt="2021-04-15T09:17:10.705" v="3" actId="20577"/>
          <ac:spMkLst>
            <pc:docMk/>
            <pc:sldMk cId="2068515563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DA829E47-0D2C-46F9-AE98-14EB509BEAC3}" dt="2021-04-15T09:17:22.186" v="5" actId="478"/>
          <ac:spMkLst>
            <pc:docMk/>
            <pc:sldMk cId="2068515563" sldId="335"/>
            <ac:spMk id="8" creationId="{CB64F731-AF7E-461E-B859-BCDB5FC98433}"/>
          </ac:spMkLst>
        </pc:spChg>
        <pc:spChg chg="del">
          <ac:chgData name="Tegischer Lukas" userId="f78daebb-0565-485c-bd0e-1cd035e796ff" providerId="ADAL" clId="{DA829E47-0D2C-46F9-AE98-14EB509BEAC3}" dt="2021-04-15T09:17:23.460" v="6" actId="478"/>
          <ac:spMkLst>
            <pc:docMk/>
            <pc:sldMk cId="2068515563" sldId="335"/>
            <ac:spMk id="13" creationId="{742466B1-8E2D-4569-AEA9-5CA9C1211855}"/>
          </ac:spMkLst>
        </pc:spChg>
        <pc:spChg chg="mod">
          <ac:chgData name="Tegischer Lukas" userId="f78daebb-0565-485c-bd0e-1cd035e796ff" providerId="ADAL" clId="{DA829E47-0D2C-46F9-AE98-14EB509BEAC3}" dt="2021-04-15T11:39:51.282" v="128" actId="1076"/>
          <ac:spMkLst>
            <pc:docMk/>
            <pc:sldMk cId="2068515563" sldId="335"/>
            <ac:spMk id="15" creationId="{F7D3EE8C-6DB9-4C9D-B55E-3A3B029A8FC4}"/>
          </ac:spMkLst>
        </pc:spChg>
        <pc:spChg chg="mod">
          <ac:chgData name="Tegischer Lukas" userId="f78daebb-0565-485c-bd0e-1cd035e796ff" providerId="ADAL" clId="{DA829E47-0D2C-46F9-AE98-14EB509BEAC3}" dt="2021-04-15T09:18:08.275" v="24" actId="1076"/>
          <ac:spMkLst>
            <pc:docMk/>
            <pc:sldMk cId="2068515563" sldId="335"/>
            <ac:spMk id="16" creationId="{F2DC95DB-A94B-4F3C-AFFE-AADEEABD42BD}"/>
          </ac:spMkLst>
        </pc:spChg>
        <pc:spChg chg="mod">
          <ac:chgData name="Tegischer Lukas" userId="f78daebb-0565-485c-bd0e-1cd035e796ff" providerId="ADAL" clId="{DA829E47-0D2C-46F9-AE98-14EB509BEAC3}" dt="2021-04-15T09:17:57.942" v="21" actId="14100"/>
          <ac:spMkLst>
            <pc:docMk/>
            <pc:sldMk cId="2068515563" sldId="335"/>
            <ac:spMk id="19" creationId="{E47358C9-87AA-44E7-8C21-CC63407AD2CA}"/>
          </ac:spMkLst>
        </pc:spChg>
        <pc:spChg chg="mod">
          <ac:chgData name="Tegischer Lukas" userId="f78daebb-0565-485c-bd0e-1cd035e796ff" providerId="ADAL" clId="{DA829E47-0D2C-46F9-AE98-14EB509BEAC3}" dt="2021-04-15T09:18:14.099" v="26" actId="1076"/>
          <ac:spMkLst>
            <pc:docMk/>
            <pc:sldMk cId="2068515563" sldId="335"/>
            <ac:spMk id="20" creationId="{F05264F4-30DF-4708-85BF-5B7B2529E01E}"/>
          </ac:spMkLst>
        </pc:spChg>
        <pc:picChg chg="del">
          <ac:chgData name="Tegischer Lukas" userId="f78daebb-0565-485c-bd0e-1cd035e796ff" providerId="ADAL" clId="{DA829E47-0D2C-46F9-AE98-14EB509BEAC3}" dt="2021-04-15T09:17:20.526" v="4" actId="478"/>
          <ac:picMkLst>
            <pc:docMk/>
            <pc:sldMk cId="2068515563" sldId="335"/>
            <ac:picMk id="11" creationId="{BB46B782-16EC-46B6-A3C1-7286668B049F}"/>
          </ac:picMkLst>
        </pc:picChg>
        <pc:picChg chg="del mod">
          <ac:chgData name="Tegischer Lukas" userId="f78daebb-0565-485c-bd0e-1cd035e796ff" providerId="ADAL" clId="{DA829E47-0D2C-46F9-AE98-14EB509BEAC3}" dt="2021-04-15T09:17:40.085" v="12" actId="478"/>
          <ac:picMkLst>
            <pc:docMk/>
            <pc:sldMk cId="2068515563" sldId="335"/>
            <ac:picMk id="17" creationId="{EAEFE03B-8FE6-4539-8934-26AE8327316F}"/>
          </ac:picMkLst>
        </pc:picChg>
        <pc:picChg chg="del mod">
          <ac:chgData name="Tegischer Lukas" userId="f78daebb-0565-485c-bd0e-1cd035e796ff" providerId="ADAL" clId="{DA829E47-0D2C-46F9-AE98-14EB509BEAC3}" dt="2021-04-15T09:17:40.365" v="13" actId="478"/>
          <ac:picMkLst>
            <pc:docMk/>
            <pc:sldMk cId="2068515563" sldId="335"/>
            <ac:picMk id="18" creationId="{8BE3E24C-5B50-4757-9922-4F5AB4BF6D88}"/>
          </ac:picMkLst>
        </pc:picChg>
        <pc:picChg chg="add mod">
          <ac:chgData name="Tegischer Lukas" userId="f78daebb-0565-485c-bd0e-1cd035e796ff" providerId="ADAL" clId="{DA829E47-0D2C-46F9-AE98-14EB509BEAC3}" dt="2021-04-15T11:37:50.393" v="87" actId="1076"/>
          <ac:picMkLst>
            <pc:docMk/>
            <pc:sldMk cId="2068515563" sldId="335"/>
            <ac:picMk id="21" creationId="{7F74D1FF-AED8-4833-A664-66CC036984DD}"/>
          </ac:picMkLst>
        </pc:picChg>
        <pc:picChg chg="add mod">
          <ac:chgData name="Tegischer Lukas" userId="f78daebb-0565-485c-bd0e-1cd035e796ff" providerId="ADAL" clId="{DA829E47-0D2C-46F9-AE98-14EB509BEAC3}" dt="2021-04-15T11:36:21.900" v="32" actId="1076"/>
          <ac:picMkLst>
            <pc:docMk/>
            <pc:sldMk cId="2068515563" sldId="335"/>
            <ac:picMk id="22" creationId="{76B468D5-AD2F-47BF-AFF4-F97D38F01E15}"/>
          </ac:picMkLst>
        </pc:picChg>
      </pc:sldChg>
      <pc:sldChg chg="addSp delSp modSp mod delAnim modAnim">
        <pc:chgData name="Tegischer Lukas" userId="f78daebb-0565-485c-bd0e-1cd035e796ff" providerId="ADAL" clId="{DA829E47-0D2C-46F9-AE98-14EB509BEAC3}" dt="2021-04-15T11:41:23.091" v="202"/>
        <pc:sldMkLst>
          <pc:docMk/>
          <pc:sldMk cId="1937307407" sldId="346"/>
        </pc:sldMkLst>
        <pc:spChg chg="mod">
          <ac:chgData name="Tegischer Lukas" userId="f78daebb-0565-485c-bd0e-1cd035e796ff" providerId="ADAL" clId="{DA829E47-0D2C-46F9-AE98-14EB509BEAC3}" dt="2021-04-15T11:39:01.346" v="105" actId="1076"/>
          <ac:spMkLst>
            <pc:docMk/>
            <pc:sldMk cId="1937307407" sldId="346"/>
            <ac:spMk id="2" creationId="{00000000-0000-0000-0000-000000000000}"/>
          </ac:spMkLst>
        </pc:spChg>
        <pc:spChg chg="mod">
          <ac:chgData name="Tegischer Lukas" userId="f78daebb-0565-485c-bd0e-1cd035e796ff" providerId="ADAL" clId="{DA829E47-0D2C-46F9-AE98-14EB509BEAC3}" dt="2021-04-15T11:39:26.764" v="117" actId="1076"/>
          <ac:spMkLst>
            <pc:docMk/>
            <pc:sldMk cId="1937307407" sldId="346"/>
            <ac:spMk id="10" creationId="{11095043-4596-4DBF-B653-FB8A71D70FBA}"/>
          </ac:spMkLst>
        </pc:spChg>
        <pc:spChg chg="add mod">
          <ac:chgData name="Tegischer Lukas" userId="f78daebb-0565-485c-bd0e-1cd035e796ff" providerId="ADAL" clId="{DA829E47-0D2C-46F9-AE98-14EB509BEAC3}" dt="2021-04-15T11:39:59.793" v="132" actId="122"/>
          <ac:spMkLst>
            <pc:docMk/>
            <pc:sldMk cId="1937307407" sldId="346"/>
            <ac:spMk id="20" creationId="{B14A2EFE-7935-4F9A-B5EA-F74AD49C5C3B}"/>
          </ac:spMkLst>
        </pc:spChg>
        <pc:spChg chg="mod">
          <ac:chgData name="Tegischer Lukas" userId="f78daebb-0565-485c-bd0e-1cd035e796ff" providerId="ADAL" clId="{DA829E47-0D2C-46F9-AE98-14EB509BEAC3}" dt="2021-04-15T11:39:04.550" v="106" actId="1076"/>
          <ac:spMkLst>
            <pc:docMk/>
            <pc:sldMk cId="1937307407" sldId="346"/>
            <ac:spMk id="21" creationId="{3B0BC816-7547-4267-B997-B6F3F291D784}"/>
          </ac:spMkLst>
        </pc:spChg>
        <pc:spChg chg="mod">
          <ac:chgData name="Tegischer Lukas" userId="f78daebb-0565-485c-bd0e-1cd035e796ff" providerId="ADAL" clId="{DA829E47-0D2C-46F9-AE98-14EB509BEAC3}" dt="2021-04-15T11:39:23.972" v="116" actId="1076"/>
          <ac:spMkLst>
            <pc:docMk/>
            <pc:sldMk cId="1937307407" sldId="346"/>
            <ac:spMk id="23" creationId="{8B780F10-C805-4F92-8DF7-53C934BC1052}"/>
          </ac:spMkLst>
        </pc:spChg>
        <pc:spChg chg="add mod">
          <ac:chgData name="Tegischer Lukas" userId="f78daebb-0565-485c-bd0e-1cd035e796ff" providerId="ADAL" clId="{DA829E47-0D2C-46F9-AE98-14EB509BEAC3}" dt="2021-04-15T11:40:05.265" v="139" actId="20577"/>
          <ac:spMkLst>
            <pc:docMk/>
            <pc:sldMk cId="1937307407" sldId="346"/>
            <ac:spMk id="24" creationId="{533CF650-3EDD-4AC5-9AC3-A0950F8F1629}"/>
          </ac:spMkLst>
        </pc:spChg>
        <pc:spChg chg="add mod">
          <ac:chgData name="Tegischer Lukas" userId="f78daebb-0565-485c-bd0e-1cd035e796ff" providerId="ADAL" clId="{DA829E47-0D2C-46F9-AE98-14EB509BEAC3}" dt="2021-04-15T11:40:38.534" v="162" actId="1076"/>
          <ac:spMkLst>
            <pc:docMk/>
            <pc:sldMk cId="1937307407" sldId="346"/>
            <ac:spMk id="30" creationId="{D371F3B4-0529-4E54-9D92-5FD471601002}"/>
          </ac:spMkLst>
        </pc:spChg>
        <pc:spChg chg="add mod">
          <ac:chgData name="Tegischer Lukas" userId="f78daebb-0565-485c-bd0e-1cd035e796ff" providerId="ADAL" clId="{DA829E47-0D2C-46F9-AE98-14EB509BEAC3}" dt="2021-04-15T11:40:44.293" v="174" actId="20577"/>
          <ac:spMkLst>
            <pc:docMk/>
            <pc:sldMk cId="1937307407" sldId="346"/>
            <ac:spMk id="31" creationId="{088008E1-512E-4E11-915F-1CB33F542B19}"/>
          </ac:spMkLst>
        </pc:spChg>
        <pc:picChg chg="add mod">
          <ac:chgData name="Tegischer Lukas" userId="f78daebb-0565-485c-bd0e-1cd035e796ff" providerId="ADAL" clId="{DA829E47-0D2C-46F9-AE98-14EB509BEAC3}" dt="2021-04-15T11:39:36.389" v="121" actId="14100"/>
          <ac:picMkLst>
            <pc:docMk/>
            <pc:sldMk cId="1937307407" sldId="346"/>
            <ac:picMk id="17" creationId="{3B64B0DE-8C81-41E0-8598-CCDDF326C8BD}"/>
          </ac:picMkLst>
        </pc:picChg>
        <pc:picChg chg="add mod">
          <ac:chgData name="Tegischer Lukas" userId="f78daebb-0565-485c-bd0e-1cd035e796ff" providerId="ADAL" clId="{DA829E47-0D2C-46F9-AE98-14EB509BEAC3}" dt="2021-04-15T11:39:43.870" v="126" actId="1076"/>
          <ac:picMkLst>
            <pc:docMk/>
            <pc:sldMk cId="1937307407" sldId="346"/>
            <ac:picMk id="18" creationId="{5AC0F304-7C69-4A73-8CA0-26D7535AB73B}"/>
          </ac:picMkLst>
        </pc:picChg>
        <pc:picChg chg="del">
          <ac:chgData name="Tegischer Lukas" userId="f78daebb-0565-485c-bd0e-1cd035e796ff" providerId="ADAL" clId="{DA829E47-0D2C-46F9-AE98-14EB509BEAC3}" dt="2021-04-15T11:39:13.060" v="111" actId="478"/>
          <ac:picMkLst>
            <pc:docMk/>
            <pc:sldMk cId="1937307407" sldId="346"/>
            <ac:picMk id="25" creationId="{2FC91799-3C14-4C47-B0A7-F37D7836E436}"/>
          </ac:picMkLst>
        </pc:picChg>
        <pc:picChg chg="del">
          <ac:chgData name="Tegischer Lukas" userId="f78daebb-0565-485c-bd0e-1cd035e796ff" providerId="ADAL" clId="{DA829E47-0D2C-46F9-AE98-14EB509BEAC3}" dt="2021-04-15T11:39:12.660" v="110" actId="478"/>
          <ac:picMkLst>
            <pc:docMk/>
            <pc:sldMk cId="1937307407" sldId="346"/>
            <ac:picMk id="26" creationId="{FAB31381-428D-42EE-8C8B-74C44259D75D}"/>
          </ac:picMkLst>
        </pc:picChg>
        <pc:picChg chg="del">
          <ac:chgData name="Tegischer Lukas" userId="f78daebb-0565-485c-bd0e-1cd035e796ff" providerId="ADAL" clId="{DA829E47-0D2C-46F9-AE98-14EB509BEAC3}" dt="2021-04-15T11:39:13.513" v="112" actId="478"/>
          <ac:picMkLst>
            <pc:docMk/>
            <pc:sldMk cId="1937307407" sldId="346"/>
            <ac:picMk id="27" creationId="{D9DD6675-13E0-488D-B346-2684544C533E}"/>
          </ac:picMkLst>
        </pc:picChg>
        <pc:picChg chg="add mod">
          <ac:chgData name="Tegischer Lukas" userId="f78daebb-0565-485c-bd0e-1cd035e796ff" providerId="ADAL" clId="{DA829E47-0D2C-46F9-AE98-14EB509BEAC3}" dt="2021-04-15T11:40:25.929" v="148" actId="14100"/>
          <ac:picMkLst>
            <pc:docMk/>
            <pc:sldMk cId="1937307407" sldId="346"/>
            <ac:picMk id="28" creationId="{70725338-9C96-4938-8E9E-FCD8BFE27F3E}"/>
          </ac:picMkLst>
        </pc:picChg>
        <pc:picChg chg="add mod">
          <ac:chgData name="Tegischer Lukas" userId="f78daebb-0565-485c-bd0e-1cd035e796ff" providerId="ADAL" clId="{DA829E47-0D2C-46F9-AE98-14EB509BEAC3}" dt="2021-04-15T11:40:21.892" v="146" actId="1076"/>
          <ac:picMkLst>
            <pc:docMk/>
            <pc:sldMk cId="1937307407" sldId="346"/>
            <ac:picMk id="29" creationId="{6ADF929F-7926-4542-AABA-38AFD052993D}"/>
          </ac:picMkLst>
        </pc:picChg>
        <pc:inkChg chg="del">
          <ac:chgData name="Tegischer Lukas" userId="f78daebb-0565-485c-bd0e-1cd035e796ff" providerId="ADAL" clId="{DA829E47-0D2C-46F9-AE98-14EB509BEAC3}" dt="2021-04-15T11:39:28.248" v="118" actId="478"/>
          <ac:inkMkLst>
            <pc:docMk/>
            <pc:sldMk cId="1937307407" sldId="346"/>
            <ac:inkMk id="3" creationId="{B8306744-BC52-41EA-81FC-07DC21E27055}"/>
          </ac:inkMkLst>
        </pc:inkChg>
        <pc:cxnChg chg="mod">
          <ac:chgData name="Tegischer Lukas" userId="f78daebb-0565-485c-bd0e-1cd035e796ff" providerId="ADAL" clId="{DA829E47-0D2C-46F9-AE98-14EB509BEAC3}" dt="2021-04-15T11:39:15.926" v="113" actId="14100"/>
          <ac:cxnSpMkLst>
            <pc:docMk/>
            <pc:sldMk cId="1937307407" sldId="346"/>
            <ac:cxnSpMk id="5" creationId="{50A7C611-2515-4F7A-8878-89F230D75A8C}"/>
          </ac:cxnSpMkLst>
        </pc:cxnChg>
        <pc:cxnChg chg="mod">
          <ac:chgData name="Tegischer Lukas" userId="f78daebb-0565-485c-bd0e-1cd035e796ff" providerId="ADAL" clId="{DA829E47-0D2C-46F9-AE98-14EB509BEAC3}" dt="2021-04-15T11:39:21.763" v="115" actId="14100"/>
          <ac:cxnSpMkLst>
            <pc:docMk/>
            <pc:sldMk cId="1937307407" sldId="346"/>
            <ac:cxnSpMk id="22" creationId="{C28E602D-77FB-457D-9D43-161D0BF88847}"/>
          </ac:cxnSpMkLst>
        </pc:cxn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50392299" sldId="347"/>
        </pc:sldMkLst>
      </pc:sldChg>
      <pc:sldChg chg="addSp delSp modSp add mod delAnim modAnim">
        <pc:chgData name="Tegischer Lukas" userId="f78daebb-0565-485c-bd0e-1cd035e796ff" providerId="ADAL" clId="{DA829E47-0D2C-46F9-AE98-14EB509BEAC3}" dt="2021-04-15T11:38:44.793" v="103" actId="1076"/>
        <pc:sldMkLst>
          <pc:docMk/>
          <pc:sldMk cId="3514274044" sldId="347"/>
        </pc:sldMkLst>
        <pc:spChg chg="add mod">
          <ac:chgData name="Tegischer Lukas" userId="f78daebb-0565-485c-bd0e-1cd035e796ff" providerId="ADAL" clId="{DA829E47-0D2C-46F9-AE98-14EB509BEAC3}" dt="2021-04-15T11:38:44.793" v="103" actId="1076"/>
          <ac:spMkLst>
            <pc:docMk/>
            <pc:sldMk cId="3514274044" sldId="347"/>
            <ac:spMk id="11" creationId="{97D7959E-7E39-427D-83DE-A854E6C565DA}"/>
          </ac:spMkLst>
        </pc:spChg>
        <pc:spChg chg="add mod">
          <ac:chgData name="Tegischer Lukas" userId="f78daebb-0565-485c-bd0e-1cd035e796ff" providerId="ADAL" clId="{DA829E47-0D2C-46F9-AE98-14EB509BEAC3}" dt="2021-04-15T11:38:42.226" v="101" actId="1076"/>
          <ac:spMkLst>
            <pc:docMk/>
            <pc:sldMk cId="3514274044" sldId="347"/>
            <ac:spMk id="13" creationId="{67709C0B-C3FD-4EAC-9501-8551EDCFD037}"/>
          </ac:spMkLst>
        </pc:spChg>
        <pc:spChg chg="mod">
          <ac:chgData name="Tegischer Lukas" userId="f78daebb-0565-485c-bd0e-1cd035e796ff" providerId="ADAL" clId="{DA829E47-0D2C-46F9-AE98-14EB509BEAC3}" dt="2021-04-15T11:37:21.990" v="80" actId="1076"/>
          <ac:spMkLst>
            <pc:docMk/>
            <pc:sldMk cId="3514274044" sldId="347"/>
            <ac:spMk id="15" creationId="{F7D3EE8C-6DB9-4C9D-B55E-3A3B029A8FC4}"/>
          </ac:spMkLst>
        </pc:spChg>
        <pc:spChg chg="mod">
          <ac:chgData name="Tegischer Lukas" userId="f78daebb-0565-485c-bd0e-1cd035e796ff" providerId="ADAL" clId="{DA829E47-0D2C-46F9-AE98-14EB509BEAC3}" dt="2021-04-15T11:37:20.304" v="79" actId="1076"/>
          <ac:spMkLst>
            <pc:docMk/>
            <pc:sldMk cId="3514274044" sldId="347"/>
            <ac:spMk id="16" creationId="{F2DC95DB-A94B-4F3C-AFFE-AADEEABD42BD}"/>
          </ac:spMkLst>
        </pc:spChg>
        <pc:spChg chg="del">
          <ac:chgData name="Tegischer Lukas" userId="f78daebb-0565-485c-bd0e-1cd035e796ff" providerId="ADAL" clId="{DA829E47-0D2C-46F9-AE98-14EB509BEAC3}" dt="2021-04-15T11:36:50.248" v="66" actId="478"/>
          <ac:spMkLst>
            <pc:docMk/>
            <pc:sldMk cId="3514274044" sldId="347"/>
            <ac:spMk id="19" creationId="{E47358C9-87AA-44E7-8C21-CC63407AD2CA}"/>
          </ac:spMkLst>
        </pc:spChg>
        <pc:spChg chg="del">
          <ac:chgData name="Tegischer Lukas" userId="f78daebb-0565-485c-bd0e-1cd035e796ff" providerId="ADAL" clId="{DA829E47-0D2C-46F9-AE98-14EB509BEAC3}" dt="2021-04-15T11:36:51.602" v="67" actId="478"/>
          <ac:spMkLst>
            <pc:docMk/>
            <pc:sldMk cId="3514274044" sldId="347"/>
            <ac:spMk id="20" creationId="{F05264F4-30DF-4708-85BF-5B7B2529E01E}"/>
          </ac:spMkLst>
        </pc:spChg>
        <pc:picChg chg="add mod">
          <ac:chgData name="Tegischer Lukas" userId="f78daebb-0565-485c-bd0e-1cd035e796ff" providerId="ADAL" clId="{DA829E47-0D2C-46F9-AE98-14EB509BEAC3}" dt="2021-04-15T11:37:35.915" v="85" actId="1076"/>
          <ac:picMkLst>
            <pc:docMk/>
            <pc:sldMk cId="3514274044" sldId="347"/>
            <ac:picMk id="17" creationId="{40B8CBC5-244C-4ED3-A460-E582A983A2F5}"/>
          </ac:picMkLst>
        </pc:picChg>
        <pc:picChg chg="add mod">
          <ac:chgData name="Tegischer Lukas" userId="f78daebb-0565-485c-bd0e-1cd035e796ff" providerId="ADAL" clId="{DA829E47-0D2C-46F9-AE98-14EB509BEAC3}" dt="2021-04-15T11:38:12.797" v="93" actId="1076"/>
          <ac:picMkLst>
            <pc:docMk/>
            <pc:sldMk cId="3514274044" sldId="347"/>
            <ac:picMk id="18" creationId="{19CD6891-C7B2-4197-8B15-26620F2A14AA}"/>
          </ac:picMkLst>
        </pc:picChg>
        <pc:picChg chg="del">
          <ac:chgData name="Tegischer Lukas" userId="f78daebb-0565-485c-bd0e-1cd035e796ff" providerId="ADAL" clId="{DA829E47-0D2C-46F9-AE98-14EB509BEAC3}" dt="2021-04-15T11:36:48.610" v="64" actId="478"/>
          <ac:picMkLst>
            <pc:docMk/>
            <pc:sldMk cId="3514274044" sldId="347"/>
            <ac:picMk id="21" creationId="{7F74D1FF-AED8-4833-A664-66CC036984DD}"/>
          </ac:picMkLst>
        </pc:picChg>
        <pc:picChg chg="del">
          <ac:chgData name="Tegischer Lukas" userId="f78daebb-0565-485c-bd0e-1cd035e796ff" providerId="ADAL" clId="{DA829E47-0D2C-46F9-AE98-14EB509BEAC3}" dt="2021-04-15T11:36:49.011" v="65" actId="478"/>
          <ac:picMkLst>
            <pc:docMk/>
            <pc:sldMk cId="3514274044" sldId="347"/>
            <ac:picMk id="22" creationId="{76B468D5-AD2F-47BF-AFF4-F97D38F01E15}"/>
          </ac:picMkLst>
        </pc:picChg>
      </pc:sldChg>
      <pc:sldChg chg="addSp delSp modSp add mod delAnim modAnim">
        <pc:chgData name="Tegischer Lukas" userId="f78daebb-0565-485c-bd0e-1cd035e796ff" providerId="ADAL" clId="{DA829E47-0D2C-46F9-AE98-14EB509BEAC3}" dt="2021-04-15T11:46:05.597" v="375"/>
        <pc:sldMkLst>
          <pc:docMk/>
          <pc:sldMk cId="3856789177" sldId="348"/>
        </pc:sldMkLst>
        <pc:spChg chg="mod">
          <ac:chgData name="Tegischer Lukas" userId="f78daebb-0565-485c-bd0e-1cd035e796ff" providerId="ADAL" clId="{DA829E47-0D2C-46F9-AE98-14EB509BEAC3}" dt="2021-04-15T11:42:13.560" v="291" actId="404"/>
          <ac:spMkLst>
            <pc:docMk/>
            <pc:sldMk cId="3856789177" sldId="348"/>
            <ac:spMk id="2" creationId="{00000000-0000-0000-0000-000000000000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10" creationId="{11095043-4596-4DBF-B653-FB8A71D70FBA}"/>
          </ac:spMkLst>
        </pc:spChg>
        <pc:spChg chg="add del mod">
          <ac:chgData name="Tegischer Lukas" userId="f78daebb-0565-485c-bd0e-1cd035e796ff" providerId="ADAL" clId="{DA829E47-0D2C-46F9-AE98-14EB509BEAC3}" dt="2021-04-15T11:43:13.910" v="314" actId="478"/>
          <ac:spMkLst>
            <pc:docMk/>
            <pc:sldMk cId="3856789177" sldId="348"/>
            <ac:spMk id="19" creationId="{301B898C-0C2E-4807-8150-41272BADA303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0" creationId="{B14A2EFE-7935-4F9A-B5EA-F74AD49C5C3B}"/>
          </ac:spMkLst>
        </pc:spChg>
        <pc:spChg chg="del">
          <ac:chgData name="Tegischer Lukas" userId="f78daebb-0565-485c-bd0e-1cd035e796ff" providerId="ADAL" clId="{DA829E47-0D2C-46F9-AE98-14EB509BEAC3}" dt="2021-04-15T11:41:48.076" v="232" actId="478"/>
          <ac:spMkLst>
            <pc:docMk/>
            <pc:sldMk cId="3856789177" sldId="348"/>
            <ac:spMk id="21" creationId="{3B0BC816-7547-4267-B997-B6F3F291D784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3" creationId="{8B780F10-C805-4F92-8DF7-53C934BC1052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4" creationId="{533CF650-3EDD-4AC5-9AC3-A0950F8F1629}"/>
          </ac:spMkLst>
        </pc:spChg>
        <pc:spChg chg="add mod">
          <ac:chgData name="Tegischer Lukas" userId="f78daebb-0565-485c-bd0e-1cd035e796ff" providerId="ADAL" clId="{DA829E47-0D2C-46F9-AE98-14EB509BEAC3}" dt="2021-04-15T11:44:48.518" v="347" actId="1076"/>
          <ac:spMkLst>
            <pc:docMk/>
            <pc:sldMk cId="3856789177" sldId="348"/>
            <ac:spMk id="25" creationId="{2FC1A5B0-12AF-4C72-A0BD-ABEB68625075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30" creationId="{D371F3B4-0529-4E54-9D92-5FD471601002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31" creationId="{088008E1-512E-4E11-915F-1CB33F542B19}"/>
          </ac:spMkLst>
        </pc:spChg>
        <pc:spChg chg="add mod">
          <ac:chgData name="Tegischer Lukas" userId="f78daebb-0565-485c-bd0e-1cd035e796ff" providerId="ADAL" clId="{DA829E47-0D2C-46F9-AE98-14EB509BEAC3}" dt="2021-04-15T11:45:13.529" v="356" actId="1076"/>
          <ac:spMkLst>
            <pc:docMk/>
            <pc:sldMk cId="3856789177" sldId="348"/>
            <ac:spMk id="32" creationId="{DCE5CC1B-0AF6-4A66-8B70-B8ABA565AF17}"/>
          </ac:spMkLst>
        </pc:spChg>
        <pc:spChg chg="add mod">
          <ac:chgData name="Tegischer Lukas" userId="f78daebb-0565-485c-bd0e-1cd035e796ff" providerId="ADAL" clId="{DA829E47-0D2C-46F9-AE98-14EB509BEAC3}" dt="2021-04-15T11:44:42.243" v="345" actId="1076"/>
          <ac:spMkLst>
            <pc:docMk/>
            <pc:sldMk cId="3856789177" sldId="348"/>
            <ac:spMk id="33" creationId="{861C6723-3B8D-476D-AED5-CA246CA1B6EC}"/>
          </ac:spMkLst>
        </pc:spChg>
        <pc:spChg chg="add mod">
          <ac:chgData name="Tegischer Lukas" userId="f78daebb-0565-485c-bd0e-1cd035e796ff" providerId="ADAL" clId="{DA829E47-0D2C-46F9-AE98-14EB509BEAC3}" dt="2021-04-15T11:44:44.393" v="346" actId="1076"/>
          <ac:spMkLst>
            <pc:docMk/>
            <pc:sldMk cId="3856789177" sldId="348"/>
            <ac:spMk id="34" creationId="{ED73A3BA-BABC-475C-9087-8DC504868FF8}"/>
          </ac:spMkLst>
        </pc:spChg>
        <pc:spChg chg="add mod">
          <ac:chgData name="Tegischer Lukas" userId="f78daebb-0565-485c-bd0e-1cd035e796ff" providerId="ADAL" clId="{DA829E47-0D2C-46F9-AE98-14EB509BEAC3}" dt="2021-04-15T11:45:18.994" v="357" actId="1076"/>
          <ac:spMkLst>
            <pc:docMk/>
            <pc:sldMk cId="3856789177" sldId="348"/>
            <ac:spMk id="35" creationId="{585A6FBD-6B56-4B24-993C-68C32CA11B6D}"/>
          </ac:spMkLst>
        </pc:spChg>
        <pc:spChg chg="add mod">
          <ac:chgData name="Tegischer Lukas" userId="f78daebb-0565-485c-bd0e-1cd035e796ff" providerId="ADAL" clId="{DA829E47-0D2C-46F9-AE98-14EB509BEAC3}" dt="2021-04-15T11:45:01.952" v="353" actId="1076"/>
          <ac:spMkLst>
            <pc:docMk/>
            <pc:sldMk cId="3856789177" sldId="348"/>
            <ac:spMk id="36" creationId="{0314D8B0-0B4B-417E-B39B-FC83623B0FF3}"/>
          </ac:spMkLst>
        </pc:spChg>
        <pc:spChg chg="add mod">
          <ac:chgData name="Tegischer Lukas" userId="f78daebb-0565-485c-bd0e-1cd035e796ff" providerId="ADAL" clId="{DA829E47-0D2C-46F9-AE98-14EB509BEAC3}" dt="2021-04-15T11:45:43.742" v="366" actId="403"/>
          <ac:spMkLst>
            <pc:docMk/>
            <pc:sldMk cId="3856789177" sldId="348"/>
            <ac:spMk id="39" creationId="{9E7716E8-135F-48CA-8C0E-052B1D616E39}"/>
          </ac:spMkLst>
        </pc:sp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17" creationId="{3B64B0DE-8C81-41E0-8598-CCDDF326C8BD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18" creationId="{5AC0F304-7C69-4A73-8CA0-26D7535AB73B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28" creationId="{70725338-9C96-4938-8E9E-FCD8BFE27F3E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29" creationId="{6ADF929F-7926-4542-AABA-38AFD052993D}"/>
          </ac:picMkLst>
        </pc:picChg>
        <pc:picChg chg="add mod">
          <ac:chgData name="Tegischer Lukas" userId="f78daebb-0565-485c-bd0e-1cd035e796ff" providerId="ADAL" clId="{DA829E47-0D2C-46F9-AE98-14EB509BEAC3}" dt="2021-04-15T11:44:59.079" v="352" actId="1076"/>
          <ac:picMkLst>
            <pc:docMk/>
            <pc:sldMk cId="3856789177" sldId="348"/>
            <ac:picMk id="37" creationId="{3DC907F4-3785-4CA7-BCB4-E8D6314C6DFF}"/>
          </ac:picMkLst>
        </pc:picChg>
        <pc:picChg chg="add mod">
          <ac:chgData name="Tegischer Lukas" userId="f78daebb-0565-485c-bd0e-1cd035e796ff" providerId="ADAL" clId="{DA829E47-0D2C-46F9-AE98-14EB509BEAC3}" dt="2021-04-15T11:45:29.199" v="360" actId="14100"/>
          <ac:picMkLst>
            <pc:docMk/>
            <pc:sldMk cId="3856789177" sldId="348"/>
            <ac:picMk id="38" creationId="{9DE23DE3-1024-40DE-8F2E-7F75C128E372}"/>
          </ac:picMkLst>
        </pc:picChg>
        <pc:cxnChg chg="del">
          <ac:chgData name="Tegischer Lukas" userId="f78daebb-0565-485c-bd0e-1cd035e796ff" providerId="ADAL" clId="{DA829E47-0D2C-46F9-AE98-14EB509BEAC3}" dt="2021-04-15T11:41:51.346" v="233" actId="478"/>
          <ac:cxnSpMkLst>
            <pc:docMk/>
            <pc:sldMk cId="3856789177" sldId="348"/>
            <ac:cxnSpMk id="5" creationId="{50A7C611-2515-4F7A-8878-89F230D75A8C}"/>
          </ac:cxnSpMkLst>
        </pc:cxnChg>
        <pc:cxnChg chg="del">
          <ac:chgData name="Tegischer Lukas" userId="f78daebb-0565-485c-bd0e-1cd035e796ff" providerId="ADAL" clId="{DA829E47-0D2C-46F9-AE98-14EB509BEAC3}" dt="2021-04-15T11:41:51.346" v="233" actId="478"/>
          <ac:cxnSpMkLst>
            <pc:docMk/>
            <pc:sldMk cId="3856789177" sldId="348"/>
            <ac:cxnSpMk id="22" creationId="{C28E602D-77FB-457D-9D43-161D0BF88847}"/>
          </ac:cxnSpMkLst>
        </pc:cxnChg>
        <pc:cxnChg chg="add mod">
          <ac:chgData name="Tegischer Lukas" userId="f78daebb-0565-485c-bd0e-1cd035e796ff" providerId="ADAL" clId="{DA829E47-0D2C-46F9-AE98-14EB509BEAC3}" dt="2021-04-15T11:45:09.060" v="355" actId="1076"/>
          <ac:cxnSpMkLst>
            <pc:docMk/>
            <pc:sldMk cId="3856789177" sldId="348"/>
            <ac:cxnSpMk id="26" creationId="{99C5273E-517A-4987-96DC-2BAD7A02451F}"/>
          </ac:cxnSpMkLst>
        </pc:cxnChg>
        <pc:cxnChg chg="add mod">
          <ac:chgData name="Tegischer Lukas" userId="f78daebb-0565-485c-bd0e-1cd035e796ff" providerId="ADAL" clId="{DA829E47-0D2C-46F9-AE98-14EB509BEAC3}" dt="2021-04-15T11:43:40.598" v="323" actId="1076"/>
          <ac:cxnSpMkLst>
            <pc:docMk/>
            <pc:sldMk cId="3856789177" sldId="348"/>
            <ac:cxnSpMk id="27" creationId="{2901406F-7FEC-4512-A813-F14A6C5AEE14}"/>
          </ac:cxnSpMkLst>
        </pc:cxn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4140350008" sldId="348"/>
        </pc:sldMkLst>
      </pc:sldChg>
      <pc:sldChg chg="addSp delSp modSp add mod addAnim delAnim modAnim">
        <pc:chgData name="Tegischer Lukas" userId="f78daebb-0565-485c-bd0e-1cd035e796ff" providerId="ADAL" clId="{DA829E47-0D2C-46F9-AE98-14EB509BEAC3}" dt="2021-04-15T11:48:33.487" v="529"/>
        <pc:sldMkLst>
          <pc:docMk/>
          <pc:sldMk cId="290873107" sldId="349"/>
        </pc:sldMkLst>
        <pc:spChg chg="mod">
          <ac:chgData name="Tegischer Lukas" userId="f78daebb-0565-485c-bd0e-1cd035e796ff" providerId="ADAL" clId="{DA829E47-0D2C-46F9-AE98-14EB509BEAC3}" dt="2021-04-15T11:46:31.180" v="405" actId="404"/>
          <ac:spMkLst>
            <pc:docMk/>
            <pc:sldMk cId="290873107" sldId="34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A829E47-0D2C-46F9-AE98-14EB509BEAC3}" dt="2021-04-15T11:47:58.323" v="507" actId="1076"/>
          <ac:spMkLst>
            <pc:docMk/>
            <pc:sldMk cId="290873107" sldId="349"/>
            <ac:spMk id="16" creationId="{0E57C615-4E22-4E59-84D3-9AE95DEFFC1C}"/>
          </ac:spMkLst>
        </pc:spChg>
        <pc:spChg chg="del">
          <ac:chgData name="Tegischer Lukas" userId="f78daebb-0565-485c-bd0e-1cd035e796ff" providerId="ADAL" clId="{DA829E47-0D2C-46F9-AE98-14EB509BEAC3}" dt="2021-04-15T11:46:43.848" v="406" actId="478"/>
          <ac:spMkLst>
            <pc:docMk/>
            <pc:sldMk cId="290873107" sldId="349"/>
            <ac:spMk id="25" creationId="{2FC1A5B0-12AF-4C72-A0BD-ABEB68625075}"/>
          </ac:spMkLst>
        </pc:spChg>
        <pc:spChg chg="del">
          <ac:chgData name="Tegischer Lukas" userId="f78daebb-0565-485c-bd0e-1cd035e796ff" providerId="ADAL" clId="{DA829E47-0D2C-46F9-AE98-14EB509BEAC3}" dt="2021-04-15T11:48:00.288" v="508" actId="478"/>
          <ac:spMkLst>
            <pc:docMk/>
            <pc:sldMk cId="290873107" sldId="349"/>
            <ac:spMk id="34" creationId="{ED73A3BA-BABC-475C-9087-8DC504868FF8}"/>
          </ac:spMkLst>
        </pc:spChg>
        <pc:spChg chg="del">
          <ac:chgData name="Tegischer Lukas" userId="f78daebb-0565-485c-bd0e-1cd035e796ff" providerId="ADAL" clId="{DA829E47-0D2C-46F9-AE98-14EB509BEAC3}" dt="2021-04-15T11:47:08.249" v="417" actId="478"/>
          <ac:spMkLst>
            <pc:docMk/>
            <pc:sldMk cId="290873107" sldId="349"/>
            <ac:spMk id="35" creationId="{585A6FBD-6B56-4B24-993C-68C32CA11B6D}"/>
          </ac:spMkLst>
        </pc:spChg>
        <pc:spChg chg="mod">
          <ac:chgData name="Tegischer Lukas" userId="f78daebb-0565-485c-bd0e-1cd035e796ff" providerId="ADAL" clId="{DA829E47-0D2C-46F9-AE98-14EB509BEAC3}" dt="2021-04-15T11:48:06.634" v="520" actId="1076"/>
          <ac:spMkLst>
            <pc:docMk/>
            <pc:sldMk cId="290873107" sldId="349"/>
            <ac:spMk id="36" creationId="{0314D8B0-0B4B-417E-B39B-FC83623B0FF3}"/>
          </ac:spMkLst>
        </pc:spChg>
        <pc:spChg chg="add del mod">
          <ac:chgData name="Tegischer Lukas" userId="f78daebb-0565-485c-bd0e-1cd035e796ff" providerId="ADAL" clId="{DA829E47-0D2C-46F9-AE98-14EB509BEAC3}" dt="2021-04-15T11:47:38.869" v="444" actId="1076"/>
          <ac:spMkLst>
            <pc:docMk/>
            <pc:sldMk cId="290873107" sldId="349"/>
            <ac:spMk id="39" creationId="{9E7716E8-135F-48CA-8C0E-052B1D616E39}"/>
          </ac:spMkLst>
        </pc:spChg>
        <pc:picChg chg="add mod">
          <ac:chgData name="Tegischer Lukas" userId="f78daebb-0565-485c-bd0e-1cd035e796ff" providerId="ADAL" clId="{DA829E47-0D2C-46F9-AE98-14EB509BEAC3}" dt="2021-04-15T11:47:16.596" v="423"/>
          <ac:picMkLst>
            <pc:docMk/>
            <pc:sldMk cId="290873107" sldId="349"/>
            <ac:picMk id="17" creationId="{1FC42529-B21E-4367-9E79-9AFF93C171E4}"/>
          </ac:picMkLst>
        </pc:picChg>
        <pc:picChg chg="add mod">
          <ac:chgData name="Tegischer Lukas" userId="f78daebb-0565-485c-bd0e-1cd035e796ff" providerId="ADAL" clId="{DA829E47-0D2C-46F9-AE98-14EB509BEAC3}" dt="2021-04-15T11:47:36.242" v="443" actId="1076"/>
          <ac:picMkLst>
            <pc:docMk/>
            <pc:sldMk cId="290873107" sldId="349"/>
            <ac:picMk id="18" creationId="{7826B49C-B6AE-4C34-BB01-BEB74EEEA68F}"/>
          </ac:picMkLst>
        </pc:picChg>
        <pc:picChg chg="add mod">
          <ac:chgData name="Tegischer Lukas" userId="f78daebb-0565-485c-bd0e-1cd035e796ff" providerId="ADAL" clId="{DA829E47-0D2C-46F9-AE98-14EB509BEAC3}" dt="2021-04-15T11:48:18.764" v="522" actId="1076"/>
          <ac:picMkLst>
            <pc:docMk/>
            <pc:sldMk cId="290873107" sldId="349"/>
            <ac:picMk id="19" creationId="{178154E1-5038-496B-B596-839B3A8D4E75}"/>
          </ac:picMkLst>
        </pc:picChg>
        <pc:picChg chg="del">
          <ac:chgData name="Tegischer Lukas" userId="f78daebb-0565-485c-bd0e-1cd035e796ff" providerId="ADAL" clId="{DA829E47-0D2C-46F9-AE98-14EB509BEAC3}" dt="2021-04-15T11:48:00.909" v="509" actId="478"/>
          <ac:picMkLst>
            <pc:docMk/>
            <pc:sldMk cId="290873107" sldId="349"/>
            <ac:picMk id="37" creationId="{3DC907F4-3785-4CA7-BCB4-E8D6314C6DFF}"/>
          </ac:picMkLst>
        </pc:picChg>
        <pc:picChg chg="add del">
          <ac:chgData name="Tegischer Lukas" userId="f78daebb-0565-485c-bd0e-1cd035e796ff" providerId="ADAL" clId="{DA829E47-0D2C-46F9-AE98-14EB509BEAC3}" dt="2021-04-15T11:47:25.137" v="436" actId="478"/>
          <ac:picMkLst>
            <pc:docMk/>
            <pc:sldMk cId="290873107" sldId="349"/>
            <ac:picMk id="38" creationId="{9DE23DE3-1024-40DE-8F2E-7F75C128E372}"/>
          </ac:picMkLst>
        </pc:pic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3355306469" sldId="34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9399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213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012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3645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9961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208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1335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4544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036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520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³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6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Lagebeziehungen: Schneidend &lt;-&gt; Windschief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Musterbeispiel #2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Bestimme die Lagebeziehung der Geraden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der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1C0F47E4-139B-40D6-BCA3-0FF4D319C427}"/>
              </a:ext>
            </a:extLst>
          </p:cNvPr>
          <p:cNvSpPr txBox="1"/>
          <p:nvPr/>
        </p:nvSpPr>
        <p:spPr>
          <a:xfrm>
            <a:off x="0" y="2905121"/>
            <a:ext cx="51666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1: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Sind die beiden Geraden </a:t>
            </a:r>
            <a:r>
              <a:rPr lang="de-AT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zueinander? (Richtungsvektoren sind Vielfache!)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0B23445-50CA-40C2-9E33-C3601ACE80D4}"/>
                  </a:ext>
                </a:extLst>
              </p:cNvPr>
              <p:cNvSpPr txBox="1"/>
              <p:nvPr/>
            </p:nvSpPr>
            <p:spPr>
              <a:xfrm>
                <a:off x="3047197" y="1004681"/>
                <a:ext cx="6097604" cy="82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0B23445-50CA-40C2-9E33-C3601ACE8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7" y="1004681"/>
                <a:ext cx="6097604" cy="823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329E7736-3F23-4909-BF11-B99C164A170F}"/>
              </a:ext>
            </a:extLst>
          </p:cNvPr>
          <p:cNvSpPr txBox="1"/>
          <p:nvPr/>
        </p:nvSpPr>
        <p:spPr>
          <a:xfrm>
            <a:off x="3525953" y="5853319"/>
            <a:ext cx="5741871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Folgerung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schneidend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oder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windschief</a:t>
            </a:r>
            <a:endParaRPr lang="de-A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9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Musterbeispiel #2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Bestimme die Lagebeziehung der Geraden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der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075AAC22-2453-4FA4-B46B-B2BD56A30356}"/>
              </a:ext>
            </a:extLst>
          </p:cNvPr>
          <p:cNvSpPr txBox="1"/>
          <p:nvPr/>
        </p:nvSpPr>
        <p:spPr>
          <a:xfrm>
            <a:off x="642486" y="1106729"/>
            <a:ext cx="5820441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 die beiden Geraden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gemeinsamen Schnittpunkt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1FAAD18-816A-4174-B209-6E7BC1DA4BC1}"/>
                  </a:ext>
                </a:extLst>
              </p:cNvPr>
              <p:cNvSpPr txBox="1"/>
              <p:nvPr/>
            </p:nvSpPr>
            <p:spPr>
              <a:xfrm>
                <a:off x="506585" y="2359158"/>
                <a:ext cx="141808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AT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2.1 </a:t>
                </a: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Setze 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AT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AT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1FAAD18-816A-4174-B209-6E7BC1DA4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85" y="2359158"/>
                <a:ext cx="1418081" cy="646331"/>
              </a:xfrm>
              <a:prstGeom prst="rect">
                <a:avLst/>
              </a:prstGeom>
              <a:blipFill>
                <a:blip r:embed="rId4"/>
                <a:stretch>
                  <a:fillRect l="-3004"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9F04AB5A-5D17-4580-9190-58A992F35CBE}"/>
              </a:ext>
            </a:extLst>
          </p:cNvPr>
          <p:cNvSpPr txBox="1"/>
          <p:nvPr/>
        </p:nvSpPr>
        <p:spPr>
          <a:xfrm>
            <a:off x="317196" y="4230304"/>
            <a:ext cx="352328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2.2: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Wähle nun aus dem Gleichungssystem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beliebige Gleichungen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und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Variablen s und 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E20687F-207E-4539-88BB-C0CEA3219CDA}"/>
                  </a:ext>
                </a:extLst>
              </p:cNvPr>
              <p:cNvSpPr txBox="1"/>
              <p:nvPr/>
            </p:nvSpPr>
            <p:spPr>
              <a:xfrm>
                <a:off x="5087753" y="1048700"/>
                <a:ext cx="6097604" cy="82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E20687F-207E-4539-88BB-C0CEA3219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753" y="1048700"/>
                <a:ext cx="6097604" cy="823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3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Musterbeispiel #2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Bestimme die Lagebeziehung der Geraden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der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075AAC22-2453-4FA4-B46B-B2BD56A30356}"/>
              </a:ext>
            </a:extLst>
          </p:cNvPr>
          <p:cNvSpPr txBox="1"/>
          <p:nvPr/>
        </p:nvSpPr>
        <p:spPr>
          <a:xfrm>
            <a:off x="642486" y="1106729"/>
            <a:ext cx="5820441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 die beiden Geraden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gemeinsamen Schnittpunkt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de-AT" sz="2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36828A2-ABF5-4400-9990-7747B39E8E05}"/>
              </a:ext>
            </a:extLst>
          </p:cNvPr>
          <p:cNvSpPr txBox="1"/>
          <p:nvPr/>
        </p:nvSpPr>
        <p:spPr>
          <a:xfrm>
            <a:off x="642486" y="2219886"/>
            <a:ext cx="9843254" cy="1122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1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2.3: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Setze nun die erhaltenen Werte für s und t in die Gleichung ein, die nicht verwendet wurde: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Liefert die Gleichung eine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wahre Aussage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existiert ein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Schnittpunkt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de-AT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SCHNEIDEND</a:t>
            </a:r>
            <a:endParaRPr lang="de-AT" sz="20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Liefert die Gleichung eine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falsche Aussage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gibt es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keinen Schnittpunkt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de-AT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WINDSCHIEF</a:t>
            </a:r>
            <a:endParaRPr lang="de-A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B428CBF-F4B1-4034-BC55-44149A589434}"/>
                  </a:ext>
                </a:extLst>
              </p:cNvPr>
              <p:cNvSpPr txBox="1"/>
              <p:nvPr/>
            </p:nvSpPr>
            <p:spPr>
              <a:xfrm>
                <a:off x="5097378" y="1092544"/>
                <a:ext cx="6097604" cy="82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B428CBF-F4B1-4034-BC55-44149A589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378" y="1092544"/>
                <a:ext cx="6097604" cy="823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732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Lagebeziehungen von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F7D3EE8C-6DB9-4C9D-B55E-3A3B029A8FC4}"/>
              </a:ext>
            </a:extLst>
          </p:cNvPr>
          <p:cNvSpPr txBox="1"/>
          <p:nvPr/>
        </p:nvSpPr>
        <p:spPr>
          <a:xfrm>
            <a:off x="2049099" y="1341201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endParaRPr lang="de-AT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DC95DB-A94B-4F3C-AFFE-AADEEABD42BD}"/>
              </a:ext>
            </a:extLst>
          </p:cNvPr>
          <p:cNvSpPr txBox="1"/>
          <p:nvPr/>
        </p:nvSpPr>
        <p:spPr>
          <a:xfrm>
            <a:off x="6556420" y="1341202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</a:t>
            </a:r>
            <a:endParaRPr lang="de-AT" sz="2400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47358C9-87AA-44E7-8C21-CC63407AD2CA}"/>
              </a:ext>
            </a:extLst>
          </p:cNvPr>
          <p:cNvSpPr txBox="1"/>
          <p:nvPr/>
        </p:nvSpPr>
        <p:spPr>
          <a:xfrm>
            <a:off x="1645920" y="5554617"/>
            <a:ext cx="41557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(echt) parallel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keinen gemeinsamen 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5264F4-30DF-4708-85BF-5B7B2529E01E}"/>
              </a:ext>
            </a:extLst>
          </p:cNvPr>
          <p:cNvSpPr txBox="1"/>
          <p:nvPr/>
        </p:nvSpPr>
        <p:spPr>
          <a:xfrm>
            <a:off x="6390325" y="5513895"/>
            <a:ext cx="41557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identisch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unendlich viele Punkte gemeinsam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7F74D1FF-AED8-4833-A664-66CC036984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663" t="9687" r="6989" b="36579"/>
          <a:stretch/>
        </p:blipFill>
        <p:spPr bwMode="auto">
          <a:xfrm>
            <a:off x="2209958" y="2447054"/>
            <a:ext cx="3027680" cy="28233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76B468D5-AD2F-47BF-AFF4-F97D38F01E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722" t="18984" r="15701" b="36256"/>
          <a:stretch/>
        </p:blipFill>
        <p:spPr bwMode="auto">
          <a:xfrm>
            <a:off x="7070770" y="2447056"/>
            <a:ext cx="2792042" cy="28233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Lagebeziehungen von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F7D3EE8C-6DB9-4C9D-B55E-3A3B029A8FC4}"/>
              </a:ext>
            </a:extLst>
          </p:cNvPr>
          <p:cNvSpPr txBox="1"/>
          <p:nvPr/>
        </p:nvSpPr>
        <p:spPr>
          <a:xfrm>
            <a:off x="1550985" y="1341202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SCHNEIDEND</a:t>
            </a:r>
            <a:endParaRPr lang="de-AT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DC95DB-A94B-4F3C-AFFE-AADEEABD42BD}"/>
              </a:ext>
            </a:extLst>
          </p:cNvPr>
          <p:cNvSpPr txBox="1"/>
          <p:nvPr/>
        </p:nvSpPr>
        <p:spPr>
          <a:xfrm>
            <a:off x="6951534" y="1341203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WINDSCHIEF</a:t>
            </a:r>
            <a:endParaRPr lang="de-AT" sz="24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7D7959E-7E39-427D-83DE-A854E6C565DA}"/>
              </a:ext>
            </a:extLst>
          </p:cNvPr>
          <p:cNvSpPr txBox="1"/>
          <p:nvPr/>
        </p:nvSpPr>
        <p:spPr>
          <a:xfrm>
            <a:off x="886775" y="5431713"/>
            <a:ext cx="491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schneidend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genau einen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gemeinsamen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Schnittpunkt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709C0B-C3FD-4EAC-9501-8551EDCFD037}"/>
              </a:ext>
            </a:extLst>
          </p:cNvPr>
          <p:cNvSpPr txBox="1"/>
          <p:nvPr/>
        </p:nvSpPr>
        <p:spPr>
          <a:xfrm>
            <a:off x="6390325" y="5431714"/>
            <a:ext cx="4708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nicht parallel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keinen gemeinsamen 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0B8CBC5-244C-4ED3-A460-E582A983A2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867" t="18055" r="28871" b="39142"/>
          <a:stretch/>
        </p:blipFill>
        <p:spPr bwMode="auto">
          <a:xfrm>
            <a:off x="1951990" y="2291402"/>
            <a:ext cx="2772410" cy="27454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9CD6891-C7B2-4197-8B15-26620F2A14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811" t="16373" r="23036" b="36205"/>
          <a:stretch/>
        </p:blipFill>
        <p:spPr bwMode="auto">
          <a:xfrm>
            <a:off x="7260144" y="2452138"/>
            <a:ext cx="2849056" cy="2773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427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55428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Vorgehensweise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B0BC816-7547-4267-B997-B6F3F291D784}"/>
              </a:ext>
            </a:extLst>
          </p:cNvPr>
          <p:cNvSpPr txBox="1"/>
          <p:nvPr/>
        </p:nvSpPr>
        <p:spPr>
          <a:xfrm>
            <a:off x="2418079" y="993020"/>
            <a:ext cx="73558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1: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Sind die beiden Geraden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zueinander? (Richtungsvektoren sind Vielfache!) </a:t>
            </a:r>
            <a:endParaRPr lang="de-AT" sz="2000" dirty="0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0A7C611-2515-4F7A-8878-89F230D75A8C}"/>
              </a:ext>
            </a:extLst>
          </p:cNvPr>
          <p:cNvCxnSpPr>
            <a:cxnSpLocks/>
          </p:cNvCxnSpPr>
          <p:nvPr/>
        </p:nvCxnSpPr>
        <p:spPr>
          <a:xfrm flipH="1">
            <a:off x="3021129" y="1779993"/>
            <a:ext cx="1778735" cy="62204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C28E602D-77FB-457D-9D43-161D0BF88847}"/>
              </a:ext>
            </a:extLst>
          </p:cNvPr>
          <p:cNvCxnSpPr>
            <a:cxnSpLocks/>
          </p:cNvCxnSpPr>
          <p:nvPr/>
        </p:nvCxnSpPr>
        <p:spPr>
          <a:xfrm>
            <a:off x="7228111" y="1735757"/>
            <a:ext cx="1651728" cy="6662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11095043-4596-4DBF-B653-FB8A71D70FBA}"/>
              </a:ext>
            </a:extLst>
          </p:cNvPr>
          <p:cNvSpPr txBox="1"/>
          <p:nvPr/>
        </p:nvSpPr>
        <p:spPr>
          <a:xfrm>
            <a:off x="2418079" y="2454356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/>
              <a:t>JA</a:t>
            </a:r>
            <a:endParaRPr lang="de-AT" b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B780F10-C805-4F92-8DF7-53C934BC1052}"/>
              </a:ext>
            </a:extLst>
          </p:cNvPr>
          <p:cNvSpPr txBox="1"/>
          <p:nvPr/>
        </p:nvSpPr>
        <p:spPr>
          <a:xfrm>
            <a:off x="8498839" y="2558971"/>
            <a:ext cx="1066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NEIN</a:t>
            </a:r>
            <a:endParaRPr lang="de-AT" b="1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3B64B0DE-8C81-41E0-8598-CCDDF326C8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663" t="9687" r="6989" b="36579"/>
          <a:stretch/>
        </p:blipFill>
        <p:spPr bwMode="auto">
          <a:xfrm>
            <a:off x="513238" y="3155489"/>
            <a:ext cx="2325311" cy="21683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AC0F304-7C69-4A73-8CA0-26D7535AB7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722" t="18984" r="15701" b="36256"/>
          <a:stretch/>
        </p:blipFill>
        <p:spPr bwMode="auto">
          <a:xfrm>
            <a:off x="3143048" y="3149448"/>
            <a:ext cx="2150311" cy="2174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B14A2EFE-7935-4F9A-B5EA-F74AD49C5C3B}"/>
              </a:ext>
            </a:extLst>
          </p:cNvPr>
          <p:cNvSpPr txBox="1"/>
          <p:nvPr/>
        </p:nvSpPr>
        <p:spPr>
          <a:xfrm>
            <a:off x="309152" y="5631934"/>
            <a:ext cx="1666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endParaRPr lang="de-AT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33CF650-3EDD-4AC5-9AC3-A0950F8F1629}"/>
              </a:ext>
            </a:extLst>
          </p:cNvPr>
          <p:cNvSpPr txBox="1"/>
          <p:nvPr/>
        </p:nvSpPr>
        <p:spPr>
          <a:xfrm>
            <a:off x="3286032" y="5631934"/>
            <a:ext cx="1666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</a:t>
            </a:r>
            <a:endParaRPr lang="de-AT" dirty="0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70725338-9C96-4938-8E9E-FCD8BFE27F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6867" t="18055" r="28871" b="39142"/>
          <a:stretch/>
        </p:blipFill>
        <p:spPr bwMode="auto">
          <a:xfrm>
            <a:off x="6670223" y="3186666"/>
            <a:ext cx="2150310" cy="21294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ADF929F-7926-4542-AABA-38AFD052993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811" t="16373" r="23036" b="36205"/>
          <a:stretch/>
        </p:blipFill>
        <p:spPr bwMode="auto">
          <a:xfrm>
            <a:off x="9465545" y="3140005"/>
            <a:ext cx="2235372" cy="2176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D371F3B4-0529-4E54-9D92-5FD471601002}"/>
              </a:ext>
            </a:extLst>
          </p:cNvPr>
          <p:cNvSpPr txBox="1"/>
          <p:nvPr/>
        </p:nvSpPr>
        <p:spPr>
          <a:xfrm>
            <a:off x="6795054" y="5631934"/>
            <a:ext cx="1900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SCHNEIDEND</a:t>
            </a:r>
            <a:endParaRPr lang="de-AT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88008E1-512E-4E11-915F-1CB33F542B19}"/>
              </a:ext>
            </a:extLst>
          </p:cNvPr>
          <p:cNvSpPr txBox="1"/>
          <p:nvPr/>
        </p:nvSpPr>
        <p:spPr>
          <a:xfrm>
            <a:off x="9632907" y="5631934"/>
            <a:ext cx="1900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WINDSCHIEF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730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0" grpId="0"/>
      <p:bldP spid="24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55428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Richtungsvektoren sind nicht parallel -&gt; SCHNEIDEND oder WINDSCHIEF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99C5273E-517A-4987-96DC-2BAD7A02451F}"/>
              </a:ext>
            </a:extLst>
          </p:cNvPr>
          <p:cNvCxnSpPr>
            <a:cxnSpLocks/>
          </p:cNvCxnSpPr>
          <p:nvPr/>
        </p:nvCxnSpPr>
        <p:spPr>
          <a:xfrm flipH="1">
            <a:off x="2789989" y="1790454"/>
            <a:ext cx="1778736" cy="59961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2901406F-7FEC-4512-A813-F14A6C5AEE14}"/>
              </a:ext>
            </a:extLst>
          </p:cNvPr>
          <p:cNvCxnSpPr>
            <a:cxnSpLocks/>
          </p:cNvCxnSpPr>
          <p:nvPr/>
        </p:nvCxnSpPr>
        <p:spPr>
          <a:xfrm>
            <a:off x="6963952" y="1820121"/>
            <a:ext cx="1651728" cy="6662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DCE5CC1B-0AF6-4A66-8B70-B8ABA565AF17}"/>
              </a:ext>
            </a:extLst>
          </p:cNvPr>
          <p:cNvSpPr txBox="1"/>
          <p:nvPr/>
        </p:nvSpPr>
        <p:spPr>
          <a:xfrm>
            <a:off x="2153920" y="2463976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/>
              <a:t>JA</a:t>
            </a:r>
            <a:endParaRPr lang="de-AT" b="1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61C6723-3B8D-476D-AED5-CA246CA1B6EC}"/>
              </a:ext>
            </a:extLst>
          </p:cNvPr>
          <p:cNvSpPr txBox="1"/>
          <p:nvPr/>
        </p:nvSpPr>
        <p:spPr>
          <a:xfrm>
            <a:off x="8082279" y="2567377"/>
            <a:ext cx="1066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NEIN</a:t>
            </a:r>
            <a:endParaRPr lang="de-AT" b="1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314D8B0-0B4B-417E-B39B-FC83623B0FF3}"/>
              </a:ext>
            </a:extLst>
          </p:cNvPr>
          <p:cNvSpPr txBox="1"/>
          <p:nvPr/>
        </p:nvSpPr>
        <p:spPr>
          <a:xfrm>
            <a:off x="9478905" y="4207420"/>
            <a:ext cx="2509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Lagebeziehung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WINDSCHIEF</a:t>
            </a:r>
            <a:endParaRPr lang="de-AT" sz="2000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9E7716E8-135F-48CA-8C0E-052B1D616E39}"/>
              </a:ext>
            </a:extLst>
          </p:cNvPr>
          <p:cNvSpPr txBox="1"/>
          <p:nvPr/>
        </p:nvSpPr>
        <p:spPr>
          <a:xfrm>
            <a:off x="3169920" y="4207420"/>
            <a:ext cx="228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Lagebeziehung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SCHNEIDEND</a:t>
            </a:r>
            <a:endParaRPr lang="de-AT" sz="20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E57C615-4E22-4E59-84D3-9AE95DEFFC1C}"/>
              </a:ext>
            </a:extLst>
          </p:cNvPr>
          <p:cNvSpPr txBox="1"/>
          <p:nvPr/>
        </p:nvSpPr>
        <p:spPr>
          <a:xfrm>
            <a:off x="2184565" y="1098018"/>
            <a:ext cx="78228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 die beiden Geraden einen gemeinsamen Schnittpunkt?</a:t>
            </a:r>
            <a:endParaRPr lang="de-AT" sz="2000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7826B49C-B6AE-4C34-BB01-BEB74EEEA6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867" t="18055" r="28871" b="39142"/>
          <a:stretch/>
        </p:blipFill>
        <p:spPr bwMode="auto">
          <a:xfrm>
            <a:off x="522565" y="3140776"/>
            <a:ext cx="2869029" cy="28411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78154E1-5038-496B-B596-839B3A8D4E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811" t="16373" r="23036" b="36205"/>
          <a:stretch/>
        </p:blipFill>
        <p:spPr bwMode="auto">
          <a:xfrm>
            <a:off x="6629849" y="3272205"/>
            <a:ext cx="2849056" cy="2773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87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6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Musterbeispiel #1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Bestimme die Lagebeziehung der Geraden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der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1C0F47E4-139B-40D6-BCA3-0FF4D319C427}"/>
              </a:ext>
            </a:extLst>
          </p:cNvPr>
          <p:cNvSpPr txBox="1"/>
          <p:nvPr/>
        </p:nvSpPr>
        <p:spPr>
          <a:xfrm>
            <a:off x="0" y="2905121"/>
            <a:ext cx="51666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1: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Sind die beiden Geraden </a:t>
            </a:r>
            <a:r>
              <a:rPr lang="de-AT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zueinander? (Richtungsvektoren sind Vielfache!) </a:t>
            </a:r>
            <a:endParaRPr lang="de-AT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D703F5E-8489-4588-ACBE-EA59F912421C}"/>
              </a:ext>
            </a:extLst>
          </p:cNvPr>
          <p:cNvSpPr txBox="1"/>
          <p:nvPr/>
        </p:nvSpPr>
        <p:spPr>
          <a:xfrm>
            <a:off x="3525953" y="5853319"/>
            <a:ext cx="5741871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Folgerung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schneidend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oder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windschief</a:t>
            </a:r>
            <a:endParaRPr lang="de-A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/>
              <p:nvPr/>
            </p:nvSpPr>
            <p:spPr>
              <a:xfrm>
                <a:off x="2583314" y="1004681"/>
                <a:ext cx="6097604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3314" y="1004681"/>
                <a:ext cx="6097604" cy="8238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61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Musterbeispiel #1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Bestimme die Lagebeziehung der Geraden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der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/>
              <p:nvPr/>
            </p:nvSpPr>
            <p:spPr>
              <a:xfrm>
                <a:off x="5075723" y="1046167"/>
                <a:ext cx="6097604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723" y="1046167"/>
                <a:ext cx="6097604" cy="8238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075AAC22-2453-4FA4-B46B-B2BD56A30356}"/>
              </a:ext>
            </a:extLst>
          </p:cNvPr>
          <p:cNvSpPr txBox="1"/>
          <p:nvPr/>
        </p:nvSpPr>
        <p:spPr>
          <a:xfrm>
            <a:off x="642486" y="1106729"/>
            <a:ext cx="5820441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 die beiden Geraden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gemeinsamen Schnittpunkt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1FAAD18-816A-4174-B209-6E7BC1DA4BC1}"/>
                  </a:ext>
                </a:extLst>
              </p:cNvPr>
              <p:cNvSpPr txBox="1"/>
              <p:nvPr/>
            </p:nvSpPr>
            <p:spPr>
              <a:xfrm>
                <a:off x="509246" y="2359158"/>
                <a:ext cx="14127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AT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2.1 </a:t>
                </a: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Setze 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AT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AT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1FAAD18-816A-4174-B209-6E7BC1DA4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46" y="2359158"/>
                <a:ext cx="1412758" cy="646331"/>
              </a:xfrm>
              <a:prstGeom prst="rect">
                <a:avLst/>
              </a:prstGeom>
              <a:blipFill>
                <a:blip r:embed="rId5"/>
                <a:stretch>
                  <a:fillRect l="-3463"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9F04AB5A-5D17-4580-9190-58A992F35CBE}"/>
              </a:ext>
            </a:extLst>
          </p:cNvPr>
          <p:cNvSpPr txBox="1"/>
          <p:nvPr/>
        </p:nvSpPr>
        <p:spPr>
          <a:xfrm>
            <a:off x="317196" y="4230304"/>
            <a:ext cx="352328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2.2: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Wähle nun aus dem Gleichungssystem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beliebige Gleichungen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und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Variablen s und t. </a:t>
            </a:r>
          </a:p>
        </p:txBody>
      </p:sp>
    </p:spTree>
    <p:extLst>
      <p:ext uri="{BB962C8B-B14F-4D97-AF65-F5344CB8AC3E}">
        <p14:creationId xmlns:p14="http://schemas.microsoft.com/office/powerpoint/2010/main" val="100915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Musterbeispiel #1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Bestimme die Lagebeziehung der Geraden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der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86" y="19728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/>
              <p:nvPr/>
            </p:nvSpPr>
            <p:spPr>
              <a:xfrm>
                <a:off x="5075723" y="1046167"/>
                <a:ext cx="6097604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723" y="1046167"/>
                <a:ext cx="6097604" cy="8238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075AAC22-2453-4FA4-B46B-B2BD56A30356}"/>
              </a:ext>
            </a:extLst>
          </p:cNvPr>
          <p:cNvSpPr txBox="1"/>
          <p:nvPr/>
        </p:nvSpPr>
        <p:spPr>
          <a:xfrm>
            <a:off x="642486" y="1106729"/>
            <a:ext cx="5820441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 die beiden Geraden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gemeinsamen Schnittpunkt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de-AT" sz="2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36828A2-ABF5-4400-9990-7747B39E8E05}"/>
              </a:ext>
            </a:extLst>
          </p:cNvPr>
          <p:cNvSpPr txBox="1"/>
          <p:nvPr/>
        </p:nvSpPr>
        <p:spPr>
          <a:xfrm>
            <a:off x="642486" y="2219886"/>
            <a:ext cx="9843254" cy="1122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1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2.3: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Setze nun die erhaltenen Werte für s und t in die Gleichung ein, die nicht verwendet wurde: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Liefert die Gleichung eine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wahre Aussage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existiert ein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Schnittpunkt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de-AT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SCHNEIDEND</a:t>
            </a:r>
            <a:endParaRPr lang="de-AT" sz="20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Liefert die Gleichung eine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falsche Aussage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gibt es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keinen Schnittpunkt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de-AT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WINDSCHIEF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3767420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/>
              <p:nvPr/>
            </p:nvSpPr>
            <p:spPr>
              <a:xfrm>
                <a:off x="-1677203" y="255030"/>
                <a:ext cx="1073457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FF97ED-DEBB-4F40-9671-7AD2D788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77203" y="255030"/>
                <a:ext cx="10734574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/>
              <p:nvPr/>
            </p:nvSpPr>
            <p:spPr>
              <a:xfrm>
                <a:off x="5200852" y="255030"/>
                <a:ext cx="6097604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95F2570-A437-4F38-A61A-ADF4C4318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852" y="255030"/>
                <a:ext cx="6097604" cy="8238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8DA31A1-030C-4916-87E7-679C5B9C9287}"/>
                  </a:ext>
                </a:extLst>
              </p:cNvPr>
              <p:cNvSpPr txBox="1"/>
              <p:nvPr/>
            </p:nvSpPr>
            <p:spPr>
              <a:xfrm>
                <a:off x="603985" y="1377828"/>
                <a:ext cx="1001308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Schritt 2.4: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Wenn die beiden Geraden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schneidend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sind, so kannst du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Schnittpunkt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berechnen, indem du entweder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Parameter 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in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Gerade 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 oder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Parameter 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in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Gerade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𝒉</m:t>
                        </m:r>
                      </m:e>
                      <m:sub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einsetzt:</a:t>
                </a:r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8DA31A1-030C-4916-87E7-679C5B9C9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85" y="1377828"/>
                <a:ext cx="10013080" cy="646331"/>
              </a:xfrm>
              <a:prstGeom prst="rect">
                <a:avLst/>
              </a:prstGeom>
              <a:blipFill>
                <a:blip r:embed="rId5"/>
                <a:stretch>
                  <a:fillRect l="-487" t="-4717" r="-609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635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630</Words>
  <Application>Microsoft Office PowerPoint</Application>
  <PresentationFormat>Breitbild</PresentationFormat>
  <Paragraphs>78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Arial Black</vt:lpstr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Geraden im R³ Lagebeziehungen: Schneidend &lt;-&gt; Windschief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108</cp:revision>
  <dcterms:created xsi:type="dcterms:W3CDTF">2020-04-09T06:13:57Z</dcterms:created>
  <dcterms:modified xsi:type="dcterms:W3CDTF">2022-11-04T11:17:14Z</dcterms:modified>
</cp:coreProperties>
</file>