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78" r:id="rId3"/>
    <p:sldId id="296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B0766890-8266-4DA8-8CDC-AE911B35F632}"/>
    <pc:docChg chg="custSel delSld modSld">
      <pc:chgData name="Tegischer Lukas" userId="f78daebb-0565-485c-bd0e-1cd035e796ff" providerId="ADAL" clId="{B0766890-8266-4DA8-8CDC-AE911B35F632}" dt="2022-11-04T15:40:36.170" v="6" actId="47"/>
      <pc:docMkLst>
        <pc:docMk/>
      </pc:docMkLst>
      <pc:sldChg chg="delSp modSp mod">
        <pc:chgData name="Tegischer Lukas" userId="f78daebb-0565-485c-bd0e-1cd035e796ff" providerId="ADAL" clId="{B0766890-8266-4DA8-8CDC-AE911B35F632}" dt="2022-11-04T15:40:27.565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B0766890-8266-4DA8-8CDC-AE911B35F632}" dt="2022-11-04T15:40:27.160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B0766890-8266-4DA8-8CDC-AE911B35F632}" dt="2022-11-04T15:40:27.565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B0766890-8266-4DA8-8CDC-AE911B35F632}" dt="2022-11-04T15:40:33.424" v="4" actId="478"/>
        <pc:sldMkLst>
          <pc:docMk/>
          <pc:sldMk cId="4068653008" sldId="278"/>
        </pc:sldMkLst>
        <pc:spChg chg="del">
          <ac:chgData name="Tegischer Lukas" userId="f78daebb-0565-485c-bd0e-1cd035e796ff" providerId="ADAL" clId="{B0766890-8266-4DA8-8CDC-AE911B35F632}" dt="2022-11-04T15:40:30.279" v="3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B0766890-8266-4DA8-8CDC-AE911B35F632}" dt="2022-11-04T15:40:33.424" v="4" actId="478"/>
          <ac:spMkLst>
            <pc:docMk/>
            <pc:sldMk cId="4068653008" sldId="278"/>
            <ac:spMk id="6" creationId="{371819A2-52C1-5D56-B703-68E96F918DF9}"/>
          </ac:spMkLst>
        </pc:spChg>
        <pc:picChg chg="del">
          <ac:chgData name="Tegischer Lukas" userId="f78daebb-0565-485c-bd0e-1cd035e796ff" providerId="ADAL" clId="{B0766890-8266-4DA8-8CDC-AE911B35F632}" dt="2022-11-04T15:40:29.216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B0766890-8266-4DA8-8CDC-AE911B35F632}" dt="2022-11-04T15:40:36.170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0766890-8266-4DA8-8CDC-AE911B35F632}" dt="2022-11-04T15:40:35.008" v="5" actId="478"/>
        <pc:sldMkLst>
          <pc:docMk/>
          <pc:sldMk cId="127089651" sldId="296"/>
        </pc:sldMkLst>
        <pc:picChg chg="del">
          <ac:chgData name="Tegischer Lukas" userId="f78daebb-0565-485c-bd0e-1cd035e796ff" providerId="ADAL" clId="{B0766890-8266-4DA8-8CDC-AE911B35F632}" dt="2022-11-04T15:40:35.008" v="5" actId="478"/>
          <ac:picMkLst>
            <pc:docMk/>
            <pc:sldMk cId="127089651" sldId="29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6T19:26:24.844" v="93" actId="478"/>
      <pc:docMkLst>
        <pc:docMk/>
      </pc:docMkLst>
      <pc:sldChg chg="delSp modSp">
        <pc:chgData name="Tegischer Lukas" userId="f78daebb-0565-485c-bd0e-1cd035e796ff" providerId="ADAL" clId="{DED33C1B-A5BE-4F36-A6CA-7B95E2F6559E}" dt="2020-05-22T18:49:00.416" v="88" actId="478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DED33C1B-A5BE-4F36-A6CA-7B95E2F6559E}" dt="2020-05-22T18:49:00.416" v="88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6:05:04.870" v="86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ED33C1B-A5BE-4F36-A6CA-7B95E2F6559E}" dt="2020-05-22T16:05:04.870" v="86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delSp modSp">
        <pc:chgData name="Tegischer Lukas" userId="f78daebb-0565-485c-bd0e-1cd035e796ff" providerId="ADAL" clId="{DED33C1B-A5BE-4F36-A6CA-7B95E2F6559E}" dt="2020-05-22T18:49:02.117" v="89" actId="478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DED33C1B-A5BE-4F36-A6CA-7B95E2F6559E}" dt="2020-05-22T18:49:02.117" v="89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6T19:26:24.844" v="93" actId="478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6T19:26:21.639" v="91" actId="20577"/>
          <ac:spMkLst>
            <pc:docMk/>
            <pc:sldMk cId="127089651" sldId="296"/>
            <ac:spMk id="2" creationId="{5D3FC3A2-1C22-44A9-B785-8980FCE99AC1}"/>
          </ac:spMkLst>
        </pc:spChg>
        <pc:spChg chg="del mod">
          <ac:chgData name="Tegischer Lukas" userId="f78daebb-0565-485c-bd0e-1cd035e796ff" providerId="ADAL" clId="{DED33C1B-A5BE-4F36-A6CA-7B95E2F6559E}" dt="2020-05-26T19:26:23.355" v="92" actId="478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  <pc:spChg chg="add del mod">
          <ac:chgData name="Tegischer Lukas" userId="f78daebb-0565-485c-bd0e-1cd035e796ff" providerId="ADAL" clId="{DED33C1B-A5BE-4F36-A6CA-7B95E2F6559E}" dt="2020-05-26T19:26:24.844" v="93" actId="478"/>
          <ac:spMkLst>
            <pc:docMk/>
            <pc:sldMk cId="127089651" sldId="296"/>
            <ac:spMk id="6" creationId="{A9A9735E-32ED-4CC8-A7B4-15F068060D42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131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7398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58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des Rechtecks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D1BD5F7-564E-4029-8CF3-DEA854BB3B46}"/>
                  </a:ext>
                </a:extLst>
              </p:cNvPr>
              <p:cNvSpPr txBox="1"/>
              <p:nvPr/>
            </p:nvSpPr>
            <p:spPr>
              <a:xfrm>
                <a:off x="7736516" y="2875002"/>
                <a:ext cx="19492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36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AT" sz="3600" b="1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D1BD5F7-564E-4029-8CF3-DEA854BB3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516" y="2875002"/>
                <a:ext cx="194925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32E25657-ED66-4AC3-98F8-C9B139F473B1}"/>
              </a:ext>
            </a:extLst>
          </p:cNvPr>
          <p:cNvSpPr txBox="1"/>
          <p:nvPr/>
        </p:nvSpPr>
        <p:spPr>
          <a:xfrm>
            <a:off x="6606239" y="1973564"/>
            <a:ext cx="4209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u="sng" dirty="0">
                <a:solidFill>
                  <a:srgbClr val="00B050"/>
                </a:solidFill>
              </a:rPr>
              <a:t>Seitenlängen a und b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6664AE1-A681-4B79-B877-4B7009116217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1" t="23266" r="42664" b="37000"/>
          <a:stretch/>
        </p:blipFill>
        <p:spPr bwMode="auto">
          <a:xfrm>
            <a:off x="1375954" y="1476934"/>
            <a:ext cx="4434840" cy="34093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DA971FA-E467-41FB-9665-E9AD049484FD}"/>
                  </a:ext>
                </a:extLst>
              </p:cNvPr>
              <p:cNvSpPr/>
              <p:nvPr/>
            </p:nvSpPr>
            <p:spPr>
              <a:xfrm>
                <a:off x="6381208" y="3745663"/>
                <a:ext cx="4367093" cy="61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Umformung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num>
                      <m:den>
                        <m:r>
                          <a:rPr lang="de-AT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DA971FA-E467-41FB-9665-E9AD049484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08" y="3745663"/>
                <a:ext cx="4367093" cy="618696"/>
              </a:xfrm>
              <a:prstGeom prst="rect">
                <a:avLst/>
              </a:prstGeom>
              <a:blipFill>
                <a:blip r:embed="rId6"/>
                <a:stretch>
                  <a:fillRect l="-2235" b="-882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5D3FC3A2-1C22-44A9-B785-8980FCE99AC1}"/>
              </a:ext>
            </a:extLst>
          </p:cNvPr>
          <p:cNvSpPr/>
          <p:nvPr/>
        </p:nvSpPr>
        <p:spPr>
          <a:xfrm>
            <a:off x="203573" y="625642"/>
            <a:ext cx="9816727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fehlende Seite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Rechtecks, wenn du den Umfang und eine Seite kennst. Berechne anschließend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Rechtecks.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1CF1AC0-B00F-4BA4-A075-01C3266EE2D8}"/>
                  </a:ext>
                </a:extLst>
              </p:cNvPr>
              <p:cNvSpPr/>
              <p:nvPr/>
            </p:nvSpPr>
            <p:spPr>
              <a:xfrm>
                <a:off x="3250697" y="1329347"/>
                <a:ext cx="45182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=40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1CF1AC0-B00F-4BA4-A075-01C3266EE2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697" y="1329347"/>
                <a:ext cx="4518225" cy="461665"/>
              </a:xfrm>
              <a:prstGeom prst="rect">
                <a:avLst/>
              </a:prstGeom>
              <a:blipFill>
                <a:blip r:embed="rId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69</Words>
  <Application>Microsoft Office PowerPoint</Application>
  <PresentationFormat>Breitbild</PresentationFormat>
  <Paragraphs>10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Rechteck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2022-11-04T15:40:36Z</dcterms:modified>
</cp:coreProperties>
</file>