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78" r:id="rId3"/>
    <p:sldId id="296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B0766890-8266-4DA8-8CDC-AE911B35F632}"/>
    <pc:docChg chg="custSel delSld modSld">
      <pc:chgData name="Tegischer Lukas" userId="f78daebb-0565-485c-bd0e-1cd035e796ff" providerId="ADAL" clId="{B0766890-8266-4DA8-8CDC-AE911B35F632}" dt="2022-11-04T15:40:36.170" v="6" actId="47"/>
      <pc:docMkLst>
        <pc:docMk/>
      </pc:docMkLst>
      <pc:sldChg chg="delSp modSp mod">
        <pc:chgData name="Tegischer Lukas" userId="f78daebb-0565-485c-bd0e-1cd035e796ff" providerId="ADAL" clId="{B0766890-8266-4DA8-8CDC-AE911B35F632}" dt="2022-11-04T15:40:27.565" v="1" actId="478"/>
        <pc:sldMkLst>
          <pc:docMk/>
          <pc:sldMk cId="336392357" sldId="256"/>
        </pc:sldMkLst>
        <pc:spChg chg="mod">
          <ac:chgData name="Tegischer Lukas" userId="f78daebb-0565-485c-bd0e-1cd035e796ff" providerId="ADAL" clId="{B0766890-8266-4DA8-8CDC-AE911B35F632}" dt="2022-11-04T15:40:27.160" v="0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B0766890-8266-4DA8-8CDC-AE911B35F632}" dt="2022-11-04T15:40:27.565" v="1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">
        <pc:chgData name="Tegischer Lukas" userId="f78daebb-0565-485c-bd0e-1cd035e796ff" providerId="ADAL" clId="{B0766890-8266-4DA8-8CDC-AE911B35F632}" dt="2022-11-04T15:40:33.424" v="4" actId="478"/>
        <pc:sldMkLst>
          <pc:docMk/>
          <pc:sldMk cId="4068653008" sldId="278"/>
        </pc:sldMkLst>
        <pc:spChg chg="del">
          <ac:chgData name="Tegischer Lukas" userId="f78daebb-0565-485c-bd0e-1cd035e796ff" providerId="ADAL" clId="{B0766890-8266-4DA8-8CDC-AE911B35F632}" dt="2022-11-04T15:40:30.279" v="3" actId="478"/>
          <ac:spMkLst>
            <pc:docMk/>
            <pc:sldMk cId="4068653008" sldId="278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B0766890-8266-4DA8-8CDC-AE911B35F632}" dt="2022-11-04T15:40:33.424" v="4" actId="478"/>
          <ac:spMkLst>
            <pc:docMk/>
            <pc:sldMk cId="4068653008" sldId="278"/>
            <ac:spMk id="6" creationId="{371819A2-52C1-5D56-B703-68E96F918DF9}"/>
          </ac:spMkLst>
        </pc:spChg>
        <pc:picChg chg="del">
          <ac:chgData name="Tegischer Lukas" userId="f78daebb-0565-485c-bd0e-1cd035e796ff" providerId="ADAL" clId="{B0766890-8266-4DA8-8CDC-AE911B35F632}" dt="2022-11-04T15:40:29.216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B0766890-8266-4DA8-8CDC-AE911B35F632}" dt="2022-11-04T15:40:36.170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B0766890-8266-4DA8-8CDC-AE911B35F632}" dt="2022-11-04T15:40:35.008" v="5" actId="478"/>
        <pc:sldMkLst>
          <pc:docMk/>
          <pc:sldMk cId="127089651" sldId="296"/>
        </pc:sldMkLst>
        <pc:picChg chg="del">
          <ac:chgData name="Tegischer Lukas" userId="f78daebb-0565-485c-bd0e-1cd035e796ff" providerId="ADAL" clId="{B0766890-8266-4DA8-8CDC-AE911B35F632}" dt="2022-11-04T15:40:35.008" v="5" actId="478"/>
          <ac:picMkLst>
            <pc:docMk/>
            <pc:sldMk cId="127089651" sldId="296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DED33C1B-A5BE-4F36-A6CA-7B95E2F6559E}"/>
    <pc:docChg chg="custSel delSld modSld">
      <pc:chgData name="Tegischer Lukas" userId="f78daebb-0565-485c-bd0e-1cd035e796ff" providerId="ADAL" clId="{DED33C1B-A5BE-4F36-A6CA-7B95E2F6559E}" dt="2020-05-26T19:26:24.844" v="93" actId="478"/>
      <pc:docMkLst>
        <pc:docMk/>
      </pc:docMkLst>
      <pc:sldChg chg="delSp modSp">
        <pc:chgData name="Tegischer Lukas" userId="f78daebb-0565-485c-bd0e-1cd035e796ff" providerId="ADAL" clId="{DED33C1B-A5BE-4F36-A6CA-7B95E2F6559E}" dt="2020-05-22T18:49:00.416" v="88" actId="478"/>
        <pc:sldMkLst>
          <pc:docMk/>
          <pc:sldMk cId="336392357" sldId="256"/>
        </pc:sldMkLst>
        <pc:spChg chg="mod">
          <ac:chgData name="Tegischer Lukas" userId="f78daebb-0565-485c-bd0e-1cd035e796ff" providerId="ADAL" clId="{DED33C1B-A5BE-4F36-A6CA-7B95E2F6559E}" dt="2020-05-22T15:56:00.720" v="8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DED33C1B-A5BE-4F36-A6CA-7B95E2F6559E}" dt="2020-05-22T18:49:00.416" v="88" actId="478"/>
          <ac:spMkLst>
            <pc:docMk/>
            <pc:sldMk cId="336392357" sldId="256"/>
            <ac:spMk id="6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ED33C1B-A5BE-4F36-A6CA-7B95E2F6559E}" dt="2020-05-22T16:05:04.870" v="86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DED33C1B-A5BE-4F36-A6CA-7B95E2F6559E}" dt="2020-05-22T15:56:06.315" v="17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DED33C1B-A5BE-4F36-A6CA-7B95E2F6559E}" dt="2020-05-22T16:05:04.870" v="86" actId="20577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DED33C1B-A5BE-4F36-A6CA-7B95E2F6559E}" dt="2020-05-22T15:56:53.127" v="43" actId="1076"/>
          <ac:spMkLst>
            <pc:docMk/>
            <pc:sldMk cId="4068653008" sldId="278"/>
            <ac:spMk id="4" creationId="{8DA971FA-E467-41FB-9665-E9AD049484FD}"/>
          </ac:spMkLst>
        </pc:spChg>
        <pc:spChg chg="mod">
          <ac:chgData name="Tegischer Lukas" userId="f78daebb-0565-485c-bd0e-1cd035e796ff" providerId="ADAL" clId="{DED33C1B-A5BE-4F36-A6CA-7B95E2F6559E}" dt="2020-05-22T15:56:18.678" v="28" actId="1076"/>
          <ac:spMkLst>
            <pc:docMk/>
            <pc:sldMk cId="4068653008" sldId="278"/>
            <ac:spMk id="10" creationId="{3D1BD5F7-564E-4029-8CF3-DEA854BB3B46}"/>
          </ac:spMkLst>
        </pc:spChg>
        <pc:spChg chg="del">
          <ac:chgData name="Tegischer Lukas" userId="f78daebb-0565-485c-bd0e-1cd035e796ff" providerId="ADAL" clId="{DED33C1B-A5BE-4F36-A6CA-7B95E2F6559E}" dt="2020-05-22T15:56:20.148" v="29" actId="478"/>
          <ac:spMkLst>
            <pc:docMk/>
            <pc:sldMk cId="4068653008" sldId="278"/>
            <ac:spMk id="11" creationId="{799F0263-7DC5-4D04-A9A9-E222A50446D6}"/>
          </ac:spMkLst>
        </pc:spChg>
        <pc:spChg chg="mod">
          <ac:chgData name="Tegischer Lukas" userId="f78daebb-0565-485c-bd0e-1cd035e796ff" providerId="ADAL" clId="{DED33C1B-A5BE-4F36-A6CA-7B95E2F6559E}" dt="2020-05-22T15:56:13.902" v="25" actId="1076"/>
          <ac:spMkLst>
            <pc:docMk/>
            <pc:sldMk cId="4068653008" sldId="278"/>
            <ac:spMk id="12" creationId="{32E25657-ED66-4AC3-98F8-C9B139F473B1}"/>
          </ac:spMkLst>
        </pc:spChg>
        <pc:picChg chg="del">
          <ac:chgData name="Tegischer Lukas" userId="f78daebb-0565-485c-bd0e-1cd035e796ff" providerId="ADAL" clId="{DED33C1B-A5BE-4F36-A6CA-7B95E2F6559E}" dt="2020-05-22T15:56:21.546" v="30" actId="478"/>
          <ac:picMkLst>
            <pc:docMk/>
            <pc:sldMk cId="4068653008" sldId="278"/>
            <ac:picMk id="7" creationId="{C371ECFC-7DBB-4C42-9CFF-04E0C656FE38}"/>
          </ac:picMkLst>
        </pc:picChg>
        <pc:picChg chg="add mod">
          <ac:chgData name="Tegischer Lukas" userId="f78daebb-0565-485c-bd0e-1cd035e796ff" providerId="ADAL" clId="{DED33C1B-A5BE-4F36-A6CA-7B95E2F6559E}" dt="2020-05-22T15:56:32.672" v="34" actId="1076"/>
          <ac:picMkLst>
            <pc:docMk/>
            <pc:sldMk cId="4068653008" sldId="278"/>
            <ac:picMk id="9" creationId="{B6664AE1-A681-4B79-B877-4B7009116217}"/>
          </ac:picMkLst>
        </pc:picChg>
      </pc:sldChg>
      <pc:sldChg chg="delSp modSp">
        <pc:chgData name="Tegischer Lukas" userId="f78daebb-0565-485c-bd0e-1cd035e796ff" providerId="ADAL" clId="{DED33C1B-A5BE-4F36-A6CA-7B95E2F6559E}" dt="2020-05-22T18:49:02.117" v="89" actId="478"/>
        <pc:sldMkLst>
          <pc:docMk/>
          <pc:sldMk cId="3932101437" sldId="291"/>
        </pc:sldMkLst>
        <pc:spChg chg="mod">
          <ac:chgData name="Tegischer Lukas" userId="f78daebb-0565-485c-bd0e-1cd035e796ff" providerId="ADAL" clId="{DED33C1B-A5BE-4F36-A6CA-7B95E2F6559E}" dt="2020-05-22T15:58:13.621" v="85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DED33C1B-A5BE-4F36-A6CA-7B95E2F6559E}" dt="2020-05-22T18:49:02.117" v="89" actId="478"/>
          <ac:spMkLst>
            <pc:docMk/>
            <pc:sldMk cId="3932101437" sldId="291"/>
            <ac:spMk id="6" creationId="{00000000-0000-0000-0000-000000000000}"/>
          </ac:spMkLst>
        </pc:spChg>
      </pc:sldChg>
      <pc:sldChg chg="addSp delSp modSp">
        <pc:chgData name="Tegischer Lukas" userId="f78daebb-0565-485c-bd0e-1cd035e796ff" providerId="ADAL" clId="{DED33C1B-A5BE-4F36-A6CA-7B95E2F6559E}" dt="2020-05-26T19:26:24.844" v="93" actId="478"/>
        <pc:sldMkLst>
          <pc:docMk/>
          <pc:sldMk cId="127089651" sldId="296"/>
        </pc:sldMkLst>
        <pc:spChg chg="add mod">
          <ac:chgData name="Tegischer Lukas" userId="f78daebb-0565-485c-bd0e-1cd035e796ff" providerId="ADAL" clId="{DED33C1B-A5BE-4F36-A6CA-7B95E2F6559E}" dt="2020-05-26T19:26:21.639" v="91" actId="20577"/>
          <ac:spMkLst>
            <pc:docMk/>
            <pc:sldMk cId="127089651" sldId="296"/>
            <ac:spMk id="2" creationId="{5D3FC3A2-1C22-44A9-B785-8980FCE99AC1}"/>
          </ac:spMkLst>
        </pc:spChg>
        <pc:spChg chg="del mod">
          <ac:chgData name="Tegischer Lukas" userId="f78daebb-0565-485c-bd0e-1cd035e796ff" providerId="ADAL" clId="{DED33C1B-A5BE-4F36-A6CA-7B95E2F6559E}" dt="2020-05-26T19:26:23.355" v="92" actId="478"/>
          <ac:spMkLst>
            <pc:docMk/>
            <pc:sldMk cId="127089651" sldId="296"/>
            <ac:spMk id="3" creationId="{00000000-0000-0000-0000-000000000000}"/>
          </ac:spMkLst>
        </pc:spChg>
        <pc:spChg chg="add mod">
          <ac:chgData name="Tegischer Lukas" userId="f78daebb-0565-485c-bd0e-1cd035e796ff" providerId="ADAL" clId="{DED33C1B-A5BE-4F36-A6CA-7B95E2F6559E}" dt="2020-05-22T15:57:51.510" v="57" actId="1076"/>
          <ac:spMkLst>
            <pc:docMk/>
            <pc:sldMk cId="127089651" sldId="296"/>
            <ac:spMk id="4" creationId="{C1CF1AC0-B00F-4BA4-A075-01C3266EE2D8}"/>
          </ac:spMkLst>
        </pc:spChg>
        <pc:spChg chg="del">
          <ac:chgData name="Tegischer Lukas" userId="f78daebb-0565-485c-bd0e-1cd035e796ff" providerId="ADAL" clId="{DED33C1B-A5BE-4F36-A6CA-7B95E2F6559E}" dt="2020-05-22T15:57:09.489" v="46" actId="478"/>
          <ac:spMkLst>
            <pc:docMk/>
            <pc:sldMk cId="127089651" sldId="296"/>
            <ac:spMk id="5" creationId="{C9BAB24C-00DC-4C2F-A2FA-1ED83455C0D4}"/>
          </ac:spMkLst>
        </pc:spChg>
        <pc:spChg chg="del">
          <ac:chgData name="Tegischer Lukas" userId="f78daebb-0565-485c-bd0e-1cd035e796ff" providerId="ADAL" clId="{DED33C1B-A5BE-4F36-A6CA-7B95E2F6559E}" dt="2020-05-22T15:57:19.829" v="50" actId="478"/>
          <ac:spMkLst>
            <pc:docMk/>
            <pc:sldMk cId="127089651" sldId="296"/>
            <ac:spMk id="6" creationId="{1EB3DD23-82F2-40E1-84D9-F84020563DE7}"/>
          </ac:spMkLst>
        </pc:spChg>
        <pc:spChg chg="add del mod">
          <ac:chgData name="Tegischer Lukas" userId="f78daebb-0565-485c-bd0e-1cd035e796ff" providerId="ADAL" clId="{DED33C1B-A5BE-4F36-A6CA-7B95E2F6559E}" dt="2020-05-26T19:26:24.844" v="93" actId="478"/>
          <ac:spMkLst>
            <pc:docMk/>
            <pc:sldMk cId="127089651" sldId="296"/>
            <ac:spMk id="6" creationId="{A9A9735E-32ED-4CC8-A7B4-15F068060D42}"/>
          </ac:spMkLst>
        </pc:spChg>
      </pc:sldChg>
      <pc:sldChg chg="del">
        <pc:chgData name="Tegischer Lukas" userId="f78daebb-0565-485c-bd0e-1cd035e796ff" providerId="ADAL" clId="{DED33C1B-A5BE-4F36-A6CA-7B95E2F6559E}" dt="2020-05-22T15:56:59.973" v="45" actId="2696"/>
        <pc:sldMkLst>
          <pc:docMk/>
          <pc:sldMk cId="1060472660" sldId="298"/>
        </pc:sldMkLst>
      </pc:sldChg>
      <pc:sldChg chg="del">
        <pc:chgData name="Tegischer Lukas" userId="f78daebb-0565-485c-bd0e-1cd035e796ff" providerId="ADAL" clId="{DED33C1B-A5BE-4F36-A6CA-7B95E2F6559E}" dt="2020-05-22T15:57:53.472" v="58" actId="2696"/>
        <pc:sldMkLst>
          <pc:docMk/>
          <pc:sldMk cId="326785872" sldId="299"/>
        </pc:sldMkLst>
      </pc:sldChg>
    </pc:docChg>
  </pc:docChgLst>
  <pc:docChgLst>
    <pc:chgData name="Tegischer Lukas" userId="f78daebb-0565-485c-bd0e-1cd035e796ff" providerId="ADAL" clId="{DAC667BE-2117-4ECF-90C5-FBD8BC4C98A3}"/>
    <pc:docChg chg="custSel addSld delSld modSld">
      <pc:chgData name="Tegischer Lukas" userId="f78daebb-0565-485c-bd0e-1cd035e796ff" providerId="ADAL" clId="{DAC667BE-2117-4ECF-90C5-FBD8BC4C98A3}" dt="2020-05-22T08:14:53.222" v="99"/>
      <pc:docMkLst>
        <pc:docMk/>
      </pc:docMkLst>
      <pc:sldChg chg="modSp">
        <pc:chgData name="Tegischer Lukas" userId="f78daebb-0565-485c-bd0e-1cd035e796ff" providerId="ADAL" clId="{DAC667BE-2117-4ECF-90C5-FBD8BC4C98A3}" dt="2020-05-22T08:11:30.958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AC667BE-2117-4ECF-90C5-FBD8BC4C98A3}" dt="2020-05-22T08:11:30.958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AC667BE-2117-4ECF-90C5-FBD8BC4C98A3}" dt="2020-05-22T08:13:41.168" v="65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DAC667BE-2117-4ECF-90C5-FBD8BC4C98A3}" dt="2020-05-22T08:12:05.827" v="39" actId="20577"/>
          <ac:spMkLst>
            <pc:docMk/>
            <pc:sldMk cId="4068653008" sldId="278"/>
            <ac:spMk id="2" creationId="{00000000-0000-0000-0000-000000000000}"/>
          </ac:spMkLst>
        </pc:spChg>
        <pc:spChg chg="mod">
          <ac:chgData name="Tegischer Lukas" userId="f78daebb-0565-485c-bd0e-1cd035e796ff" providerId="ADAL" clId="{DAC667BE-2117-4ECF-90C5-FBD8BC4C98A3}" dt="2020-05-22T08:12:09.117" v="41" actId="20577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DAC667BE-2117-4ECF-90C5-FBD8BC4C98A3}" dt="2020-05-22T08:12:58.196" v="54" actId="404"/>
          <ac:spMkLst>
            <pc:docMk/>
            <pc:sldMk cId="4068653008" sldId="278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2T08:13:41.168" v="65" actId="20577"/>
          <ac:spMkLst>
            <pc:docMk/>
            <pc:sldMk cId="4068653008" sldId="278"/>
            <ac:spMk id="5" creationId="{615EC234-40A7-4F5E-81F4-6BF71480FEED}"/>
          </ac:spMkLst>
        </pc:spChg>
        <pc:spChg chg="del">
          <ac:chgData name="Tegischer Lukas" userId="f78daebb-0565-485c-bd0e-1cd035e796ff" providerId="ADAL" clId="{DAC667BE-2117-4ECF-90C5-FBD8BC4C98A3}" dt="2020-05-22T08:12:01.376" v="23" actId="478"/>
          <ac:spMkLst>
            <pc:docMk/>
            <pc:sldMk cId="4068653008" sldId="278"/>
            <ac:spMk id="6" creationId="{C02B04E1-DB46-453D-BA65-4643E69E3437}"/>
          </ac:spMkLst>
        </pc:spChg>
        <pc:spChg chg="add del mod">
          <ac:chgData name="Tegischer Lukas" userId="f78daebb-0565-485c-bd0e-1cd035e796ff" providerId="ADAL" clId="{DAC667BE-2117-4ECF-90C5-FBD8BC4C98A3}" dt="2020-05-22T08:13:17.604" v="59" actId="478"/>
          <ac:spMkLst>
            <pc:docMk/>
            <pc:sldMk cId="4068653008" sldId="278"/>
            <ac:spMk id="7" creationId="{94349B6E-DF0B-4B0F-A9F2-0D05DAF5545F}"/>
          </ac:spMkLst>
        </pc:spChg>
        <pc:picChg chg="del mod">
          <ac:chgData name="Tegischer Lukas" userId="f78daebb-0565-485c-bd0e-1cd035e796ff" providerId="ADAL" clId="{DAC667BE-2117-4ECF-90C5-FBD8BC4C98A3}" dt="2020-05-22T08:12:02.551" v="25" actId="478"/>
          <ac:picMkLst>
            <pc:docMk/>
            <pc:sldMk cId="4068653008" sldId="278"/>
            <ac:picMk id="11" creationId="{1661E4AC-38B5-4B43-B93A-8ACEBCD1C1A4}"/>
          </ac:picMkLst>
        </pc:picChg>
      </pc:sldChg>
      <pc:sldChg chg="modSp">
        <pc:chgData name="Tegischer Lukas" userId="f78daebb-0565-485c-bd0e-1cd035e796ff" providerId="ADAL" clId="{DAC667BE-2117-4ECF-90C5-FBD8BC4C98A3}" dt="2020-05-22T08:14:32.156" v="9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AC667BE-2117-4ECF-90C5-FBD8BC4C98A3}" dt="2020-05-22T08:14:32.156" v="9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AC667BE-2117-4ECF-90C5-FBD8BC4C98A3}" dt="2020-05-22T08:14:21.649" v="75" actId="2696"/>
        <pc:sldMkLst>
          <pc:docMk/>
          <pc:sldMk cId="3227496293" sldId="292"/>
        </pc:sldMkLst>
      </pc:sldChg>
      <pc:sldChg chg="del">
        <pc:chgData name="Tegischer Lukas" userId="f78daebb-0565-485c-bd0e-1cd035e796ff" providerId="ADAL" clId="{DAC667BE-2117-4ECF-90C5-FBD8BC4C98A3}" dt="2020-05-22T08:14:19.834" v="73" actId="2696"/>
        <pc:sldMkLst>
          <pc:docMk/>
          <pc:sldMk cId="1169683197" sldId="294"/>
        </pc:sldMkLst>
      </pc:sldChg>
      <pc:sldChg chg="del">
        <pc:chgData name="Tegischer Lukas" userId="f78daebb-0565-485c-bd0e-1cd035e796ff" providerId="ADAL" clId="{DAC667BE-2117-4ECF-90C5-FBD8BC4C98A3}" dt="2020-05-22T08:14:20.755" v="74" actId="2696"/>
        <pc:sldMkLst>
          <pc:docMk/>
          <pc:sldMk cId="1523171593" sldId="295"/>
        </pc:sldMkLst>
      </pc:sldChg>
      <pc:sldChg chg="delSp modSp add modTransition">
        <pc:chgData name="Tegischer Lukas" userId="f78daebb-0565-485c-bd0e-1cd035e796ff" providerId="ADAL" clId="{DAC667BE-2117-4ECF-90C5-FBD8BC4C98A3}" dt="2020-05-22T08:14:53.222" v="99"/>
        <pc:sldMkLst>
          <pc:docMk/>
          <pc:sldMk cId="127089651" sldId="296"/>
        </pc:sldMkLst>
        <pc:spChg chg="del">
          <ac:chgData name="Tegischer Lukas" userId="f78daebb-0565-485c-bd0e-1cd035e796ff" providerId="ADAL" clId="{DAC667BE-2117-4ECF-90C5-FBD8BC4C98A3}" dt="2020-05-22T08:13:23.732" v="61" actId="478"/>
          <ac:spMkLst>
            <pc:docMk/>
            <pc:sldMk cId="127089651" sldId="296"/>
            <ac:spMk id="5" creationId="{615EC234-40A7-4F5E-81F4-6BF71480FEED}"/>
          </ac:spMkLst>
        </pc:spChg>
        <pc:spChg chg="mod">
          <ac:chgData name="Tegischer Lukas" userId="f78daebb-0565-485c-bd0e-1cd035e796ff" providerId="ADAL" clId="{DAC667BE-2117-4ECF-90C5-FBD8BC4C98A3}" dt="2020-05-22T08:13:36.877" v="64" actId="20577"/>
          <ac:spMkLst>
            <pc:docMk/>
            <pc:sldMk cId="127089651" sldId="296"/>
            <ac:spMk id="7" creationId="{94349B6E-DF0B-4B0F-A9F2-0D05DAF5545F}"/>
          </ac:spMkLst>
        </pc:spChg>
      </pc:sldChg>
      <pc:sldChg chg="addSp delSp modSp add modTransition">
        <pc:chgData name="Tegischer Lukas" userId="f78daebb-0565-485c-bd0e-1cd035e796ff" providerId="ADAL" clId="{DAC667BE-2117-4ECF-90C5-FBD8BC4C98A3}" dt="2020-05-22T08:14:53.222" v="99"/>
        <pc:sldMkLst>
          <pc:docMk/>
          <pc:sldMk cId="1690730730" sldId="297"/>
        </pc:sldMkLst>
        <pc:spChg chg="del">
          <ac:chgData name="Tegischer Lukas" userId="f78daebb-0565-485c-bd0e-1cd035e796ff" providerId="ADAL" clId="{DAC667BE-2117-4ECF-90C5-FBD8BC4C98A3}" dt="2020-05-22T08:14:02.203" v="69" actId="478"/>
          <ac:spMkLst>
            <pc:docMk/>
            <pc:sldMk cId="1690730730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DAC667BE-2117-4ECF-90C5-FBD8BC4C98A3}" dt="2020-05-22T08:14:00.612" v="68" actId="478"/>
          <ac:spMkLst>
            <pc:docMk/>
            <pc:sldMk cId="1690730730" sldId="297"/>
            <ac:spMk id="4" creationId="{BE76B085-C4FB-42A1-91BE-6045B18F4840}"/>
          </ac:spMkLst>
        </pc:spChg>
        <pc:spChg chg="add mod">
          <ac:chgData name="Tegischer Lukas" userId="f78daebb-0565-485c-bd0e-1cd035e796ff" providerId="ADAL" clId="{DAC667BE-2117-4ECF-90C5-FBD8BC4C98A3}" dt="2020-05-22T08:14:15.738" v="72" actId="14100"/>
          <ac:spMkLst>
            <pc:docMk/>
            <pc:sldMk cId="1690730730" sldId="297"/>
            <ac:spMk id="5" creationId="{0E664112-EC37-4F23-9AF3-957BCC75988F}"/>
          </ac:spMkLst>
        </pc:spChg>
        <pc:spChg chg="del">
          <ac:chgData name="Tegischer Lukas" userId="f78daebb-0565-485c-bd0e-1cd035e796ff" providerId="ADAL" clId="{DAC667BE-2117-4ECF-90C5-FBD8BC4C98A3}" dt="2020-05-22T08:13:58.981" v="67" actId="478"/>
          <ac:spMkLst>
            <pc:docMk/>
            <pc:sldMk cId="1690730730" sldId="297"/>
            <ac:spMk id="7" creationId="{94349B6E-DF0B-4B0F-A9F2-0D05DAF5545F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07:48:01.031" v="362" actId="1076"/>
      <pc:docMkLst>
        <pc:docMk/>
      </pc:docMkLst>
      <pc:sldChg chg="addSp delSp modSp">
        <pc:chgData name="Tegischer Lukas" userId="f78daebb-0565-485c-bd0e-1cd035e796ff" providerId="ADAL" clId="{3EE2BE23-A300-4464-BE7E-C757D3BD098F}" dt="2020-05-22T07:38:25.917" v="275" actId="1076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setBg delAnim modAnim">
        <pc:chgData name="Tegischer Lukas" userId="f78daebb-0565-485c-bd0e-1cd035e796ff" providerId="ADAL" clId="{3EE2BE23-A300-4464-BE7E-C757D3BD098F}" dt="2020-05-22T07:38:57.526" v="284" actId="1076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07:38:32.827" v="277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delAnim modAnim">
        <pc:chgData name="Tegischer Lukas" userId="f78daebb-0565-485c-bd0e-1cd035e796ff" providerId="ADAL" clId="{3EE2BE23-A300-4464-BE7E-C757D3BD098F}" dt="2020-05-22T07:39:07.147" v="286" actId="113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delAnim">
        <pc:chgData name="Tegischer Lukas" userId="f78daebb-0565-485c-bd0e-1cd035e796ff" providerId="ADAL" clId="{3EE2BE23-A300-4464-BE7E-C757D3BD098F}" dt="2020-05-22T07:48:01.031" v="362" actId="1076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87E78180-D284-4DB3-B482-5D0F9927DEEA}"/>
    <pc:docChg chg="custSel addSld delSld modSld">
      <pc:chgData name="Tegischer Lukas" userId="f78daebb-0565-485c-bd0e-1cd035e796ff" providerId="ADAL" clId="{87E78180-D284-4DB3-B482-5D0F9927DEEA}" dt="2020-05-22T08:10:02.037" v="200"/>
      <pc:docMkLst>
        <pc:docMk/>
      </pc:docMkLst>
      <pc:sldChg chg="modSp modTransition">
        <pc:chgData name="Tegischer Lukas" userId="f78daebb-0565-485c-bd0e-1cd035e796ff" providerId="ADAL" clId="{87E78180-D284-4DB3-B482-5D0F9927DEEA}" dt="2020-05-22T08:09:34.720" v="198"/>
        <pc:sldMkLst>
          <pc:docMk/>
          <pc:sldMk cId="336392357" sldId="256"/>
        </pc:sldMkLst>
        <pc:spChg chg="mod">
          <ac:chgData name="Tegischer Lukas" userId="f78daebb-0565-485c-bd0e-1cd035e796ff" providerId="ADAL" clId="{87E78180-D284-4DB3-B482-5D0F9927DEEA}" dt="2020-05-22T07:51:18.575" v="1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Transition delAnim modAnim">
        <pc:chgData name="Tegischer Lukas" userId="f78daebb-0565-485c-bd0e-1cd035e796ff" providerId="ADAL" clId="{87E78180-D284-4DB3-B482-5D0F9927DEEA}" dt="2020-05-22T08:09:47.900" v="199"/>
        <pc:sldMkLst>
          <pc:docMk/>
          <pc:sldMk cId="4068653008" sldId="278"/>
        </pc:sldMkLst>
        <pc:spChg chg="mod">
          <ac:chgData name="Tegischer Lukas" userId="f78daebb-0565-485c-bd0e-1cd035e796ff" providerId="ADAL" clId="{87E78180-D284-4DB3-B482-5D0F9927DEEA}" dt="2020-05-22T07:51:26.537" v="28" actId="20577"/>
          <ac:spMkLst>
            <pc:docMk/>
            <pc:sldMk cId="4068653008" sldId="278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87E78180-D284-4DB3-B482-5D0F9927DEEA}" dt="2020-05-22T07:52:38.407" v="82" actId="478"/>
          <ac:spMkLst>
            <pc:docMk/>
            <pc:sldMk cId="4068653008" sldId="278"/>
            <ac:spMk id="4" creationId="{D8EDCFC4-D5C8-4E05-BEB8-DAE1C9CCC68B}"/>
          </ac:spMkLst>
        </pc:spChg>
        <pc:spChg chg="del mod">
          <ac:chgData name="Tegischer Lukas" userId="f78daebb-0565-485c-bd0e-1cd035e796ff" providerId="ADAL" clId="{87E78180-D284-4DB3-B482-5D0F9927DEEA}" dt="2020-05-22T07:52:37.327" v="81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7:53:50.781" v="131" actId="1076"/>
          <ac:spMkLst>
            <pc:docMk/>
            <pc:sldMk cId="4068653008" sldId="278"/>
            <ac:spMk id="6" creationId="{C02B04E1-DB46-453D-BA65-4643E69E3437}"/>
          </ac:spMkLst>
        </pc:spChg>
        <pc:spChg chg="del">
          <ac:chgData name="Tegischer Lukas" userId="f78daebb-0565-485c-bd0e-1cd035e796ff" providerId="ADAL" clId="{87E78180-D284-4DB3-B482-5D0F9927DEEA}" dt="2020-05-22T07:51:52.397" v="64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87E78180-D284-4DB3-B482-5D0F9927DEEA}" dt="2020-05-22T07:51:53.533" v="65" actId="478"/>
          <ac:spMkLst>
            <pc:docMk/>
            <pc:sldMk cId="4068653008" sldId="278"/>
            <ac:spMk id="9" creationId="{39C13C33-4110-4B53-865F-3135381995BB}"/>
          </ac:spMkLst>
        </pc:spChg>
        <pc:spChg chg="del mod">
          <ac:chgData name="Tegischer Lukas" userId="f78daebb-0565-485c-bd0e-1cd035e796ff" providerId="ADAL" clId="{87E78180-D284-4DB3-B482-5D0F9927DEEA}" dt="2020-05-22T07:52:35.756" v="80" actId="478"/>
          <ac:spMkLst>
            <pc:docMk/>
            <pc:sldMk cId="4068653008" sldId="278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7:51:54.134" v="66" actId="478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87E78180-D284-4DB3-B482-5D0F9927DEEA}" dt="2020-05-22T07:52:11.469" v="76" actId="1076"/>
          <ac:picMkLst>
            <pc:docMk/>
            <pc:sldMk cId="4068653008" sldId="278"/>
            <ac:picMk id="11" creationId="{1661E4AC-38B5-4B43-B93A-8ACEBCD1C1A4}"/>
          </ac:picMkLst>
        </pc:picChg>
      </pc:sldChg>
      <pc:sldChg chg="addSp delSp modSp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3227496293" sldId="292"/>
        </pc:sldMkLst>
        <pc:spChg chg="add mod">
          <ac:chgData name="Tegischer Lukas" userId="f78daebb-0565-485c-bd0e-1cd035e796ff" providerId="ADAL" clId="{87E78180-D284-4DB3-B482-5D0F9927DEEA}" dt="2020-05-22T07:54:37.567" v="140" actId="14100"/>
          <ac:spMkLst>
            <pc:docMk/>
            <pc:sldMk cId="3227496293" sldId="292"/>
            <ac:spMk id="2" creationId="{F686EE91-ED77-44E8-A2D7-6901DCF4B0B3}"/>
          </ac:spMkLst>
        </pc:spChg>
        <pc:spChg chg="del mod">
          <ac:chgData name="Tegischer Lukas" userId="f78daebb-0565-485c-bd0e-1cd035e796ff" providerId="ADAL" clId="{87E78180-D284-4DB3-B482-5D0F9927DEEA}" dt="2020-05-22T07:54:32.130" v="137" actId="478"/>
          <ac:spMkLst>
            <pc:docMk/>
            <pc:sldMk cId="3227496293" sldId="292"/>
            <ac:spMk id="4" creationId="{F5E6A082-AC10-46AE-93FC-AADF92A2E677}"/>
          </ac:spMkLst>
        </pc:spChg>
        <pc:spChg chg="add mod">
          <ac:chgData name="Tegischer Lukas" userId="f78daebb-0565-485c-bd0e-1cd035e796ff" providerId="ADAL" clId="{87E78180-D284-4DB3-B482-5D0F9927DEEA}" dt="2020-05-22T07:55:05.950" v="153" actId="1076"/>
          <ac:spMkLst>
            <pc:docMk/>
            <pc:sldMk cId="3227496293" sldId="292"/>
            <ac:spMk id="5" creationId="{E2F5AD25-8749-4DA4-AB39-7222C443F87B}"/>
          </ac:spMkLst>
        </pc:spChg>
        <pc:spChg chg="del">
          <ac:chgData name="Tegischer Lukas" userId="f78daebb-0565-485c-bd0e-1cd035e796ff" providerId="ADAL" clId="{87E78180-D284-4DB3-B482-5D0F9927DEEA}" dt="2020-05-22T07:54:41.318" v="141" actId="478"/>
          <ac:spMkLst>
            <pc:docMk/>
            <pc:sldMk cId="3227496293" sldId="292"/>
            <ac:spMk id="6" creationId="{7EA58A69-F2B0-4F38-87C0-A158EC37F5E3}"/>
          </ac:spMkLst>
        </pc:spChg>
        <pc:spChg chg="add mod">
          <ac:chgData name="Tegischer Lukas" userId="f78daebb-0565-485c-bd0e-1cd035e796ff" providerId="ADAL" clId="{87E78180-D284-4DB3-B482-5D0F9927DEEA}" dt="2020-05-22T07:55:18.497" v="155" actId="1076"/>
          <ac:spMkLst>
            <pc:docMk/>
            <pc:sldMk cId="3227496293" sldId="292"/>
            <ac:spMk id="7" creationId="{A89126D0-8032-487A-92F8-0E7D7BAB7261}"/>
          </ac:spMkLst>
        </pc:spChg>
        <pc:spChg chg="del">
          <ac:chgData name="Tegischer Lukas" userId="f78daebb-0565-485c-bd0e-1cd035e796ff" providerId="ADAL" clId="{87E78180-D284-4DB3-B482-5D0F9927DEEA}" dt="2020-05-22T07:54:42.426" v="143" actId="478"/>
          <ac:spMkLst>
            <pc:docMk/>
            <pc:sldMk cId="3227496293" sldId="292"/>
            <ac:spMk id="11" creationId="{ED0131A2-D21E-4006-A580-8BD9E4A38AE2}"/>
          </ac:spMkLst>
        </pc:spChg>
        <pc:picChg chg="add mod">
          <ac:chgData name="Tegischer Lukas" userId="f78daebb-0565-485c-bd0e-1cd035e796ff" providerId="ADAL" clId="{87E78180-D284-4DB3-B482-5D0F9927DEEA}" dt="2020-05-22T07:55:04.005" v="152" actId="1076"/>
          <ac:picMkLst>
            <pc:docMk/>
            <pc:sldMk cId="3227496293" sldId="292"/>
            <ac:picMk id="9" creationId="{9CC079EF-EA0E-42B4-B2D3-E333AB588543}"/>
          </ac:picMkLst>
        </pc:picChg>
        <pc:picChg chg="del">
          <ac:chgData name="Tegischer Lukas" userId="f78daebb-0565-485c-bd0e-1cd035e796ff" providerId="ADAL" clId="{87E78180-D284-4DB3-B482-5D0F9927DEEA}" dt="2020-05-22T07:54:41.775" v="142" actId="478"/>
          <ac:picMkLst>
            <pc:docMk/>
            <pc:sldMk cId="3227496293" sldId="292"/>
            <ac:picMk id="12" creationId="{0668C3FB-113A-4370-81A0-7C1983714CBF}"/>
          </ac:picMkLst>
        </pc:picChg>
      </pc:sldChg>
      <pc:sldChg chg="del">
        <pc:chgData name="Tegischer Lukas" userId="f78daebb-0565-485c-bd0e-1cd035e796ff" providerId="ADAL" clId="{87E78180-D284-4DB3-B482-5D0F9927DEEA}" dt="2020-05-22T07:54:11.391" v="135" actId="2696"/>
        <pc:sldMkLst>
          <pc:docMk/>
          <pc:sldMk cId="3291215939" sldId="293"/>
        </pc:sldMkLst>
      </pc:sldChg>
      <pc:sldChg chg="add modTransition modAnim">
        <pc:chgData name="Tegischer Lukas" userId="f78daebb-0565-485c-bd0e-1cd035e796ff" providerId="ADAL" clId="{87E78180-D284-4DB3-B482-5D0F9927DEEA}" dt="2020-05-22T08:10:02.037" v="200"/>
        <pc:sldMkLst>
          <pc:docMk/>
          <pc:sldMk cId="1169683197" sldId="294"/>
        </pc:sldMkLst>
      </pc:sldChg>
      <pc:sldChg chg="addSp delSp modSp add modTransition delAnim">
        <pc:chgData name="Tegischer Lukas" userId="f78daebb-0565-485c-bd0e-1cd035e796ff" providerId="ADAL" clId="{87E78180-D284-4DB3-B482-5D0F9927DEEA}" dt="2020-05-22T08:10:02.037" v="200"/>
        <pc:sldMkLst>
          <pc:docMk/>
          <pc:sldMk cId="1523171593" sldId="295"/>
        </pc:sldMkLst>
        <pc:spChg chg="del">
          <ac:chgData name="Tegischer Lukas" userId="f78daebb-0565-485c-bd0e-1cd035e796ff" providerId="ADAL" clId="{87E78180-D284-4DB3-B482-5D0F9927DEEA}" dt="2020-05-22T08:08:52.844" v="157" actId="478"/>
          <ac:spMkLst>
            <pc:docMk/>
            <pc:sldMk cId="1523171593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87E78180-D284-4DB3-B482-5D0F9927DEEA}" dt="2020-05-22T08:08:58.488" v="168" actId="20577"/>
          <ac:spMkLst>
            <pc:docMk/>
            <pc:sldMk cId="1523171593" sldId="295"/>
            <ac:spMk id="3" creationId="{00000000-0000-0000-0000-000000000000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4" creationId="{D8EDCFC4-D5C8-4E05-BEB8-DAE1C9CCC68B}"/>
          </ac:spMkLst>
        </pc:spChg>
        <pc:spChg chg="del">
          <ac:chgData name="Tegischer Lukas" userId="f78daebb-0565-485c-bd0e-1cd035e796ff" providerId="ADAL" clId="{87E78180-D284-4DB3-B482-5D0F9927DEEA}" dt="2020-05-22T08:08:55.317" v="160" actId="478"/>
          <ac:spMkLst>
            <pc:docMk/>
            <pc:sldMk cId="1523171593" sldId="295"/>
            <ac:spMk id="5" creationId="{60E8481B-E104-4BB1-9EC9-3D090B70F1B4}"/>
          </ac:spMkLst>
        </pc:spChg>
        <pc:spChg chg="add mod">
          <ac:chgData name="Tegischer Lukas" userId="f78daebb-0565-485c-bd0e-1cd035e796ff" providerId="ADAL" clId="{87E78180-D284-4DB3-B482-5D0F9927DEEA}" dt="2020-05-22T08:09:09.574" v="196" actId="1076"/>
          <ac:spMkLst>
            <pc:docMk/>
            <pc:sldMk cId="1523171593" sldId="295"/>
            <ac:spMk id="6" creationId="{0B8AC8C3-A73F-4B48-8FAE-CD466ACBAF83}"/>
          </ac:spMkLst>
        </pc:spChg>
        <pc:spChg chg="del mod">
          <ac:chgData name="Tegischer Lukas" userId="f78daebb-0565-485c-bd0e-1cd035e796ff" providerId="ADAL" clId="{87E78180-D284-4DB3-B482-5D0F9927DEEA}" dt="2020-05-22T08:08:53.738" v="159" actId="478"/>
          <ac:spMkLst>
            <pc:docMk/>
            <pc:sldMk cId="1523171593" sldId="295"/>
            <ac:spMk id="10" creationId="{6A933B48-8856-4333-8B0E-C52E98CD85A9}"/>
          </ac:spMkLst>
        </pc:spChg>
        <pc:picChg chg="del">
          <ac:chgData name="Tegischer Lukas" userId="f78daebb-0565-485c-bd0e-1cd035e796ff" providerId="ADAL" clId="{87E78180-D284-4DB3-B482-5D0F9927DEEA}" dt="2020-05-22T08:08:55.317" v="160" actId="478"/>
          <ac:picMkLst>
            <pc:docMk/>
            <pc:sldMk cId="1523171593" sldId="295"/>
            <ac:picMk id="11" creationId="{1661E4AC-38B5-4B43-B93A-8ACEBCD1C1A4}"/>
          </ac:picMkLst>
        </pc:picChg>
      </pc:sldChg>
    </pc:docChg>
  </pc:docChgLst>
  <pc:docChgLst>
    <pc:chgData name="Tegischer Lukas" userId="f78daebb-0565-485c-bd0e-1cd035e796ff" providerId="ADAL" clId="{78F5EDDA-2BFA-42EB-B18C-56E80F77F532}"/>
    <pc:docChg chg="custSel addSld delSld modSld">
      <pc:chgData name="Tegischer Lukas" userId="f78daebb-0565-485c-bd0e-1cd035e796ff" providerId="ADAL" clId="{78F5EDDA-2BFA-42EB-B18C-56E80F77F532}" dt="2020-05-22T15:54:53.594" v="253"/>
      <pc:docMkLst>
        <pc:docMk/>
      </pc:docMkLst>
      <pc:sldChg chg="modSp">
        <pc:chgData name="Tegischer Lukas" userId="f78daebb-0565-485c-bd0e-1cd035e796ff" providerId="ADAL" clId="{78F5EDDA-2BFA-42EB-B18C-56E80F77F532}" dt="2020-05-22T15:46:38.213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78F5EDDA-2BFA-42EB-B18C-56E80F77F532}" dt="2020-05-22T15:46:38.213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78F5EDDA-2BFA-42EB-B18C-56E80F77F532}" dt="2020-05-22T15:53:59.357" v="240"/>
        <pc:sldMkLst>
          <pc:docMk/>
          <pc:sldMk cId="4068653008" sldId="278"/>
        </pc:sldMkLst>
        <pc:spChg chg="mod">
          <ac:chgData name="Tegischer Lukas" userId="f78daebb-0565-485c-bd0e-1cd035e796ff" providerId="ADAL" clId="{78F5EDDA-2BFA-42EB-B18C-56E80F77F532}" dt="2020-05-22T15:46:58.287" v="33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5:47:00.019" v="34" actId="478"/>
          <ac:spMkLst>
            <pc:docMk/>
            <pc:sldMk cId="4068653008" sldId="278"/>
            <ac:spMk id="4" creationId="{BE76B085-C4FB-42A1-91BE-6045B18F4840}"/>
          </ac:spMkLst>
        </pc:spChg>
        <pc:spChg chg="del">
          <ac:chgData name="Tegischer Lukas" userId="f78daebb-0565-485c-bd0e-1cd035e796ff" providerId="ADAL" clId="{78F5EDDA-2BFA-42EB-B18C-56E80F77F532}" dt="2020-05-22T15:47:01.391" v="35" actId="478"/>
          <ac:spMkLst>
            <pc:docMk/>
            <pc:sldMk cId="4068653008" sldId="278"/>
            <ac:spMk id="5" creationId="{615EC234-40A7-4F5E-81F4-6BF71480FEED}"/>
          </ac:spMkLst>
        </pc:spChg>
        <pc:spChg chg="add del">
          <ac:chgData name="Tegischer Lukas" userId="f78daebb-0565-485c-bd0e-1cd035e796ff" providerId="ADAL" clId="{78F5EDDA-2BFA-42EB-B18C-56E80F77F532}" dt="2020-05-22T15:47:57.351" v="45" actId="478"/>
          <ac:spMkLst>
            <pc:docMk/>
            <pc:sldMk cId="4068653008" sldId="278"/>
            <ac:spMk id="9" creationId="{252B5583-DEE1-4996-B009-D5EA71590A4B}"/>
          </ac:spMkLst>
        </pc:spChg>
        <pc:spChg chg="add mod">
          <ac:chgData name="Tegischer Lukas" userId="f78daebb-0565-485c-bd0e-1cd035e796ff" providerId="ADAL" clId="{78F5EDDA-2BFA-42EB-B18C-56E80F77F532}" dt="2020-05-22T15:53:42.920" v="238" actId="1076"/>
          <ac:spMkLst>
            <pc:docMk/>
            <pc:sldMk cId="4068653008" sldId="278"/>
            <ac:spMk id="10" creationId="{3D1BD5F7-564E-4029-8CF3-DEA854BB3B46}"/>
          </ac:spMkLst>
        </pc:spChg>
        <pc:spChg chg="add mod">
          <ac:chgData name="Tegischer Lukas" userId="f78daebb-0565-485c-bd0e-1cd035e796ff" providerId="ADAL" clId="{78F5EDDA-2BFA-42EB-B18C-56E80F77F532}" dt="2020-05-22T15:53:45.279" v="239" actId="1076"/>
          <ac:spMkLst>
            <pc:docMk/>
            <pc:sldMk cId="4068653008" sldId="278"/>
            <ac:spMk id="11" creationId="{799F0263-7DC5-4D04-A9A9-E222A50446D6}"/>
          </ac:spMkLst>
        </pc:spChg>
        <pc:spChg chg="add mod">
          <ac:chgData name="Tegischer Lukas" userId="f78daebb-0565-485c-bd0e-1cd035e796ff" providerId="ADAL" clId="{78F5EDDA-2BFA-42EB-B18C-56E80F77F532}" dt="2020-05-22T15:49:25.296" v="105" actId="1076"/>
          <ac:spMkLst>
            <pc:docMk/>
            <pc:sldMk cId="4068653008" sldId="278"/>
            <ac:spMk id="12" creationId="{32E25657-ED66-4AC3-98F8-C9B139F473B1}"/>
          </ac:spMkLst>
        </pc:spChg>
        <pc:graphicFrameChg chg="add del">
          <ac:chgData name="Tegischer Lukas" userId="f78daebb-0565-485c-bd0e-1cd035e796ff" providerId="ADAL" clId="{78F5EDDA-2BFA-42EB-B18C-56E80F77F532}" dt="2020-05-22T15:47:35.115" v="43"/>
          <ac:graphicFrameMkLst>
            <pc:docMk/>
            <pc:sldMk cId="4068653008" sldId="278"/>
            <ac:graphicFrameMk id="6" creationId="{6C054645-2849-43F2-8186-58BE671352AE}"/>
          </ac:graphicFrameMkLst>
        </pc:graphicFrameChg>
        <pc:graphicFrameChg chg="add del">
          <ac:chgData name="Tegischer Lukas" userId="f78daebb-0565-485c-bd0e-1cd035e796ff" providerId="ADAL" clId="{78F5EDDA-2BFA-42EB-B18C-56E80F77F532}" dt="2020-05-22T15:47:57.351" v="45" actId="478"/>
          <ac:graphicFrameMkLst>
            <pc:docMk/>
            <pc:sldMk cId="4068653008" sldId="278"/>
            <ac:graphicFrameMk id="8" creationId="{A5B00292-71D7-4106-9B68-BAA263C0E972}"/>
          </ac:graphicFrameMkLst>
        </pc:graphicFrameChg>
        <pc:picChg chg="add mod">
          <ac:chgData name="Tegischer Lukas" userId="f78daebb-0565-485c-bd0e-1cd035e796ff" providerId="ADAL" clId="{78F5EDDA-2BFA-42EB-B18C-56E80F77F532}" dt="2020-05-22T15:49:27.414" v="106" actId="1076"/>
          <ac:picMkLst>
            <pc:docMk/>
            <pc:sldMk cId="4068653008" sldId="278"/>
            <ac:picMk id="7" creationId="{C371ECFC-7DBB-4C42-9CFF-04E0C656FE38}"/>
          </ac:picMkLst>
        </pc:picChg>
      </pc:sldChg>
      <pc:sldChg chg="modSp">
        <pc:chgData name="Tegischer Lukas" userId="f78daebb-0565-485c-bd0e-1cd035e796ff" providerId="ADAL" clId="{78F5EDDA-2BFA-42EB-B18C-56E80F77F532}" dt="2020-05-22T15:53:20.474" v="237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78F5EDDA-2BFA-42EB-B18C-56E80F77F532}" dt="2020-05-22T15:53:20.474" v="237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Transition">
        <pc:chgData name="Tegischer Lukas" userId="f78daebb-0565-485c-bd0e-1cd035e796ff" providerId="ADAL" clId="{78F5EDDA-2BFA-42EB-B18C-56E80F77F532}" dt="2020-05-22T15:54:53.594" v="253"/>
        <pc:sldMkLst>
          <pc:docMk/>
          <pc:sldMk cId="127089651" sldId="296"/>
        </pc:sldMkLst>
        <pc:spChg chg="del">
          <ac:chgData name="Tegischer Lukas" userId="f78daebb-0565-485c-bd0e-1cd035e796ff" providerId="ADAL" clId="{78F5EDDA-2BFA-42EB-B18C-56E80F77F532}" dt="2020-05-22T15:52:08.861" v="208" actId="478"/>
          <ac:spMkLst>
            <pc:docMk/>
            <pc:sldMk cId="127089651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78F5EDDA-2BFA-42EB-B18C-56E80F77F532}" dt="2020-05-22T15:52:10.557" v="209" actId="478"/>
          <ac:spMkLst>
            <pc:docMk/>
            <pc:sldMk cId="127089651" sldId="296"/>
            <ac:spMk id="4" creationId="{BE76B085-C4FB-42A1-91BE-6045B18F4840}"/>
          </ac:spMkLst>
        </pc:spChg>
        <pc:spChg chg="add mod">
          <ac:chgData name="Tegischer Lukas" userId="f78daebb-0565-485c-bd0e-1cd035e796ff" providerId="ADAL" clId="{78F5EDDA-2BFA-42EB-B18C-56E80F77F532}" dt="2020-05-22T15:52:16.368" v="212" actId="1076"/>
          <ac:spMkLst>
            <pc:docMk/>
            <pc:sldMk cId="127089651" sldId="296"/>
            <ac:spMk id="5" creationId="{C9BAB24C-00DC-4C2F-A2FA-1ED83455C0D4}"/>
          </ac:spMkLst>
        </pc:spChg>
        <pc:spChg chg="add mod">
          <ac:chgData name="Tegischer Lukas" userId="f78daebb-0565-485c-bd0e-1cd035e796ff" providerId="ADAL" clId="{78F5EDDA-2BFA-42EB-B18C-56E80F77F532}" dt="2020-05-22T15:52:30.323" v="214" actId="1076"/>
          <ac:spMkLst>
            <pc:docMk/>
            <pc:sldMk cId="127089651" sldId="296"/>
            <ac:spMk id="6" creationId="{1EB3DD23-82F2-40E1-84D9-F84020563DE7}"/>
          </ac:spMkLst>
        </pc:spChg>
        <pc:spChg chg="del">
          <ac:chgData name="Tegischer Lukas" userId="f78daebb-0565-485c-bd0e-1cd035e796ff" providerId="ADAL" clId="{78F5EDDA-2BFA-42EB-B18C-56E80F77F532}" dt="2020-05-22T15:52:11.881" v="210" actId="478"/>
          <ac:spMkLst>
            <pc:docMk/>
            <pc:sldMk cId="127089651" sldId="296"/>
            <ac:spMk id="7" creationId="{94349B6E-DF0B-4B0F-A9F2-0D05DAF5545F}"/>
          </ac:spMkLst>
        </pc:spChg>
      </pc:sldChg>
      <pc:sldChg chg="del">
        <pc:chgData name="Tegischer Lukas" userId="f78daebb-0565-485c-bd0e-1cd035e796ff" providerId="ADAL" clId="{78F5EDDA-2BFA-42EB-B18C-56E80F77F532}" dt="2020-05-22T15:53:12.012" v="227" actId="2696"/>
        <pc:sldMkLst>
          <pc:docMk/>
          <pc:sldMk cId="1690730730" sldId="297"/>
        </pc:sldMkLst>
      </pc:sldChg>
      <pc:sldChg chg="addSp delSp modSp add modTransition modAnim">
        <pc:chgData name="Tegischer Lukas" userId="f78daebb-0565-485c-bd0e-1cd035e796ff" providerId="ADAL" clId="{78F5EDDA-2BFA-42EB-B18C-56E80F77F532}" dt="2020-05-22T15:54:53.594" v="253"/>
        <pc:sldMkLst>
          <pc:docMk/>
          <pc:sldMk cId="1060472660" sldId="298"/>
        </pc:sldMkLst>
        <pc:spChg chg="add del">
          <ac:chgData name="Tegischer Lukas" userId="f78daebb-0565-485c-bd0e-1cd035e796ff" providerId="ADAL" clId="{78F5EDDA-2BFA-42EB-B18C-56E80F77F532}" dt="2020-05-22T15:49:59.808" v="126"/>
          <ac:spMkLst>
            <pc:docMk/>
            <pc:sldMk cId="1060472660" sldId="298"/>
            <ac:spMk id="5" creationId="{A6E0EA3A-4F04-4839-9C0A-D13A2FF8C133}"/>
          </ac:spMkLst>
        </pc:spChg>
        <pc:spChg chg="add mod">
          <ac:chgData name="Tegischer Lukas" userId="f78daebb-0565-485c-bd0e-1cd035e796ff" providerId="ADAL" clId="{78F5EDDA-2BFA-42EB-B18C-56E80F77F532}" dt="2020-05-22T15:50:32.174" v="165" actId="1076"/>
          <ac:spMkLst>
            <pc:docMk/>
            <pc:sldMk cId="1060472660" sldId="298"/>
            <ac:spMk id="6" creationId="{0BC914DC-8CBB-406A-BC4C-1479F4CA540F}"/>
          </ac:spMkLst>
        </pc:spChg>
        <pc:spChg chg="del">
          <ac:chgData name="Tegischer Lukas" userId="f78daebb-0565-485c-bd0e-1cd035e796ff" providerId="ADAL" clId="{78F5EDDA-2BFA-42EB-B18C-56E80F77F532}" dt="2020-05-22T15:50:11.884" v="130" actId="478"/>
          <ac:spMkLst>
            <pc:docMk/>
            <pc:sldMk cId="1060472660" sldId="298"/>
            <ac:spMk id="10" creationId="{3D1BD5F7-564E-4029-8CF3-DEA854BB3B46}"/>
          </ac:spMkLst>
        </pc:spChg>
        <pc:spChg chg="del">
          <ac:chgData name="Tegischer Lukas" userId="f78daebb-0565-485c-bd0e-1cd035e796ff" providerId="ADAL" clId="{78F5EDDA-2BFA-42EB-B18C-56E80F77F532}" dt="2020-05-22T15:50:12.759" v="131" actId="478"/>
          <ac:spMkLst>
            <pc:docMk/>
            <pc:sldMk cId="1060472660" sldId="298"/>
            <ac:spMk id="11" creationId="{799F0263-7DC5-4D04-A9A9-E222A50446D6}"/>
          </ac:spMkLst>
        </pc:spChg>
        <pc:spChg chg="mod">
          <ac:chgData name="Tegischer Lukas" userId="f78daebb-0565-485c-bd0e-1cd035e796ff" providerId="ADAL" clId="{78F5EDDA-2BFA-42EB-B18C-56E80F77F532}" dt="2020-05-22T15:50:34.110" v="166" actId="1076"/>
          <ac:spMkLst>
            <pc:docMk/>
            <pc:sldMk cId="1060472660" sldId="298"/>
            <ac:spMk id="12" creationId="{32E25657-ED66-4AC3-98F8-C9B139F473B1}"/>
          </ac:spMkLst>
        </pc:spChg>
        <pc:spChg chg="add mod">
          <ac:chgData name="Tegischer Lukas" userId="f78daebb-0565-485c-bd0e-1cd035e796ff" providerId="ADAL" clId="{78F5EDDA-2BFA-42EB-B18C-56E80F77F532}" dt="2020-05-22T15:51:18.701" v="191" actId="1076"/>
          <ac:spMkLst>
            <pc:docMk/>
            <pc:sldMk cId="1060472660" sldId="298"/>
            <ac:spMk id="13" creationId="{D7981C0F-4CA5-485C-AE32-D0F145CDCECD}"/>
          </ac:spMkLst>
        </pc:spChg>
        <pc:spChg chg="add mod">
          <ac:chgData name="Tegischer Lukas" userId="f78daebb-0565-485c-bd0e-1cd035e796ff" providerId="ADAL" clId="{78F5EDDA-2BFA-42EB-B18C-56E80F77F532}" dt="2020-05-22T15:51:36.599" v="197" actId="1076"/>
          <ac:spMkLst>
            <pc:docMk/>
            <pc:sldMk cId="1060472660" sldId="298"/>
            <ac:spMk id="15" creationId="{FF7DE116-F6C3-4551-AF14-521EB0F3AC18}"/>
          </ac:spMkLst>
        </pc:spChg>
        <pc:spChg chg="add mod">
          <ac:chgData name="Tegischer Lukas" userId="f78daebb-0565-485c-bd0e-1cd035e796ff" providerId="ADAL" clId="{78F5EDDA-2BFA-42EB-B18C-56E80F77F532}" dt="2020-05-22T15:51:55.237" v="205" actId="1076"/>
          <ac:spMkLst>
            <pc:docMk/>
            <pc:sldMk cId="1060472660" sldId="298"/>
            <ac:spMk id="16" creationId="{99B89935-ED68-4034-B4F4-B1A3D58201BC}"/>
          </ac:spMkLst>
        </pc:spChg>
        <pc:graphicFrameChg chg="add del">
          <ac:chgData name="Tegischer Lukas" userId="f78daebb-0565-485c-bd0e-1cd035e796ff" providerId="ADAL" clId="{78F5EDDA-2BFA-42EB-B18C-56E80F77F532}" dt="2020-05-22T15:49:59.808" v="126"/>
          <ac:graphicFrameMkLst>
            <pc:docMk/>
            <pc:sldMk cId="1060472660" sldId="298"/>
            <ac:graphicFrameMk id="4" creationId="{C673E5DC-477E-4269-8FD5-402E0E55B320}"/>
          </ac:graphicFrameMkLst>
        </pc:graphicFrameChg>
        <pc:graphicFrameChg chg="add del">
          <ac:chgData name="Tegischer Lukas" userId="f78daebb-0565-485c-bd0e-1cd035e796ff" providerId="ADAL" clId="{78F5EDDA-2BFA-42EB-B18C-56E80F77F532}" dt="2020-05-22T15:50:48.575" v="168"/>
          <ac:graphicFrameMkLst>
            <pc:docMk/>
            <pc:sldMk cId="1060472660" sldId="298"/>
            <ac:graphicFrameMk id="8" creationId="{E3EA7057-0D41-4E77-AB4A-0A149A33BFF2}"/>
          </ac:graphicFrameMkLst>
        </pc:graphicFrameChg>
        <pc:picChg chg="del">
          <ac:chgData name="Tegischer Lukas" userId="f78daebb-0565-485c-bd0e-1cd035e796ff" providerId="ADAL" clId="{78F5EDDA-2BFA-42EB-B18C-56E80F77F532}" dt="2020-05-22T15:49:40.017" v="120" actId="478"/>
          <ac:picMkLst>
            <pc:docMk/>
            <pc:sldMk cId="1060472660" sldId="298"/>
            <ac:picMk id="7" creationId="{C371ECFC-7DBB-4C42-9CFF-04E0C656FE38}"/>
          </ac:picMkLst>
        </pc:picChg>
        <pc:picChg chg="add mod">
          <ac:chgData name="Tegischer Lukas" userId="f78daebb-0565-485c-bd0e-1cd035e796ff" providerId="ADAL" clId="{78F5EDDA-2BFA-42EB-B18C-56E80F77F532}" dt="2020-05-22T15:51:58.038" v="207" actId="1076"/>
          <ac:picMkLst>
            <pc:docMk/>
            <pc:sldMk cId="1060472660" sldId="298"/>
            <ac:picMk id="9" creationId="{A1B2F843-60F6-40AE-873B-DAC26DFE4E38}"/>
          </ac:picMkLst>
        </pc:picChg>
      </pc:sldChg>
      <pc:sldChg chg="addSp delSp modSp add modTransition modAnim">
        <pc:chgData name="Tegischer Lukas" userId="f78daebb-0565-485c-bd0e-1cd035e796ff" providerId="ADAL" clId="{78F5EDDA-2BFA-42EB-B18C-56E80F77F532}" dt="2020-05-22T15:54:53.594" v="253"/>
        <pc:sldMkLst>
          <pc:docMk/>
          <pc:sldMk cId="326785872" sldId="299"/>
        </pc:sldMkLst>
        <pc:spChg chg="add mod">
          <ac:chgData name="Tegischer Lukas" userId="f78daebb-0565-485c-bd0e-1cd035e796ff" providerId="ADAL" clId="{78F5EDDA-2BFA-42EB-B18C-56E80F77F532}" dt="2020-05-22T15:52:53.689" v="222"/>
          <ac:spMkLst>
            <pc:docMk/>
            <pc:sldMk cId="326785872" sldId="299"/>
            <ac:spMk id="2" creationId="{14FE1F0B-9247-489D-81EB-348EB3F29701}"/>
          </ac:spMkLst>
        </pc:spChg>
        <pc:spChg chg="add mod">
          <ac:chgData name="Tegischer Lukas" userId="f78daebb-0565-485c-bd0e-1cd035e796ff" providerId="ADAL" clId="{78F5EDDA-2BFA-42EB-B18C-56E80F77F532}" dt="2020-05-22T15:54:39.327" v="251" actId="1076"/>
          <ac:spMkLst>
            <pc:docMk/>
            <pc:sldMk cId="326785872" sldId="299"/>
            <ac:spMk id="4" creationId="{1F1FCACE-BB48-4AA2-8949-4B938954F018}"/>
          </ac:spMkLst>
        </pc:spChg>
        <pc:spChg chg="del">
          <ac:chgData name="Tegischer Lukas" userId="f78daebb-0565-485c-bd0e-1cd035e796ff" providerId="ADAL" clId="{78F5EDDA-2BFA-42EB-B18C-56E80F77F532}" dt="2020-05-22T15:52:40.538" v="216" actId="478"/>
          <ac:spMkLst>
            <pc:docMk/>
            <pc:sldMk cId="326785872" sldId="299"/>
            <ac:spMk id="5" creationId="{C9BAB24C-00DC-4C2F-A2FA-1ED83455C0D4}"/>
          </ac:spMkLst>
        </pc:spChg>
        <pc:spChg chg="del">
          <ac:chgData name="Tegischer Lukas" userId="f78daebb-0565-485c-bd0e-1cd035e796ff" providerId="ADAL" clId="{78F5EDDA-2BFA-42EB-B18C-56E80F77F532}" dt="2020-05-22T15:52:42.295" v="217" actId="478"/>
          <ac:spMkLst>
            <pc:docMk/>
            <pc:sldMk cId="326785872" sldId="299"/>
            <ac:spMk id="6" creationId="{1EB3DD23-82F2-40E1-84D9-F84020563DE7}"/>
          </ac:spMkLst>
        </pc:spChg>
        <pc:spChg chg="add mod">
          <ac:chgData name="Tegischer Lukas" userId="f78daebb-0565-485c-bd0e-1cd035e796ff" providerId="ADAL" clId="{78F5EDDA-2BFA-42EB-B18C-56E80F77F532}" dt="2020-05-22T15:54:39.327" v="251" actId="1076"/>
          <ac:spMkLst>
            <pc:docMk/>
            <pc:sldMk cId="326785872" sldId="299"/>
            <ac:spMk id="7" creationId="{25F58284-E51B-4B94-AAB6-686CD9148B2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1314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77398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2582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90" y="1771135"/>
            <a:ext cx="9281160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ebener Figuren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Rechteck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27169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Flächeninhalt des Rechtecks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3D1BD5F7-564E-4029-8CF3-DEA854BB3B46}"/>
                  </a:ext>
                </a:extLst>
              </p:cNvPr>
              <p:cNvSpPr txBox="1"/>
              <p:nvPr/>
            </p:nvSpPr>
            <p:spPr>
              <a:xfrm>
                <a:off x="7736516" y="2875002"/>
                <a:ext cx="194925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3600" b="1" i="1" smtClean="0"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de-AT" sz="36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36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de-AT" sz="3600" b="1" i="1" smtClean="0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de-AT" sz="36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de-AT" sz="3600" b="1" dirty="0"/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3D1BD5F7-564E-4029-8CF3-DEA854BB3B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6516" y="2875002"/>
                <a:ext cx="1949252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feld 11">
            <a:extLst>
              <a:ext uri="{FF2B5EF4-FFF2-40B4-BE49-F238E27FC236}">
                <a16:creationId xmlns:a16="http://schemas.microsoft.com/office/drawing/2014/main" id="{32E25657-ED66-4AC3-98F8-C9B139F473B1}"/>
              </a:ext>
            </a:extLst>
          </p:cNvPr>
          <p:cNvSpPr txBox="1"/>
          <p:nvPr/>
        </p:nvSpPr>
        <p:spPr>
          <a:xfrm>
            <a:off x="6606239" y="1973564"/>
            <a:ext cx="4209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3200" b="1" u="sng" dirty="0">
                <a:solidFill>
                  <a:srgbClr val="00B050"/>
                </a:solidFill>
              </a:rPr>
              <a:t>Seitenlängen a und b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6664AE1-A681-4B79-B877-4B7009116217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01" t="23266" r="42664" b="37000"/>
          <a:stretch/>
        </p:blipFill>
        <p:spPr bwMode="auto">
          <a:xfrm>
            <a:off x="1375954" y="1476934"/>
            <a:ext cx="4434840" cy="340939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8DA971FA-E467-41FB-9665-E9AD049484FD}"/>
                  </a:ext>
                </a:extLst>
              </p:cNvPr>
              <p:cNvSpPr/>
              <p:nvPr/>
            </p:nvSpPr>
            <p:spPr>
              <a:xfrm>
                <a:off x="6381208" y="3745663"/>
                <a:ext cx="4367093" cy="6186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4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Umformung</a:t>
                </a:r>
                <a:r>
                  <a:rPr lang="de-AT" sz="2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num>
                      <m:den>
                        <m:r>
                          <a:rPr lang="de-AT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𝑏</m:t>
                        </m:r>
                      </m:den>
                    </m:f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𝑜𝑑𝑒𝑟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de-AT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de-AT" sz="24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de-AT" sz="24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num>
                      <m:den>
                        <m:r>
                          <a:rPr lang="de-AT" sz="24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8DA971FA-E467-41FB-9665-E9AD049484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208" y="3745663"/>
                <a:ext cx="4367093" cy="618696"/>
              </a:xfrm>
              <a:prstGeom prst="rect">
                <a:avLst/>
              </a:prstGeom>
              <a:blipFill>
                <a:blip r:embed="rId6"/>
                <a:stretch>
                  <a:fillRect l="-2235" b="-882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5D3FC3A2-1C22-44A9-B785-8980FCE99AC1}"/>
              </a:ext>
            </a:extLst>
          </p:cNvPr>
          <p:cNvSpPr/>
          <p:nvPr/>
        </p:nvSpPr>
        <p:spPr>
          <a:xfrm>
            <a:off x="203573" y="625642"/>
            <a:ext cx="9816727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Berechne die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fehlende Seite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Rechtecks, wenn du den Umfang und eine Seite kennst. Berechne anschließend den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Flächeninhalt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Rechtecks.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1CF1AC0-B00F-4BA4-A075-01C3266EE2D8}"/>
                  </a:ext>
                </a:extLst>
              </p:cNvPr>
              <p:cNvSpPr/>
              <p:nvPr/>
            </p:nvSpPr>
            <p:spPr>
              <a:xfrm>
                <a:off x="3250697" y="1329347"/>
                <a:ext cx="451822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=40 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 ;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=8 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𝑐𝑚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𝑔𝑒𝑠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.: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de-AT" sz="2400" i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AT" sz="2400" i="1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1CF1AC0-B00F-4BA4-A075-01C3266EE2D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0697" y="1329347"/>
                <a:ext cx="4518225" cy="461665"/>
              </a:xfrm>
              <a:prstGeom prst="rect">
                <a:avLst/>
              </a:prstGeom>
              <a:blipFill>
                <a:blip r:embed="rId4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89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69</Words>
  <Application>Microsoft Office PowerPoint</Application>
  <PresentationFormat>Breitbild</PresentationFormat>
  <Paragraphs>10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Calibri</vt:lpstr>
      <vt:lpstr>Cambria Math</vt:lpstr>
      <vt:lpstr>Georgia</vt:lpstr>
      <vt:lpstr>Trebuchet MS</vt:lpstr>
      <vt:lpstr>Wingdings</vt:lpstr>
      <vt:lpstr>Holzart</vt:lpstr>
      <vt:lpstr>Flächeninhalt ebener Figuren  Rechteck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2022-11-04T15:40:36Z</dcterms:modified>
</cp:coreProperties>
</file>