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324" r:id="rId2"/>
    <p:sldId id="325" r:id="rId3"/>
    <p:sldId id="326" r:id="rId4"/>
    <p:sldId id="32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FB3608FD-D40A-4173-ABFB-C7D2A08BFDFD}"/>
    <pc:docChg chg="undo custSel addSld delSld modSld">
      <pc:chgData name="Tegischer Lukas" userId="f78daebb-0565-485c-bd0e-1cd035e796ff" providerId="ADAL" clId="{FB3608FD-D40A-4173-ABFB-C7D2A08BFDFD}" dt="2021-05-02T17:14:10.441" v="78" actId="1076"/>
      <pc:docMkLst>
        <pc:docMk/>
      </pc:docMkLst>
      <pc:sldChg chg="addSp delSp modSp mod delAnim modAnim">
        <pc:chgData name="Tegischer Lukas" userId="f78daebb-0565-485c-bd0e-1cd035e796ff" providerId="ADAL" clId="{FB3608FD-D40A-4173-ABFB-C7D2A08BFDFD}" dt="2021-05-02T17:13:06.171" v="55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FB3608FD-D40A-4173-ABFB-C7D2A08BFDFD}" dt="2021-05-02T17:12:19.833" v="34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B3608FD-D40A-4173-ABFB-C7D2A08BFDFD}" dt="2021-05-02T17:13:06.171" v="55" actId="20577"/>
          <ac:spMkLst>
            <pc:docMk/>
            <pc:sldMk cId="2738696002" sldId="324"/>
            <ac:spMk id="8" creationId="{E37DF9B9-AA4F-4F98-A84F-F7F5189F71AD}"/>
          </ac:spMkLst>
        </pc:spChg>
        <pc:spChg chg="del">
          <ac:chgData name="Tegischer Lukas" userId="f78daebb-0565-485c-bd0e-1cd035e796ff" providerId="ADAL" clId="{FB3608FD-D40A-4173-ABFB-C7D2A08BFDFD}" dt="2021-05-02T17:12:15.240" v="33" actId="478"/>
          <ac:spMkLst>
            <pc:docMk/>
            <pc:sldMk cId="2738696002" sldId="324"/>
            <ac:spMk id="9" creationId="{3BC79420-2A68-4A93-B8F9-90DA5B0A932D}"/>
          </ac:spMkLst>
        </pc:spChg>
        <pc:picChg chg="add mod">
          <ac:chgData name="Tegischer Lukas" userId="f78daebb-0565-485c-bd0e-1cd035e796ff" providerId="ADAL" clId="{FB3608FD-D40A-4173-ABFB-C7D2A08BFDFD}" dt="2021-05-02T17:12:23.730" v="35" actId="1076"/>
          <ac:picMkLst>
            <pc:docMk/>
            <pc:sldMk cId="2738696002" sldId="324"/>
            <ac:picMk id="6" creationId="{15D2D1AE-8A77-4529-B0E8-BF449B8FD466}"/>
          </ac:picMkLst>
        </pc:picChg>
        <pc:picChg chg="del">
          <ac:chgData name="Tegischer Lukas" userId="f78daebb-0565-485c-bd0e-1cd035e796ff" providerId="ADAL" clId="{FB3608FD-D40A-4173-ABFB-C7D2A08BFDFD}" dt="2021-05-02T17:11:47.383" v="24" actId="478"/>
          <ac:picMkLst>
            <pc:docMk/>
            <pc:sldMk cId="2738696002" sldId="324"/>
            <ac:picMk id="10" creationId="{30197783-918D-40DD-A54B-A4CA6AE005D1}"/>
          </ac:picMkLst>
        </pc:picChg>
      </pc:sldChg>
      <pc:sldChg chg="del">
        <pc:chgData name="Tegischer Lukas" userId="f78daebb-0565-485c-bd0e-1cd035e796ff" providerId="ADAL" clId="{FB3608FD-D40A-4173-ABFB-C7D2A08BFDFD}" dt="2021-05-02T17:12:13.640" v="32" actId="47"/>
        <pc:sldMkLst>
          <pc:docMk/>
          <pc:sldMk cId="756688563" sldId="325"/>
        </pc:sldMkLst>
      </pc:sldChg>
      <pc:sldChg chg="addSp delSp modSp add mod delAnim">
        <pc:chgData name="Tegischer Lukas" userId="f78daebb-0565-485c-bd0e-1cd035e796ff" providerId="ADAL" clId="{FB3608FD-D40A-4173-ABFB-C7D2A08BFDFD}" dt="2021-05-02T17:14:10.441" v="78" actId="1076"/>
        <pc:sldMkLst>
          <pc:docMk/>
          <pc:sldMk cId="3123787825" sldId="325"/>
        </pc:sldMkLst>
        <pc:spChg chg="add mod">
          <ac:chgData name="Tegischer Lukas" userId="f78daebb-0565-485c-bd0e-1cd035e796ff" providerId="ADAL" clId="{FB3608FD-D40A-4173-ABFB-C7D2A08BFDFD}" dt="2021-05-02T17:13:25.118" v="62" actId="21"/>
          <ac:spMkLst>
            <pc:docMk/>
            <pc:sldMk cId="3123787825" sldId="325"/>
            <ac:spMk id="7" creationId="{907FACC4-4B06-456A-8E19-A5F1E9EF85A8}"/>
          </ac:spMkLst>
        </pc:spChg>
        <pc:spChg chg="del">
          <ac:chgData name="Tegischer Lukas" userId="f78daebb-0565-485c-bd0e-1cd035e796ff" providerId="ADAL" clId="{FB3608FD-D40A-4173-ABFB-C7D2A08BFDFD}" dt="2021-05-02T17:13:10.677" v="57" actId="478"/>
          <ac:spMkLst>
            <pc:docMk/>
            <pc:sldMk cId="3123787825" sldId="325"/>
            <ac:spMk id="8" creationId="{E37DF9B9-AA4F-4F98-A84F-F7F5189F71AD}"/>
          </ac:spMkLst>
        </pc:spChg>
        <pc:picChg chg="mod">
          <ac:chgData name="Tegischer Lukas" userId="f78daebb-0565-485c-bd0e-1cd035e796ff" providerId="ADAL" clId="{FB3608FD-D40A-4173-ABFB-C7D2A08BFDFD}" dt="2021-05-02T17:14:10.441" v="78" actId="1076"/>
          <ac:picMkLst>
            <pc:docMk/>
            <pc:sldMk cId="3123787825" sldId="325"/>
            <ac:picMk id="6" creationId="{15D2D1AE-8A77-4529-B0E8-BF449B8FD466}"/>
          </ac:picMkLst>
        </pc:picChg>
      </pc:sldChg>
      <pc:sldChg chg="addSp delSp modSp add mod">
        <pc:chgData name="Tegischer Lukas" userId="f78daebb-0565-485c-bd0e-1cd035e796ff" providerId="ADAL" clId="{FB3608FD-D40A-4173-ABFB-C7D2A08BFDFD}" dt="2021-05-02T17:13:42.505" v="70" actId="1076"/>
        <pc:sldMkLst>
          <pc:docMk/>
          <pc:sldMk cId="2600959167" sldId="326"/>
        </pc:sldMkLst>
        <pc:spChg chg="del">
          <ac:chgData name="Tegischer Lukas" userId="f78daebb-0565-485c-bd0e-1cd035e796ff" providerId="ADAL" clId="{FB3608FD-D40A-4173-ABFB-C7D2A08BFDFD}" dt="2021-05-02T17:13:30.242" v="64" actId="478"/>
          <ac:spMkLst>
            <pc:docMk/>
            <pc:sldMk cId="2600959167" sldId="326"/>
            <ac:spMk id="7" creationId="{907FACC4-4B06-456A-8E19-A5F1E9EF85A8}"/>
          </ac:spMkLst>
        </pc:spChg>
        <pc:spChg chg="add mod">
          <ac:chgData name="Tegischer Lukas" userId="f78daebb-0565-485c-bd0e-1cd035e796ff" providerId="ADAL" clId="{FB3608FD-D40A-4173-ABFB-C7D2A08BFDFD}" dt="2021-05-02T17:13:42.505" v="70" actId="1076"/>
          <ac:spMkLst>
            <pc:docMk/>
            <pc:sldMk cId="2600959167" sldId="326"/>
            <ac:spMk id="8" creationId="{C6D8C54C-5A5E-420F-B33A-FB4EEF1CF37C}"/>
          </ac:spMkLst>
        </pc:spChg>
      </pc:sldChg>
      <pc:sldChg chg="addSp delSp modSp add mod">
        <pc:chgData name="Tegischer Lukas" userId="f78daebb-0565-485c-bd0e-1cd035e796ff" providerId="ADAL" clId="{FB3608FD-D40A-4173-ABFB-C7D2A08BFDFD}" dt="2021-05-02T17:14:04.386" v="77" actId="1076"/>
        <pc:sldMkLst>
          <pc:docMk/>
          <pc:sldMk cId="3095310328" sldId="327"/>
        </pc:sldMkLst>
        <pc:spChg chg="add mod">
          <ac:chgData name="Tegischer Lukas" userId="f78daebb-0565-485c-bd0e-1cd035e796ff" providerId="ADAL" clId="{FB3608FD-D40A-4173-ABFB-C7D2A08BFDFD}" dt="2021-05-02T17:13:54.361" v="76" actId="1076"/>
          <ac:spMkLst>
            <pc:docMk/>
            <pc:sldMk cId="3095310328" sldId="327"/>
            <ac:spMk id="7" creationId="{A4DC83E4-0770-4649-A69F-735D44485F18}"/>
          </ac:spMkLst>
        </pc:spChg>
        <pc:spChg chg="del">
          <ac:chgData name="Tegischer Lukas" userId="f78daebb-0565-485c-bd0e-1cd035e796ff" providerId="ADAL" clId="{FB3608FD-D40A-4173-ABFB-C7D2A08BFDFD}" dt="2021-05-02T17:13:47.430" v="72" actId="478"/>
          <ac:spMkLst>
            <pc:docMk/>
            <pc:sldMk cId="3095310328" sldId="327"/>
            <ac:spMk id="8" creationId="{C6D8C54C-5A5E-420F-B33A-FB4EEF1CF37C}"/>
          </ac:spMkLst>
        </pc:spChg>
        <pc:picChg chg="mod">
          <ac:chgData name="Tegischer Lukas" userId="f78daebb-0565-485c-bd0e-1cd035e796ff" providerId="ADAL" clId="{FB3608FD-D40A-4173-ABFB-C7D2A08BFDFD}" dt="2021-05-02T17:14:04.386" v="77" actId="1076"/>
          <ac:picMkLst>
            <pc:docMk/>
            <pc:sldMk cId="3095310328" sldId="327"/>
            <ac:picMk id="6" creationId="{15D2D1AE-8A77-4529-B0E8-BF449B8FD466}"/>
          </ac:picMkLst>
        </pc:picChg>
      </pc:sldChg>
    </pc:docChg>
  </pc:docChgLst>
  <pc:docChgLst>
    <pc:chgData name="Tegischer Lukas" userId="f78daebb-0565-485c-bd0e-1cd035e796ff" providerId="ADAL" clId="{10C0C496-723B-4C47-ABA7-7B59E1441D54}"/>
    <pc:docChg chg="undo custSel addSld modSld">
      <pc:chgData name="Tegischer Lukas" userId="f78daebb-0565-485c-bd0e-1cd035e796ff" providerId="ADAL" clId="{10C0C496-723B-4C47-ABA7-7B59E1441D54}" dt="2021-05-02T17:10:55.777" v="67"/>
      <pc:docMkLst>
        <pc:docMk/>
      </pc:docMkLst>
      <pc:sldChg chg="addSp delSp modSp mod delAnim modAnim">
        <pc:chgData name="Tegischer Lukas" userId="f78daebb-0565-485c-bd0e-1cd035e796ff" providerId="ADAL" clId="{10C0C496-723B-4C47-ABA7-7B59E1441D54}" dt="2021-05-02T17:10:32.689" v="59"/>
        <pc:sldMkLst>
          <pc:docMk/>
          <pc:sldMk cId="2738696002" sldId="324"/>
        </pc:sldMkLst>
        <pc:spChg chg="mod">
          <ac:chgData name="Tegischer Lukas" userId="f78daebb-0565-485c-bd0e-1cd035e796ff" providerId="ADAL" clId="{10C0C496-723B-4C47-ABA7-7B59E1441D54}" dt="2021-05-02T17:10:20.521" v="56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0C0C496-723B-4C47-ABA7-7B59E1441D54}" dt="2021-05-02T17:06:43.111" v="27" actId="478"/>
          <ac:spMkLst>
            <pc:docMk/>
            <pc:sldMk cId="2738696002" sldId="324"/>
            <ac:spMk id="7" creationId="{CD9B0C02-85B2-4218-AE34-D89762C7B54F}"/>
          </ac:spMkLst>
        </pc:spChg>
        <pc:spChg chg="add mod">
          <ac:chgData name="Tegischer Lukas" userId="f78daebb-0565-485c-bd0e-1cd035e796ff" providerId="ADAL" clId="{10C0C496-723B-4C47-ABA7-7B59E1441D54}" dt="2021-05-02T17:10:26.918" v="58" actId="20577"/>
          <ac:spMkLst>
            <pc:docMk/>
            <pc:sldMk cId="2738696002" sldId="324"/>
            <ac:spMk id="9" creationId="{3BC79420-2A68-4A93-B8F9-90DA5B0A932D}"/>
          </ac:spMkLst>
        </pc:spChg>
        <pc:picChg chg="del">
          <ac:chgData name="Tegischer Lukas" userId="f78daebb-0565-485c-bd0e-1cd035e796ff" providerId="ADAL" clId="{10C0C496-723B-4C47-ABA7-7B59E1441D54}" dt="2021-05-02T17:06:43.475" v="28" actId="478"/>
          <ac:picMkLst>
            <pc:docMk/>
            <pc:sldMk cId="2738696002" sldId="324"/>
            <ac:picMk id="8" creationId="{EEFB698C-4C86-41B2-BD96-8DA68C95C103}"/>
          </ac:picMkLst>
        </pc:picChg>
        <pc:picChg chg="add mod ord">
          <ac:chgData name="Tegischer Lukas" userId="f78daebb-0565-485c-bd0e-1cd035e796ff" providerId="ADAL" clId="{10C0C496-723B-4C47-ABA7-7B59E1441D54}" dt="2021-05-02T17:10:17.081" v="55" actId="1076"/>
          <ac:picMkLst>
            <pc:docMk/>
            <pc:sldMk cId="2738696002" sldId="324"/>
            <ac:picMk id="10" creationId="{30197783-918D-40DD-A54B-A4CA6AE005D1}"/>
          </ac:picMkLst>
        </pc:picChg>
      </pc:sldChg>
      <pc:sldChg chg="addSp delSp modSp add mod delAnim modAnim">
        <pc:chgData name="Tegischer Lukas" userId="f78daebb-0565-485c-bd0e-1cd035e796ff" providerId="ADAL" clId="{10C0C496-723B-4C47-ABA7-7B59E1441D54}" dt="2021-05-02T17:10:55.777" v="67"/>
        <pc:sldMkLst>
          <pc:docMk/>
          <pc:sldMk cId="756688563" sldId="325"/>
        </pc:sldMkLst>
        <pc:spChg chg="add mod">
          <ac:chgData name="Tegischer Lukas" userId="f78daebb-0565-485c-bd0e-1cd035e796ff" providerId="ADAL" clId="{10C0C496-723B-4C47-ABA7-7B59E1441D54}" dt="2021-05-02T17:10:48.369" v="65" actId="1076"/>
          <ac:spMkLst>
            <pc:docMk/>
            <pc:sldMk cId="756688563" sldId="325"/>
            <ac:spMk id="7" creationId="{31D656D0-2B74-4FE9-B1F3-5E747AF8BA77}"/>
          </ac:spMkLst>
        </pc:spChg>
        <pc:spChg chg="del">
          <ac:chgData name="Tegischer Lukas" userId="f78daebb-0565-485c-bd0e-1cd035e796ff" providerId="ADAL" clId="{10C0C496-723B-4C47-ABA7-7B59E1441D54}" dt="2021-05-02T17:10:37.548" v="62" actId="478"/>
          <ac:spMkLst>
            <pc:docMk/>
            <pc:sldMk cId="756688563" sldId="325"/>
            <ac:spMk id="9" creationId="{3BC79420-2A68-4A93-B8F9-90DA5B0A932D}"/>
          </ac:spMkLst>
        </pc:spChg>
        <pc:picChg chg="mod">
          <ac:chgData name="Tegischer Lukas" userId="f78daebb-0565-485c-bd0e-1cd035e796ff" providerId="ADAL" clId="{10C0C496-723B-4C47-ABA7-7B59E1441D54}" dt="2021-05-02T17:10:36.442" v="61" actId="1076"/>
          <ac:picMkLst>
            <pc:docMk/>
            <pc:sldMk cId="756688563" sldId="325"/>
            <ac:picMk id="10" creationId="{30197783-918D-40DD-A54B-A4CA6AE005D1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E769A9FD-69AC-473A-991D-A9F8F0C3D485}"/>
    <pc:docChg chg="custSel modSld">
      <pc:chgData name="Tegischer Lukas" userId="f78daebb-0565-485c-bd0e-1cd035e796ff" providerId="ADAL" clId="{E769A9FD-69AC-473A-991D-A9F8F0C3D485}" dt="2022-11-04T15:46:23.352" v="3" actId="478"/>
      <pc:docMkLst>
        <pc:docMk/>
      </pc:docMkLst>
      <pc:sldChg chg="delSp mod">
        <pc:chgData name="Tegischer Lukas" userId="f78daebb-0565-485c-bd0e-1cd035e796ff" providerId="ADAL" clId="{E769A9FD-69AC-473A-991D-A9F8F0C3D485}" dt="2022-11-04T15:46:16.367" v="0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E769A9FD-69AC-473A-991D-A9F8F0C3D485}" dt="2022-11-04T15:46:16.367" v="0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769A9FD-69AC-473A-991D-A9F8F0C3D485}" dt="2022-11-04T15:46:17.041" v="1" actId="478"/>
        <pc:sldMkLst>
          <pc:docMk/>
          <pc:sldMk cId="3123787825" sldId="325"/>
        </pc:sldMkLst>
        <pc:picChg chg="del">
          <ac:chgData name="Tegischer Lukas" userId="f78daebb-0565-485c-bd0e-1cd035e796ff" providerId="ADAL" clId="{E769A9FD-69AC-473A-991D-A9F8F0C3D485}" dt="2022-11-04T15:46:17.041" v="1" actId="478"/>
          <ac:picMkLst>
            <pc:docMk/>
            <pc:sldMk cId="3123787825" sldId="3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769A9FD-69AC-473A-991D-A9F8F0C3D485}" dt="2022-11-04T15:46:17.654" v="2" actId="478"/>
        <pc:sldMkLst>
          <pc:docMk/>
          <pc:sldMk cId="2600959167" sldId="326"/>
        </pc:sldMkLst>
        <pc:picChg chg="del">
          <ac:chgData name="Tegischer Lukas" userId="f78daebb-0565-485c-bd0e-1cd035e796ff" providerId="ADAL" clId="{E769A9FD-69AC-473A-991D-A9F8F0C3D485}" dt="2022-11-04T15:46:17.654" v="2" actId="478"/>
          <ac:picMkLst>
            <pc:docMk/>
            <pc:sldMk cId="2600959167" sldId="32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769A9FD-69AC-473A-991D-A9F8F0C3D485}" dt="2022-11-04T15:46:23.352" v="3" actId="478"/>
        <pc:sldMkLst>
          <pc:docMk/>
          <pc:sldMk cId="3095310328" sldId="327"/>
        </pc:sldMkLst>
        <pc:picChg chg="del">
          <ac:chgData name="Tegischer Lukas" userId="f78daebb-0565-485c-bd0e-1cd035e796ff" providerId="ADAL" clId="{E769A9FD-69AC-473A-991D-A9F8F0C3D485}" dt="2022-11-04T15:46:23.352" v="3" actId="478"/>
          <ac:picMkLst>
            <pc:docMk/>
            <pc:sldMk cId="3095310328" sldId="32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A0B9D082-F5D1-4CB2-AEF1-748328DD9D44}"/>
    <pc:docChg chg="custSel modSld">
      <pc:chgData name="Tegischer Lukas" userId="f78daebb-0565-485c-bd0e-1cd035e796ff" providerId="ADAL" clId="{A0B9D082-F5D1-4CB2-AEF1-748328DD9D44}" dt="2021-05-02T17:06:16.026" v="23" actId="1076"/>
      <pc:docMkLst>
        <pc:docMk/>
      </pc:docMkLst>
      <pc:sldChg chg="addSp delSp modSp mod delAnim modAnim">
        <pc:chgData name="Tegischer Lukas" userId="f78daebb-0565-485c-bd0e-1cd035e796ff" providerId="ADAL" clId="{A0B9D082-F5D1-4CB2-AEF1-748328DD9D44}" dt="2021-05-02T17:06:16.026" v="23" actId="1076"/>
        <pc:sldMkLst>
          <pc:docMk/>
          <pc:sldMk cId="2738696002" sldId="324"/>
        </pc:sldMkLst>
        <pc:spChg chg="mod">
          <ac:chgData name="Tegischer Lukas" userId="f78daebb-0565-485c-bd0e-1cd035e796ff" providerId="ADAL" clId="{A0B9D082-F5D1-4CB2-AEF1-748328DD9D44}" dt="2021-05-02T17:05:29.162" v="7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0B9D082-F5D1-4CB2-AEF1-748328DD9D44}" dt="2021-05-02T17:05:45.889" v="14" actId="1076"/>
          <ac:spMkLst>
            <pc:docMk/>
            <pc:sldMk cId="2738696002" sldId="324"/>
            <ac:spMk id="7" creationId="{CD9B0C02-85B2-4218-AE34-D89762C7B54F}"/>
          </ac:spMkLst>
        </pc:spChg>
        <pc:spChg chg="del">
          <ac:chgData name="Tegischer Lukas" userId="f78daebb-0565-485c-bd0e-1cd035e796ff" providerId="ADAL" clId="{A0B9D082-F5D1-4CB2-AEF1-748328DD9D44}" dt="2021-05-02T17:05:30.205" v="8" actId="478"/>
          <ac:spMkLst>
            <pc:docMk/>
            <pc:sldMk cId="2738696002" sldId="324"/>
            <ac:spMk id="12" creationId="{557DA4AE-631F-4475-BE4C-03FB3F5D3289}"/>
          </ac:spMkLst>
        </pc:spChg>
        <pc:picChg chg="add mod">
          <ac:chgData name="Tegischer Lukas" userId="f78daebb-0565-485c-bd0e-1cd035e796ff" providerId="ADAL" clId="{A0B9D082-F5D1-4CB2-AEF1-748328DD9D44}" dt="2021-05-02T17:06:16.026" v="23" actId="1076"/>
          <ac:picMkLst>
            <pc:docMk/>
            <pc:sldMk cId="2738696002" sldId="324"/>
            <ac:picMk id="8" creationId="{EEFB698C-4C86-41B2-BD96-8DA68C95C103}"/>
          </ac:picMkLst>
        </pc:picChg>
        <pc:picChg chg="del">
          <ac:chgData name="Tegischer Lukas" userId="f78daebb-0565-485c-bd0e-1cd035e796ff" providerId="ADAL" clId="{A0B9D082-F5D1-4CB2-AEF1-748328DD9D44}" dt="2021-05-02T17:05:30.687" v="9" actId="478"/>
          <ac:picMkLst>
            <pc:docMk/>
            <pc:sldMk cId="2738696002" sldId="324"/>
            <ac:picMk id="13" creationId="{EE5555BE-BF2E-4EFB-8B2C-C3293FAA86EE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BFBEC091-2477-4EA5-B46B-AB78AEB86019}"/>
    <pc:docChg chg="undo redo custSel addSld delSld modSld sldOrd">
      <pc:chgData name="Tegischer Lukas" userId="f78daebb-0565-485c-bd0e-1cd035e796ff" providerId="ADAL" clId="{BFBEC091-2477-4EA5-B46B-AB78AEB86019}" dt="2021-05-02T17:03:00.081" v="405"/>
      <pc:docMkLst>
        <pc:docMk/>
      </pc:docMkLst>
      <pc:sldChg chg="del">
        <pc:chgData name="Tegischer Lukas" userId="f78daebb-0565-485c-bd0e-1cd035e796ff" providerId="ADAL" clId="{BFBEC091-2477-4EA5-B46B-AB78AEB86019}" dt="2021-05-02T16:52:43.633" v="0" actId="47"/>
        <pc:sldMkLst>
          <pc:docMk/>
          <pc:sldMk cId="336392357" sldId="256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BFBEC091-2477-4EA5-B46B-AB78AEB86019}" dt="2021-05-02T16:55:19.329" v="157"/>
        <pc:sldMkLst>
          <pc:docMk/>
          <pc:sldMk cId="2738696002" sldId="324"/>
        </pc:sldMkLst>
        <pc:spChg chg="add mod">
          <ac:chgData name="Tegischer Lukas" userId="f78daebb-0565-485c-bd0e-1cd035e796ff" providerId="ADAL" clId="{BFBEC091-2477-4EA5-B46B-AB78AEB86019}" dt="2021-05-02T16:55:11.847" v="153" actId="115"/>
          <ac:spMkLst>
            <pc:docMk/>
            <pc:sldMk cId="2738696002" sldId="324"/>
            <ac:spMk id="2" creationId="{F020F4B3-7E8E-4B7B-97C5-F86B76694B3B}"/>
          </ac:spMkLst>
        </pc:spChg>
        <pc:spChg chg="add mod">
          <ac:chgData name="Tegischer Lukas" userId="f78daebb-0565-485c-bd0e-1cd035e796ff" providerId="ADAL" clId="{BFBEC091-2477-4EA5-B46B-AB78AEB86019}" dt="2021-05-02T16:54:20.122" v="126" actId="1076"/>
          <ac:spMkLst>
            <pc:docMk/>
            <pc:sldMk cId="2738696002" sldId="324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3:54.504" v="89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6:54:31.082" v="139" actId="1076"/>
          <ac:spMkLst>
            <pc:docMk/>
            <pc:sldMk cId="2738696002" sldId="324"/>
            <ac:spMk id="8" creationId="{8B555375-1A13-4958-AF54-C343149F31DA}"/>
          </ac:spMkLst>
        </pc:spChg>
        <pc:spChg chg="del">
          <ac:chgData name="Tegischer Lukas" userId="f78daebb-0565-485c-bd0e-1cd035e796ff" providerId="ADAL" clId="{BFBEC091-2477-4EA5-B46B-AB78AEB86019}" dt="2021-05-02T16:52:52.422" v="20" actId="478"/>
          <ac:spMkLst>
            <pc:docMk/>
            <pc:sldMk cId="2738696002" sldId="324"/>
            <ac:spMk id="9" creationId="{59C0AA41-3F53-4CBD-AAA0-C18AEB19E14A}"/>
          </ac:spMkLst>
        </pc:spChg>
        <pc:spChg chg="del">
          <ac:chgData name="Tegischer Lukas" userId="f78daebb-0565-485c-bd0e-1cd035e796ff" providerId="ADAL" clId="{BFBEC091-2477-4EA5-B46B-AB78AEB86019}" dt="2021-05-02T16:52:53.724" v="21" actId="478"/>
          <ac:spMkLst>
            <pc:docMk/>
            <pc:sldMk cId="2738696002" sldId="324"/>
            <ac:spMk id="12" creationId="{DBAFB8BC-146D-4F63-8E18-2782745CC5B2}"/>
          </ac:spMkLst>
        </pc:spChg>
        <pc:picChg chg="add mod">
          <ac:chgData name="Tegischer Lukas" userId="f78daebb-0565-485c-bd0e-1cd035e796ff" providerId="ADAL" clId="{BFBEC091-2477-4EA5-B46B-AB78AEB86019}" dt="2021-05-02T16:54:52.474" v="146" actId="1076"/>
          <ac:picMkLst>
            <pc:docMk/>
            <pc:sldMk cId="2738696002" sldId="324"/>
            <ac:picMk id="10" creationId="{D6433AAD-CBA9-48B9-88D5-A101526F4C2F}"/>
          </ac:picMkLst>
        </pc:picChg>
        <pc:picChg chg="add mod">
          <ac:chgData name="Tegischer Lukas" userId="f78daebb-0565-485c-bd0e-1cd035e796ff" providerId="ADAL" clId="{BFBEC091-2477-4EA5-B46B-AB78AEB86019}" dt="2021-05-02T16:55:06.674" v="151" actId="1076"/>
          <ac:picMkLst>
            <pc:docMk/>
            <pc:sldMk cId="2738696002" sldId="324"/>
            <ac:picMk id="11" creationId="{8FE328D2-3919-4334-B309-703847B8B884}"/>
          </ac:picMkLst>
        </pc:picChg>
      </pc:sldChg>
      <pc:sldChg chg="add del">
        <pc:chgData name="Tegischer Lukas" userId="f78daebb-0565-485c-bd0e-1cd035e796ff" providerId="ADAL" clId="{BFBEC091-2477-4EA5-B46B-AB78AEB86019}" dt="2021-05-02T17:03:00.081" v="405"/>
        <pc:sldMkLst>
          <pc:docMk/>
          <pc:sldMk cId="1632334189" sldId="341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00397792" sldId="371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3628626713" sldId="372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159446542" sldId="373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4106811770" sldId="374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2239700137" sldId="375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2725605086" sldId="376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373139285" sldId="378"/>
        </pc:sldMkLst>
      </pc:sldChg>
      <pc:sldChg chg="del">
        <pc:chgData name="Tegischer Lukas" userId="f78daebb-0565-485c-bd0e-1cd035e796ff" providerId="ADAL" clId="{BFBEC091-2477-4EA5-B46B-AB78AEB86019}" dt="2021-05-02T17:02:50.719" v="403" actId="47"/>
        <pc:sldMkLst>
          <pc:docMk/>
          <pc:sldMk cId="1040106601" sldId="379"/>
        </pc:sldMkLst>
      </pc:sldChg>
      <pc:sldChg chg="addSp delSp modSp add mod delAnim modAnim">
        <pc:chgData name="Tegischer Lukas" userId="f78daebb-0565-485c-bd0e-1cd035e796ff" providerId="ADAL" clId="{BFBEC091-2477-4EA5-B46B-AB78AEB86019}" dt="2021-05-02T16:56:21.489" v="192"/>
        <pc:sldMkLst>
          <pc:docMk/>
          <pc:sldMk cId="3746385274" sldId="380"/>
        </pc:sldMkLst>
        <pc:spChg chg="del">
          <ac:chgData name="Tegischer Lukas" userId="f78daebb-0565-485c-bd0e-1cd035e796ff" providerId="ADAL" clId="{BFBEC091-2477-4EA5-B46B-AB78AEB86019}" dt="2021-05-02T16:55:35.578" v="160" actId="478"/>
          <ac:spMkLst>
            <pc:docMk/>
            <pc:sldMk cId="3746385274" sldId="380"/>
            <ac:spMk id="2" creationId="{F020F4B3-7E8E-4B7B-97C5-F86B76694B3B}"/>
          </ac:spMkLst>
        </pc:spChg>
        <pc:spChg chg="del">
          <ac:chgData name="Tegischer Lukas" userId="f78daebb-0565-485c-bd0e-1cd035e796ff" providerId="ADAL" clId="{BFBEC091-2477-4EA5-B46B-AB78AEB86019}" dt="2021-05-02T16:55:34.743" v="159" actId="478"/>
          <ac:spMkLst>
            <pc:docMk/>
            <pc:sldMk cId="3746385274" sldId="380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5:38.127" v="172" actId="20577"/>
          <ac:spMkLst>
            <pc:docMk/>
            <pc:sldMk cId="3746385274" sldId="380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6:55:39.383" v="173" actId="478"/>
          <ac:spMkLst>
            <pc:docMk/>
            <pc:sldMk cId="3746385274" sldId="380"/>
            <ac:spMk id="8" creationId="{8B555375-1A13-4958-AF54-C343149F31DA}"/>
          </ac:spMkLst>
        </pc:spChg>
        <pc:spChg chg="add mod">
          <ac:chgData name="Tegischer Lukas" userId="f78daebb-0565-485c-bd0e-1cd035e796ff" providerId="ADAL" clId="{BFBEC091-2477-4EA5-B46B-AB78AEB86019}" dt="2021-05-02T16:56:14.674" v="190" actId="1076"/>
          <ac:spMkLst>
            <pc:docMk/>
            <pc:sldMk cId="3746385274" sldId="380"/>
            <ac:spMk id="12" creationId="{C3D396F8-ED73-4A6B-B9A1-EE4E0873C5A3}"/>
          </ac:spMkLst>
        </pc:spChg>
        <pc:picChg chg="mod">
          <ac:chgData name="Tegischer Lukas" userId="f78daebb-0565-485c-bd0e-1cd035e796ff" providerId="ADAL" clId="{BFBEC091-2477-4EA5-B46B-AB78AEB86019}" dt="2021-05-02T16:55:44.313" v="178" actId="1076"/>
          <ac:picMkLst>
            <pc:docMk/>
            <pc:sldMk cId="3746385274" sldId="380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BFBEC091-2477-4EA5-B46B-AB78AEB86019}" dt="2021-05-02T16:55:39.937" v="174" actId="478"/>
          <ac:picMkLst>
            <pc:docMk/>
            <pc:sldMk cId="3746385274" sldId="380"/>
            <ac:picMk id="11" creationId="{8FE328D2-3919-4334-B309-703847B8B884}"/>
          </ac:picMkLst>
        </pc:picChg>
      </pc:sldChg>
      <pc:sldChg chg="addSp delSp modSp add mod ord delAnim modAnim">
        <pc:chgData name="Tegischer Lukas" userId="f78daebb-0565-485c-bd0e-1cd035e796ff" providerId="ADAL" clId="{BFBEC091-2477-4EA5-B46B-AB78AEB86019}" dt="2021-05-02T16:59:08.537" v="260"/>
        <pc:sldMkLst>
          <pc:docMk/>
          <pc:sldMk cId="3718384748" sldId="381"/>
        </pc:sldMkLst>
        <pc:spChg chg="del">
          <ac:chgData name="Tegischer Lukas" userId="f78daebb-0565-485c-bd0e-1cd035e796ff" providerId="ADAL" clId="{BFBEC091-2477-4EA5-B46B-AB78AEB86019}" dt="2021-05-02T16:56:34.659" v="224" actId="478"/>
          <ac:spMkLst>
            <pc:docMk/>
            <pc:sldMk cId="3718384748" sldId="381"/>
            <ac:spMk id="2" creationId="{F020F4B3-7E8E-4B7B-97C5-F86B76694B3B}"/>
          </ac:spMkLst>
        </pc:spChg>
        <pc:spChg chg="del">
          <ac:chgData name="Tegischer Lukas" userId="f78daebb-0565-485c-bd0e-1cd035e796ff" providerId="ADAL" clId="{BFBEC091-2477-4EA5-B46B-AB78AEB86019}" dt="2021-05-02T16:56:35.673" v="225" actId="478"/>
          <ac:spMkLst>
            <pc:docMk/>
            <pc:sldMk cId="3718384748" sldId="381"/>
            <ac:spMk id="3" creationId="{35B20D00-636C-48A6-98A7-1AA2F1DB2C9C}"/>
          </ac:spMkLst>
        </pc:spChg>
        <pc:spChg chg="mod">
          <ac:chgData name="Tegischer Lukas" userId="f78daebb-0565-485c-bd0e-1cd035e796ff" providerId="ADAL" clId="{BFBEC091-2477-4EA5-B46B-AB78AEB86019}" dt="2021-05-02T16:58:53.674" v="246" actId="1076"/>
          <ac:spMkLst>
            <pc:docMk/>
            <pc:sldMk cId="3718384748" sldId="381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6:56:38.198" v="227" actId="478"/>
          <ac:spMkLst>
            <pc:docMk/>
            <pc:sldMk cId="3718384748" sldId="381"/>
            <ac:spMk id="8" creationId="{8B555375-1A13-4958-AF54-C343149F31DA}"/>
          </ac:spMkLst>
        </pc:spChg>
        <pc:spChg chg="add mod">
          <ac:chgData name="Tegischer Lukas" userId="f78daebb-0565-485c-bd0e-1cd035e796ff" providerId="ADAL" clId="{BFBEC091-2477-4EA5-B46B-AB78AEB86019}" dt="2021-05-02T16:58:52.434" v="245" actId="1076"/>
          <ac:spMkLst>
            <pc:docMk/>
            <pc:sldMk cId="3718384748" sldId="381"/>
            <ac:spMk id="12" creationId="{55AAF026-9029-4FD8-9F91-9039B157AAB4}"/>
          </ac:spMkLst>
        </pc:spChg>
        <pc:picChg chg="mod">
          <ac:chgData name="Tegischer Lukas" userId="f78daebb-0565-485c-bd0e-1cd035e796ff" providerId="ADAL" clId="{BFBEC091-2477-4EA5-B46B-AB78AEB86019}" dt="2021-05-02T16:56:41.250" v="230" actId="1076"/>
          <ac:picMkLst>
            <pc:docMk/>
            <pc:sldMk cId="3718384748" sldId="381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BFBEC091-2477-4EA5-B46B-AB78AEB86019}" dt="2021-05-02T16:56:38.689" v="228" actId="478"/>
          <ac:picMkLst>
            <pc:docMk/>
            <pc:sldMk cId="3718384748" sldId="381"/>
            <ac:picMk id="11" creationId="{8FE328D2-3919-4334-B309-703847B8B884}"/>
          </ac:picMkLst>
        </pc:picChg>
      </pc:sldChg>
      <pc:sldChg chg="addSp delSp modSp add mod delAnim modAnim">
        <pc:chgData name="Tegischer Lukas" userId="f78daebb-0565-485c-bd0e-1cd035e796ff" providerId="ADAL" clId="{BFBEC091-2477-4EA5-B46B-AB78AEB86019}" dt="2021-05-02T16:59:54.785" v="277" actId="1076"/>
        <pc:sldMkLst>
          <pc:docMk/>
          <pc:sldMk cId="256731268" sldId="382"/>
        </pc:sldMkLst>
        <pc:spChg chg="mod">
          <ac:chgData name="Tegischer Lukas" userId="f78daebb-0565-485c-bd0e-1cd035e796ff" providerId="ADAL" clId="{BFBEC091-2477-4EA5-B46B-AB78AEB86019}" dt="2021-05-02T16:59:54.785" v="277" actId="1076"/>
          <ac:spMkLst>
            <pc:docMk/>
            <pc:sldMk cId="256731268" sldId="38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6:59:52.090" v="276" actId="1076"/>
          <ac:spMkLst>
            <pc:docMk/>
            <pc:sldMk cId="256731268" sldId="382"/>
            <ac:spMk id="8" creationId="{6898036B-53B2-4D0C-9E9E-15DFF972D62F}"/>
          </ac:spMkLst>
        </pc:spChg>
        <pc:spChg chg="del">
          <ac:chgData name="Tegischer Lukas" userId="f78daebb-0565-485c-bd0e-1cd035e796ff" providerId="ADAL" clId="{BFBEC091-2477-4EA5-B46B-AB78AEB86019}" dt="2021-05-02T16:59:26.656" v="265" actId="478"/>
          <ac:spMkLst>
            <pc:docMk/>
            <pc:sldMk cId="256731268" sldId="382"/>
            <ac:spMk id="12" creationId="{55AAF026-9029-4FD8-9F91-9039B157AAB4}"/>
          </ac:spMkLst>
        </pc:spChg>
        <pc:picChg chg="add mod">
          <ac:chgData name="Tegischer Lukas" userId="f78daebb-0565-485c-bd0e-1cd035e796ff" providerId="ADAL" clId="{BFBEC091-2477-4EA5-B46B-AB78AEB86019}" dt="2021-05-02T16:59:14.010" v="264" actId="1076"/>
          <ac:picMkLst>
            <pc:docMk/>
            <pc:sldMk cId="256731268" sldId="382"/>
            <ac:picMk id="6" creationId="{541311B9-7470-4C73-8068-9DA5D608BA69}"/>
          </ac:picMkLst>
        </pc:picChg>
        <pc:picChg chg="del">
          <ac:chgData name="Tegischer Lukas" userId="f78daebb-0565-485c-bd0e-1cd035e796ff" providerId="ADAL" clId="{BFBEC091-2477-4EA5-B46B-AB78AEB86019}" dt="2021-05-02T16:59:04.746" v="257" actId="478"/>
          <ac:picMkLst>
            <pc:docMk/>
            <pc:sldMk cId="256731268" sldId="382"/>
            <ac:picMk id="10" creationId="{D6433AAD-CBA9-48B9-88D5-A101526F4C2F}"/>
          </ac:picMkLst>
        </pc:picChg>
      </pc:sldChg>
      <pc:sldChg chg="addSp delSp modSp add mod delAnim">
        <pc:chgData name="Tegischer Lukas" userId="f78daebb-0565-485c-bd0e-1cd035e796ff" providerId="ADAL" clId="{BFBEC091-2477-4EA5-B46B-AB78AEB86019}" dt="2021-05-02T17:01:19.559" v="358" actId="403"/>
        <pc:sldMkLst>
          <pc:docMk/>
          <pc:sldMk cId="3919273105" sldId="383"/>
        </pc:sldMkLst>
        <pc:spChg chg="mod">
          <ac:chgData name="Tegischer Lukas" userId="f78daebb-0565-485c-bd0e-1cd035e796ff" providerId="ADAL" clId="{BFBEC091-2477-4EA5-B46B-AB78AEB86019}" dt="2021-05-02T17:01:19.559" v="358" actId="403"/>
          <ac:spMkLst>
            <pc:docMk/>
            <pc:sldMk cId="3919273105" sldId="38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FBEC091-2477-4EA5-B46B-AB78AEB86019}" dt="2021-05-02T17:01:11.153" v="355" actId="1076"/>
          <ac:spMkLst>
            <pc:docMk/>
            <pc:sldMk cId="3919273105" sldId="383"/>
            <ac:spMk id="7" creationId="{AAF648D2-E20E-45A0-9FD6-DD54FE6308D6}"/>
          </ac:spMkLst>
        </pc:spChg>
        <pc:spChg chg="del">
          <ac:chgData name="Tegischer Lukas" userId="f78daebb-0565-485c-bd0e-1cd035e796ff" providerId="ADAL" clId="{BFBEC091-2477-4EA5-B46B-AB78AEB86019}" dt="2021-05-02T17:00:17.091" v="291" actId="478"/>
          <ac:spMkLst>
            <pc:docMk/>
            <pc:sldMk cId="3919273105" sldId="383"/>
            <ac:spMk id="8" creationId="{6898036B-53B2-4D0C-9E9E-15DFF972D62F}"/>
          </ac:spMkLst>
        </pc:spChg>
        <pc:picChg chg="del">
          <ac:chgData name="Tegischer Lukas" userId="f78daebb-0565-485c-bd0e-1cd035e796ff" providerId="ADAL" clId="{BFBEC091-2477-4EA5-B46B-AB78AEB86019}" dt="2021-05-02T17:00:15.911" v="290" actId="478"/>
          <ac:picMkLst>
            <pc:docMk/>
            <pc:sldMk cId="3919273105" sldId="383"/>
            <ac:picMk id="6" creationId="{541311B9-7470-4C73-8068-9DA5D608BA69}"/>
          </ac:picMkLst>
        </pc:picChg>
        <pc:picChg chg="add mod">
          <ac:chgData name="Tegischer Lukas" userId="f78daebb-0565-485c-bd0e-1cd035e796ff" providerId="ADAL" clId="{BFBEC091-2477-4EA5-B46B-AB78AEB86019}" dt="2021-05-02T17:01:03.122" v="350" actId="1076"/>
          <ac:picMkLst>
            <pc:docMk/>
            <pc:sldMk cId="3919273105" sldId="383"/>
            <ac:picMk id="9" creationId="{C1AB3C32-64E3-4135-9B5F-85504D52A8AA}"/>
          </ac:picMkLst>
        </pc:picChg>
      </pc:sldChg>
      <pc:sldChg chg="addSp delSp modSp add mod modAnim">
        <pc:chgData name="Tegischer Lukas" userId="f78daebb-0565-485c-bd0e-1cd035e796ff" providerId="ADAL" clId="{BFBEC091-2477-4EA5-B46B-AB78AEB86019}" dt="2021-05-02T17:02:42.047" v="402"/>
        <pc:sldMkLst>
          <pc:docMk/>
          <pc:sldMk cId="2199145973" sldId="384"/>
        </pc:sldMkLst>
        <pc:spChg chg="mod">
          <ac:chgData name="Tegischer Lukas" userId="f78daebb-0565-485c-bd0e-1cd035e796ff" providerId="ADAL" clId="{BFBEC091-2477-4EA5-B46B-AB78AEB86019}" dt="2021-05-02T17:02:30.379" v="398" actId="1076"/>
          <ac:spMkLst>
            <pc:docMk/>
            <pc:sldMk cId="2199145973" sldId="384"/>
            <ac:spMk id="4" creationId="{C427B5BC-E2AB-4596-857C-DA06F86C68EB}"/>
          </ac:spMkLst>
        </pc:spChg>
        <pc:spChg chg="del">
          <ac:chgData name="Tegischer Lukas" userId="f78daebb-0565-485c-bd0e-1cd035e796ff" providerId="ADAL" clId="{BFBEC091-2477-4EA5-B46B-AB78AEB86019}" dt="2021-05-02T17:01:40.193" v="377" actId="478"/>
          <ac:spMkLst>
            <pc:docMk/>
            <pc:sldMk cId="2199145973" sldId="384"/>
            <ac:spMk id="7" creationId="{AAF648D2-E20E-45A0-9FD6-DD54FE6308D6}"/>
          </ac:spMkLst>
        </pc:spChg>
        <pc:spChg chg="add mod">
          <ac:chgData name="Tegischer Lukas" userId="f78daebb-0565-485c-bd0e-1cd035e796ff" providerId="ADAL" clId="{BFBEC091-2477-4EA5-B46B-AB78AEB86019}" dt="2021-05-02T17:02:32.083" v="399" actId="1076"/>
          <ac:spMkLst>
            <pc:docMk/>
            <pc:sldMk cId="2199145973" sldId="384"/>
            <ac:spMk id="8" creationId="{D2E4D9CC-5314-4957-AF16-65CEAEDE872A}"/>
          </ac:spMkLst>
        </pc:spChg>
        <pc:picChg chg="del">
          <ac:chgData name="Tegischer Lukas" userId="f78daebb-0565-485c-bd0e-1cd035e796ff" providerId="ADAL" clId="{BFBEC091-2477-4EA5-B46B-AB78AEB86019}" dt="2021-05-02T17:01:39.310" v="376" actId="478"/>
          <ac:picMkLst>
            <pc:docMk/>
            <pc:sldMk cId="2199145973" sldId="384"/>
            <ac:picMk id="9" creationId="{C1AB3C32-64E3-4135-9B5F-85504D52A8AA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32462F41-08DD-4EE5-B210-50B74885BE35}"/>
    <pc:docChg chg="undo custSel delSld modSld">
      <pc:chgData name="Tegischer Lukas" userId="f78daebb-0565-485c-bd0e-1cd035e796ff" providerId="ADAL" clId="{32462F41-08DD-4EE5-B210-50B74885BE35}" dt="2021-05-02T17:05:11.489" v="60" actId="1076"/>
      <pc:docMkLst>
        <pc:docMk/>
      </pc:docMkLst>
      <pc:sldChg chg="addSp delSp modSp mod delAnim modAnim">
        <pc:chgData name="Tegischer Lukas" userId="f78daebb-0565-485c-bd0e-1cd035e796ff" providerId="ADAL" clId="{32462F41-08DD-4EE5-B210-50B74885BE35}" dt="2021-05-02T17:05:11.489" v="60" actId="1076"/>
        <pc:sldMkLst>
          <pc:docMk/>
          <pc:sldMk cId="2738696002" sldId="324"/>
        </pc:sldMkLst>
        <pc:spChg chg="del">
          <ac:chgData name="Tegischer Lukas" userId="f78daebb-0565-485c-bd0e-1cd035e796ff" providerId="ADAL" clId="{32462F41-08DD-4EE5-B210-50B74885BE35}" dt="2021-05-02T17:04:01.580" v="8" actId="478"/>
          <ac:spMkLst>
            <pc:docMk/>
            <pc:sldMk cId="2738696002" sldId="324"/>
            <ac:spMk id="2" creationId="{F020F4B3-7E8E-4B7B-97C5-F86B76694B3B}"/>
          </ac:spMkLst>
        </pc:spChg>
        <pc:spChg chg="del">
          <ac:chgData name="Tegischer Lukas" userId="f78daebb-0565-485c-bd0e-1cd035e796ff" providerId="ADAL" clId="{32462F41-08DD-4EE5-B210-50B74885BE35}" dt="2021-05-02T17:04:02.347" v="9" actId="478"/>
          <ac:spMkLst>
            <pc:docMk/>
            <pc:sldMk cId="2738696002" sldId="324"/>
            <ac:spMk id="3" creationId="{35B20D00-636C-48A6-98A7-1AA2F1DB2C9C}"/>
          </ac:spMkLst>
        </pc:spChg>
        <pc:spChg chg="mod">
          <ac:chgData name="Tegischer Lukas" userId="f78daebb-0565-485c-bd0e-1cd035e796ff" providerId="ADAL" clId="{32462F41-08DD-4EE5-B210-50B74885BE35}" dt="2021-05-02T17:05:11.489" v="60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32462F41-08DD-4EE5-B210-50B74885BE35}" dt="2021-05-02T17:04:03.798" v="11" actId="478"/>
          <ac:spMkLst>
            <pc:docMk/>
            <pc:sldMk cId="2738696002" sldId="324"/>
            <ac:spMk id="8" creationId="{8B555375-1A13-4958-AF54-C343149F31DA}"/>
          </ac:spMkLst>
        </pc:spChg>
        <pc:spChg chg="add mod">
          <ac:chgData name="Tegischer Lukas" userId="f78daebb-0565-485c-bd0e-1cd035e796ff" providerId="ADAL" clId="{32462F41-08DD-4EE5-B210-50B74885BE35}" dt="2021-05-02T17:05:05.192" v="58" actId="1076"/>
          <ac:spMkLst>
            <pc:docMk/>
            <pc:sldMk cId="2738696002" sldId="324"/>
            <ac:spMk id="12" creationId="{557DA4AE-631F-4475-BE4C-03FB3F5D3289}"/>
          </ac:spMkLst>
        </pc:spChg>
        <pc:picChg chg="del">
          <ac:chgData name="Tegischer Lukas" userId="f78daebb-0565-485c-bd0e-1cd035e796ff" providerId="ADAL" clId="{32462F41-08DD-4EE5-B210-50B74885BE35}" dt="2021-05-02T17:04:02.650" v="10" actId="478"/>
          <ac:picMkLst>
            <pc:docMk/>
            <pc:sldMk cId="2738696002" sldId="324"/>
            <ac:picMk id="10" creationId="{D6433AAD-CBA9-48B9-88D5-A101526F4C2F}"/>
          </ac:picMkLst>
        </pc:picChg>
        <pc:picChg chg="del">
          <ac:chgData name="Tegischer Lukas" userId="f78daebb-0565-485c-bd0e-1cd035e796ff" providerId="ADAL" clId="{32462F41-08DD-4EE5-B210-50B74885BE35}" dt="2021-05-02T17:04:04.083" v="12" actId="478"/>
          <ac:picMkLst>
            <pc:docMk/>
            <pc:sldMk cId="2738696002" sldId="324"/>
            <ac:picMk id="11" creationId="{8FE328D2-3919-4334-B309-703847B8B884}"/>
          </ac:picMkLst>
        </pc:picChg>
        <pc:picChg chg="add mod">
          <ac:chgData name="Tegischer Lukas" userId="f78daebb-0565-485c-bd0e-1cd035e796ff" providerId="ADAL" clId="{32462F41-08DD-4EE5-B210-50B74885BE35}" dt="2021-05-02T17:04:56.421" v="57" actId="14100"/>
          <ac:picMkLst>
            <pc:docMk/>
            <pc:sldMk cId="2738696002" sldId="324"/>
            <ac:picMk id="13" creationId="{EE5555BE-BF2E-4EFB-8B2C-C3293FAA86EE}"/>
          </ac:picMkLst>
        </pc:picChg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746385274" sldId="380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718384748" sldId="381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256731268" sldId="382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3919273105" sldId="383"/>
        </pc:sldMkLst>
      </pc:sldChg>
      <pc:sldChg chg="del">
        <pc:chgData name="Tegischer Lukas" userId="f78daebb-0565-485c-bd0e-1cd035e796ff" providerId="ADAL" clId="{32462F41-08DD-4EE5-B210-50B74885BE35}" dt="2021-05-02T17:05:08.260" v="59" actId="47"/>
        <pc:sldMkLst>
          <pc:docMk/>
          <pc:sldMk cId="2199145973" sldId="3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9168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2137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020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085655" y="302475"/>
            <a:ext cx="6020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Gleichseitiges Parallelogramm (=Raute)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5D2D1AE-8A77-4529-B0E8-BF449B8FD4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093" t="12947" r="12120" b="32809"/>
          <a:stretch/>
        </p:blipFill>
        <p:spPr bwMode="auto">
          <a:xfrm>
            <a:off x="3049527" y="989620"/>
            <a:ext cx="6092942" cy="33415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37DF9B9-AA4F-4F98-A84F-F7F5189F71AD}"/>
                  </a:ext>
                </a:extLst>
              </p:cNvPr>
              <p:cNvSpPr txBox="1"/>
              <p:nvPr/>
            </p:nvSpPr>
            <p:spPr>
              <a:xfrm>
                <a:off x="2062480" y="4331190"/>
                <a:ext cx="10474960" cy="26480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3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Alle Seiten sind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 lang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Gegenüberliegende Seiten sind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parallel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252095"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𝐵𝐶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𝐶𝐷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𝐴𝐷</m:t>
                          </m:r>
                        </m:e>
                      </m:acc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52095">
                  <a:lnSpc>
                    <a:spcPct val="107000"/>
                  </a:lnSpc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𝐴𝐵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||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𝐶𝐷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&amp;     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𝐵𝐶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||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𝐴𝐷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52095">
                  <a:lnSpc>
                    <a:spcPct val="107000"/>
                  </a:lnSpc>
                </a:pPr>
                <a:endParaRPr lang="de-AT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Diagonalen stehen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normal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aufeinander und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halbieren einander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252095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𝐴𝑀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𝑀𝐶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𝑢𝑛𝑑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</m:t>
                      </m:r>
                      <m:acc>
                        <m:accPr>
                          <m:chr m:val="̅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𝐵𝑀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𝑀𝐷</m:t>
                          </m:r>
                        </m:e>
                      </m:acc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52095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𝑒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⊥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52095">
                  <a:lnSpc>
                    <a:spcPct val="107000"/>
                  </a:lnSpc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37DF9B9-AA4F-4F98-A84F-F7F5189F71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2480" y="4331190"/>
                <a:ext cx="10474960" cy="2648097"/>
              </a:xfrm>
              <a:prstGeom prst="rect">
                <a:avLst/>
              </a:prstGeom>
              <a:blipFill>
                <a:blip r:embed="rId5"/>
                <a:stretch>
                  <a:fillRect l="-524" t="-92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085655" y="302475"/>
            <a:ext cx="6020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Gleichseitiges Parallelogramm (=Raute)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5D2D1AE-8A77-4529-B0E8-BF449B8FD4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093" t="12947" r="12120" b="32809"/>
          <a:stretch/>
        </p:blipFill>
        <p:spPr bwMode="auto">
          <a:xfrm>
            <a:off x="3049527" y="1178801"/>
            <a:ext cx="6092942" cy="33415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907FACC4-4B06-456A-8E19-A5F1E9EF85A8}"/>
              </a:ext>
            </a:extLst>
          </p:cNvPr>
          <p:cNvSpPr txBox="1"/>
          <p:nvPr/>
        </p:nvSpPr>
        <p:spPr>
          <a:xfrm>
            <a:off x="2174240" y="4842998"/>
            <a:ext cx="8199120" cy="2044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Diagonalen halbieren die Innenwinkel.</a:t>
            </a:r>
          </a:p>
          <a:p>
            <a:pPr marL="252095">
              <a:lnSpc>
                <a:spcPct val="107000"/>
              </a:lnSpc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Diagonalen bilden die beiden Symmetrieachsen. Der Schnittpunkt M der Diagonalen ist der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Inkreismittelpunkt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52095">
              <a:lnSpc>
                <a:spcPct val="107000"/>
              </a:lnSpc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12378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085655" y="302475"/>
            <a:ext cx="6020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Gleichseitiges Parallelogramm (=Raute)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5D2D1AE-8A77-4529-B0E8-BF449B8FD4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093" t="12947" r="12120" b="32809"/>
          <a:stretch/>
        </p:blipFill>
        <p:spPr bwMode="auto">
          <a:xfrm>
            <a:off x="3049527" y="989620"/>
            <a:ext cx="6092942" cy="33415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C6D8C54C-5A5E-420F-B33A-FB4EEF1CF37C}"/>
              </a:ext>
            </a:extLst>
          </p:cNvPr>
          <p:cNvSpPr txBox="1"/>
          <p:nvPr/>
        </p:nvSpPr>
        <p:spPr>
          <a:xfrm>
            <a:off x="2773680" y="4839991"/>
            <a:ext cx="7731760" cy="17155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Dreiecke ABC und ACD sind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kongruent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>
              <a:lnSpc>
                <a:spcPct val="107000"/>
              </a:lnSpc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Quadrat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ist eine Sonderform der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Raute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>
              <a:lnSpc>
                <a:spcPct val="107000"/>
              </a:lnSpc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60095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085655" y="302475"/>
            <a:ext cx="6020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Gleichseitiges Parallelogramm (=Raute)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5D2D1AE-8A77-4529-B0E8-BF449B8FD4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093" t="12947" r="12120" b="32809"/>
          <a:stretch/>
        </p:blipFill>
        <p:spPr bwMode="auto">
          <a:xfrm>
            <a:off x="3049527" y="1215698"/>
            <a:ext cx="6092942" cy="33415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4DC83E4-0770-4649-A69F-735D44485F18}"/>
                  </a:ext>
                </a:extLst>
              </p:cNvPr>
              <p:cNvSpPr txBox="1"/>
              <p:nvPr/>
            </p:nvSpPr>
            <p:spPr>
              <a:xfrm>
                <a:off x="2407918" y="4947272"/>
                <a:ext cx="7376160" cy="13610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Gegenüber liegende Winkel sind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 groß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  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𝛾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𝛿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52095">
                  <a:lnSpc>
                    <a:spcPct val="107000"/>
                  </a:lnSpc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Anliegende Winkel sind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supplementär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𝛽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=180°; 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𝛽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𝛾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=180°; 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𝛾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𝛿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=180°;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𝛿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=180°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4DC83E4-0770-4649-A69F-735D44485F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918" y="4947272"/>
                <a:ext cx="7376160" cy="1361014"/>
              </a:xfrm>
              <a:prstGeom prst="rect">
                <a:avLst/>
              </a:prstGeom>
              <a:blipFill>
                <a:blip r:embed="rId5"/>
                <a:stretch>
                  <a:fillRect l="-496" t="-2242" b="-313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531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152</Words>
  <Application>Microsoft Office PowerPoint</Application>
  <PresentationFormat>Breitbild</PresentationFormat>
  <Paragraphs>24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117</cp:revision>
  <dcterms:created xsi:type="dcterms:W3CDTF">2020-04-09T06:13:57Z</dcterms:created>
  <dcterms:modified xsi:type="dcterms:W3CDTF">2022-11-04T15:46:23Z</dcterms:modified>
</cp:coreProperties>
</file>