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82" r:id="rId3"/>
    <p:sldId id="383" r:id="rId4"/>
    <p:sldId id="348" r:id="rId5"/>
    <p:sldId id="384" r:id="rId6"/>
    <p:sldId id="386" r:id="rId7"/>
    <p:sldId id="385" r:id="rId8"/>
    <p:sldId id="387" r:id="rId9"/>
    <p:sldId id="388" r:id="rId10"/>
    <p:sldId id="38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CCE885D-85C8-4B6A-BE85-1FCE7729EB9B}"/>
    <pc:docChg chg="undo custSel addSld delSld modSld sldOrd">
      <pc:chgData name="Tegischer Lukas" userId="f78daebb-0565-485c-bd0e-1cd035e796ff" providerId="ADAL" clId="{0CCE885D-85C8-4B6A-BE85-1FCE7729EB9B}" dt="2022-04-10T18:02:22.974" v="985" actId="47"/>
      <pc:docMkLst>
        <pc:docMk/>
      </pc:docMkLst>
      <pc:sldChg chg="modSp mod">
        <pc:chgData name="Tegischer Lukas" userId="f78daebb-0565-485c-bd0e-1cd035e796ff" providerId="ADAL" clId="{0CCE885D-85C8-4B6A-BE85-1FCE7729EB9B}" dt="2022-04-10T17:17:51.346" v="200" actId="113"/>
        <pc:sldMkLst>
          <pc:docMk/>
          <pc:sldMk cId="336392357" sldId="256"/>
        </pc:sldMkLst>
        <pc:spChg chg="mod">
          <ac:chgData name="Tegischer Lukas" userId="f78daebb-0565-485c-bd0e-1cd035e796ff" providerId="ADAL" clId="{0CCE885D-85C8-4B6A-BE85-1FCE7729EB9B}" dt="2022-04-10T17:17:51.346" v="20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0CCE885D-85C8-4B6A-BE85-1FCE7729EB9B}" dt="2022-04-10T17:21:41.056" v="299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0CCE885D-85C8-4B6A-BE85-1FCE7729EB9B}" dt="2022-04-10T17:18:07.533" v="231" actId="1076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1:41.056" v="299" actId="1076"/>
          <ac:spMkLst>
            <pc:docMk/>
            <pc:sldMk cId="3785642135" sldId="348"/>
            <ac:spMk id="8" creationId="{443168E3-9A22-41F4-AE59-4E47298EE416}"/>
          </ac:spMkLst>
        </pc:spChg>
        <pc:spChg chg="del">
          <ac:chgData name="Tegischer Lukas" userId="f78daebb-0565-485c-bd0e-1cd035e796ff" providerId="ADAL" clId="{0CCE885D-85C8-4B6A-BE85-1FCE7729EB9B}" dt="2022-04-10T17:18:08.609" v="232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0CCE885D-85C8-4B6A-BE85-1FCE7729EB9B}" dt="2022-04-10T17:18:09.317" v="233" actId="478"/>
          <ac:spMkLst>
            <pc:docMk/>
            <pc:sldMk cId="3785642135" sldId="348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0CCE885D-85C8-4B6A-BE85-1FCE7729EB9B}" dt="2022-04-10T17:20:28.040" v="262" actId="1076"/>
          <ac:picMkLst>
            <pc:docMk/>
            <pc:sldMk cId="3785642135" sldId="348"/>
            <ac:picMk id="6" creationId="{8E740769-201B-4793-9484-69F1A58E8CBE}"/>
          </ac:picMkLst>
        </pc:picChg>
      </pc:sldChg>
      <pc:sldChg chg="addSp delSp modSp mod delAnim modAnim">
        <pc:chgData name="Tegischer Lukas" userId="f78daebb-0565-485c-bd0e-1cd035e796ff" providerId="ADAL" clId="{0CCE885D-85C8-4B6A-BE85-1FCE7729EB9B}" dt="2022-04-10T17:24:23.294" v="323"/>
        <pc:sldMkLst>
          <pc:docMk/>
          <pc:sldMk cId="901146677" sldId="364"/>
        </pc:sldMkLst>
        <pc:spChg chg="del">
          <ac:chgData name="Tegischer Lukas" userId="f78daebb-0565-485c-bd0e-1cd035e796ff" providerId="ADAL" clId="{0CCE885D-85C8-4B6A-BE85-1FCE7729EB9B}" dt="2022-04-10T17:23:26.293" v="306" actId="478"/>
          <ac:spMkLst>
            <pc:docMk/>
            <pc:sldMk cId="901146677" sldId="364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23:25.808" v="305" actId="478"/>
          <ac:spMkLst>
            <pc:docMk/>
            <pc:sldMk cId="901146677" sldId="364"/>
            <ac:spMk id="9" creationId="{FD0EEC13-E1C9-4499-8CED-D9B6409C2681}"/>
          </ac:spMkLst>
        </pc:spChg>
        <pc:spChg chg="del">
          <ac:chgData name="Tegischer Lukas" userId="f78daebb-0565-485c-bd0e-1cd035e796ff" providerId="ADAL" clId="{0CCE885D-85C8-4B6A-BE85-1FCE7729EB9B}" dt="2022-04-10T17:23:24.770" v="304" actId="478"/>
          <ac:spMkLst>
            <pc:docMk/>
            <pc:sldMk cId="901146677" sldId="364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0CCE885D-85C8-4B6A-BE85-1FCE7729EB9B}" dt="2022-04-10T17:23:32.087" v="310" actId="14100"/>
          <ac:spMkLst>
            <pc:docMk/>
            <pc:sldMk cId="901146677" sldId="364"/>
            <ac:spMk id="12" creationId="{3A89305F-C3C1-490D-B3DD-731355FC17AF}"/>
          </ac:spMkLst>
        </pc:spChg>
        <pc:spChg chg="add mod">
          <ac:chgData name="Tegischer Lukas" userId="f78daebb-0565-485c-bd0e-1cd035e796ff" providerId="ADAL" clId="{0CCE885D-85C8-4B6A-BE85-1FCE7729EB9B}" dt="2022-04-10T17:23:48.102" v="316" actId="1076"/>
          <ac:spMkLst>
            <pc:docMk/>
            <pc:sldMk cId="901146677" sldId="364"/>
            <ac:spMk id="15" creationId="{25461176-90A3-428C-86AC-3CC0F698563E}"/>
          </ac:spMkLst>
        </pc:spChg>
        <pc:spChg chg="del">
          <ac:chgData name="Tegischer Lukas" userId="f78daebb-0565-485c-bd0e-1cd035e796ff" providerId="ADAL" clId="{0CCE885D-85C8-4B6A-BE85-1FCE7729EB9B}" dt="2022-04-10T17:23:23.895" v="303" actId="478"/>
          <ac:spMkLst>
            <pc:docMk/>
            <pc:sldMk cId="901146677" sldId="364"/>
            <ac:spMk id="16" creationId="{E5DD3C88-8147-453A-85D3-4A3E7179E14B}"/>
          </ac:spMkLst>
        </pc:spChg>
        <pc:spChg chg="del">
          <ac:chgData name="Tegischer Lukas" userId="f78daebb-0565-485c-bd0e-1cd035e796ff" providerId="ADAL" clId="{0CCE885D-85C8-4B6A-BE85-1FCE7729EB9B}" dt="2022-04-10T17:23:22.614" v="301" actId="478"/>
          <ac:spMkLst>
            <pc:docMk/>
            <pc:sldMk cId="901146677" sldId="364"/>
            <ac:spMk id="17" creationId="{A2724A6E-6418-4756-9B0C-74F914F77CD1}"/>
          </ac:spMkLst>
        </pc:spChg>
        <pc:spChg chg="del">
          <ac:chgData name="Tegischer Lukas" userId="f78daebb-0565-485c-bd0e-1cd035e796ff" providerId="ADAL" clId="{0CCE885D-85C8-4B6A-BE85-1FCE7729EB9B}" dt="2022-04-10T17:23:23.161" v="302" actId="478"/>
          <ac:spMkLst>
            <pc:docMk/>
            <pc:sldMk cId="901146677" sldId="364"/>
            <ac:spMk id="19" creationId="{65A0447B-4EE9-4ACD-9075-7F63E768D9C8}"/>
          </ac:spMkLst>
        </pc:spChg>
        <pc:picChg chg="add mod">
          <ac:chgData name="Tegischer Lukas" userId="f78daebb-0565-485c-bd0e-1cd035e796ff" providerId="ADAL" clId="{0CCE885D-85C8-4B6A-BE85-1FCE7729EB9B}" dt="2022-04-10T17:23:38.342" v="313" actId="14100"/>
          <ac:picMkLst>
            <pc:docMk/>
            <pc:sldMk cId="901146677" sldId="364"/>
            <ac:picMk id="13" creationId="{3DC90CA5-FF0F-4991-B0E1-5C819FCAA3B2}"/>
          </ac:picMkLst>
        </pc:picChg>
        <pc:picChg chg="del">
          <ac:chgData name="Tegischer Lukas" userId="f78daebb-0565-485c-bd0e-1cd035e796ff" providerId="ADAL" clId="{0CCE885D-85C8-4B6A-BE85-1FCE7729EB9B}" dt="2022-04-10T17:23:21.896" v="300" actId="478"/>
          <ac:picMkLst>
            <pc:docMk/>
            <pc:sldMk cId="901146677" sldId="364"/>
            <ac:picMk id="18" creationId="{42B97624-6F8F-49FC-9113-113E4559B4F5}"/>
          </ac:picMkLst>
        </pc:picChg>
        <pc:cxnChg chg="add mod">
          <ac:chgData name="Tegischer Lukas" userId="f78daebb-0565-485c-bd0e-1cd035e796ff" providerId="ADAL" clId="{0CCE885D-85C8-4B6A-BE85-1FCE7729EB9B}" dt="2022-04-10T17:24:06.735" v="318" actId="1582"/>
          <ac:cxnSpMkLst>
            <pc:docMk/>
            <pc:sldMk cId="901146677" sldId="364"/>
            <ac:cxnSpMk id="6" creationId="{C1EF3006-A8C3-4266-8470-31DF0A391735}"/>
          </ac:cxnSpMkLst>
        </pc:cxnChg>
        <pc:cxnChg chg="add del mod">
          <ac:chgData name="Tegischer Lukas" userId="f78daebb-0565-485c-bd0e-1cd035e796ff" providerId="ADAL" clId="{0CCE885D-85C8-4B6A-BE85-1FCE7729EB9B}" dt="2022-04-10T17:24:19.252" v="322" actId="478"/>
          <ac:cxnSpMkLst>
            <pc:docMk/>
            <pc:sldMk cId="901146677" sldId="364"/>
            <ac:cxnSpMk id="20" creationId="{5D826D05-79A0-479E-8888-9341FD302D4F}"/>
          </ac:cxnSpMkLst>
        </pc:cxnChg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980546885" sldId="365"/>
        </pc:sldMkLst>
      </pc:sldChg>
      <pc:sldChg chg="del">
        <pc:chgData name="Tegischer Lukas" userId="f78daebb-0565-485c-bd0e-1cd035e796ff" providerId="ADAL" clId="{0CCE885D-85C8-4B6A-BE85-1FCE7729EB9B}" dt="2022-04-10T18:02:04.714" v="984" actId="47"/>
        <pc:sldMkLst>
          <pc:docMk/>
          <pc:sldMk cId="3004769921" sldId="366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1063115240" sldId="367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392780201" sldId="368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208669039" sldId="369"/>
        </pc:sldMkLst>
      </pc:sldChg>
      <pc:sldChg chg="addSp delSp modSp add mod delAnim modAnim">
        <pc:chgData name="Tegischer Lukas" userId="f78daebb-0565-485c-bd0e-1cd035e796ff" providerId="ADAL" clId="{0CCE885D-85C8-4B6A-BE85-1FCE7729EB9B}" dt="2022-04-10T17:52:08.116" v="800" actId="1582"/>
        <pc:sldMkLst>
          <pc:docMk/>
          <pc:sldMk cId="2761461438" sldId="370"/>
        </pc:sldMkLst>
        <pc:spChg chg="add mod">
          <ac:chgData name="Tegischer Lukas" userId="f78daebb-0565-485c-bd0e-1cd035e796ff" providerId="ADAL" clId="{0CCE885D-85C8-4B6A-BE85-1FCE7729EB9B}" dt="2022-04-10T17:29:03.593" v="448" actId="14100"/>
          <ac:spMkLst>
            <pc:docMk/>
            <pc:sldMk cId="2761461438" sldId="370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37:22.731" v="465" actId="21"/>
          <ac:spMkLst>
            <pc:docMk/>
            <pc:sldMk cId="2761461438" sldId="370"/>
            <ac:spMk id="10" creationId="{BAE83DA3-BBAF-474F-B6FA-DAE379CFD600}"/>
          </ac:spMkLst>
        </pc:spChg>
        <pc:spChg chg="del">
          <ac:chgData name="Tegischer Lukas" userId="f78daebb-0565-485c-bd0e-1cd035e796ff" providerId="ADAL" clId="{0CCE885D-85C8-4B6A-BE85-1FCE7729EB9B}" dt="2022-04-10T17:24:38.110" v="328" actId="478"/>
          <ac:spMkLst>
            <pc:docMk/>
            <pc:sldMk cId="2761461438" sldId="370"/>
            <ac:spMk id="12" creationId="{3A89305F-C3C1-490D-B3DD-731355FC17AF}"/>
          </ac:spMkLst>
        </pc:spChg>
        <pc:spChg chg="del">
          <ac:chgData name="Tegischer Lukas" userId="f78daebb-0565-485c-bd0e-1cd035e796ff" providerId="ADAL" clId="{0CCE885D-85C8-4B6A-BE85-1FCE7729EB9B}" dt="2022-04-10T17:24:37.150" v="327" actId="478"/>
          <ac:spMkLst>
            <pc:docMk/>
            <pc:sldMk cId="2761461438" sldId="370"/>
            <ac:spMk id="15" creationId="{25461176-90A3-428C-86AC-3CC0F698563E}"/>
          </ac:spMkLst>
        </pc:spChg>
        <pc:spChg chg="add mod">
          <ac:chgData name="Tegischer Lukas" userId="f78daebb-0565-485c-bd0e-1cd035e796ff" providerId="ADAL" clId="{0CCE885D-85C8-4B6A-BE85-1FCE7729EB9B}" dt="2022-04-10T17:37:35.349" v="473" actId="20577"/>
          <ac:spMkLst>
            <pc:docMk/>
            <pc:sldMk cId="2761461438" sldId="370"/>
            <ac:spMk id="17" creationId="{7CB5C179-A812-4E65-9C01-B58F87D0AE5E}"/>
          </ac:spMkLst>
        </pc:spChg>
        <pc:spChg chg="add mod">
          <ac:chgData name="Tegischer Lukas" userId="f78daebb-0565-485c-bd0e-1cd035e796ff" providerId="ADAL" clId="{0CCE885D-85C8-4B6A-BE85-1FCE7729EB9B}" dt="2022-04-10T17:38:00.417" v="480" actId="1076"/>
          <ac:spMkLst>
            <pc:docMk/>
            <pc:sldMk cId="2761461438" sldId="370"/>
            <ac:spMk id="18" creationId="{06CC98B7-9CED-4CA8-9162-7477B6D9B0CA}"/>
          </ac:spMkLst>
        </pc:spChg>
        <pc:picChg chg="add del mod">
          <ac:chgData name="Tegischer Lukas" userId="f78daebb-0565-485c-bd0e-1cd035e796ff" providerId="ADAL" clId="{0CCE885D-85C8-4B6A-BE85-1FCE7729EB9B}" dt="2022-04-10T17:36:49.300" v="458" actId="478"/>
          <ac:picMkLst>
            <pc:docMk/>
            <pc:sldMk cId="2761461438" sldId="370"/>
            <ac:picMk id="11" creationId="{976B637E-F3B2-464B-BA4B-53BB337A838A}"/>
          </ac:picMkLst>
        </pc:picChg>
        <pc:picChg chg="del">
          <ac:chgData name="Tegischer Lukas" userId="f78daebb-0565-485c-bd0e-1cd035e796ff" providerId="ADAL" clId="{0CCE885D-85C8-4B6A-BE85-1FCE7729EB9B}" dt="2022-04-10T17:24:35.400" v="325" actId="478"/>
          <ac:picMkLst>
            <pc:docMk/>
            <pc:sldMk cId="2761461438" sldId="370"/>
            <ac:picMk id="13" creationId="{3DC90CA5-FF0F-4991-B0E1-5C819FCAA3B2}"/>
          </ac:picMkLst>
        </pc:picChg>
        <pc:picChg chg="add mod">
          <ac:chgData name="Tegischer Lukas" userId="f78daebb-0565-485c-bd0e-1cd035e796ff" providerId="ADAL" clId="{0CCE885D-85C8-4B6A-BE85-1FCE7729EB9B}" dt="2022-04-10T17:37:24.400" v="466" actId="1076"/>
          <ac:picMkLst>
            <pc:docMk/>
            <pc:sldMk cId="2761461438" sldId="370"/>
            <ac:picMk id="16" creationId="{B553D4DC-58C1-47EA-9BE8-97A6AD07E2CB}"/>
          </ac:picMkLst>
        </pc:picChg>
        <pc:cxnChg chg="add mod">
          <ac:chgData name="Tegischer Lukas" userId="f78daebb-0565-485c-bd0e-1cd035e796ff" providerId="ADAL" clId="{0CCE885D-85C8-4B6A-BE85-1FCE7729EB9B}" dt="2022-04-10T17:52:02.395" v="799" actId="1582"/>
          <ac:cxnSpMkLst>
            <pc:docMk/>
            <pc:sldMk cId="2761461438" sldId="370"/>
            <ac:cxnSpMk id="5" creationId="{E6A3A824-A694-46EF-BC4F-169C1396262C}"/>
          </ac:cxnSpMkLst>
        </pc:cxnChg>
        <pc:cxnChg chg="del">
          <ac:chgData name="Tegischer Lukas" userId="f78daebb-0565-485c-bd0e-1cd035e796ff" providerId="ADAL" clId="{0CCE885D-85C8-4B6A-BE85-1FCE7729EB9B}" dt="2022-04-10T17:24:36.066" v="326" actId="478"/>
          <ac:cxnSpMkLst>
            <pc:docMk/>
            <pc:sldMk cId="2761461438" sldId="370"/>
            <ac:cxnSpMk id="6" creationId="{C1EF3006-A8C3-4266-8470-31DF0A391735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2" creationId="{AC255C8C-1D47-4867-BE01-7B04FD89EB3B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4" creationId="{1693EE13-0691-42E7-86EE-84B21E50DB8A}"/>
          </ac:cxnSpMkLst>
        </pc:cxnChg>
      </pc:sldChg>
      <pc:sldChg chg="addSp delSp modSp add mod ord delAnim modAnim">
        <pc:chgData name="Tegischer Lukas" userId="f78daebb-0565-485c-bd0e-1cd035e796ff" providerId="ADAL" clId="{0CCE885D-85C8-4B6A-BE85-1FCE7729EB9B}" dt="2022-04-10T17:27:25.115" v="421" actId="1076"/>
        <pc:sldMkLst>
          <pc:docMk/>
          <pc:sldMk cId="3237998433" sldId="371"/>
        </pc:sldMkLst>
        <pc:spChg chg="mod">
          <ac:chgData name="Tegischer Lukas" userId="f78daebb-0565-485c-bd0e-1cd035e796ff" providerId="ADAL" clId="{0CCE885D-85C8-4B6A-BE85-1FCE7729EB9B}" dt="2022-04-10T17:25:05.782" v="388" actId="20577"/>
          <ac:spMkLst>
            <pc:docMk/>
            <pc:sldMk cId="3237998433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5:38.064" v="400" actId="1076"/>
          <ac:spMkLst>
            <pc:docMk/>
            <pc:sldMk cId="3237998433" sldId="371"/>
            <ac:spMk id="7" creationId="{885EDF47-F0C5-444D-A492-B86284922DCF}"/>
          </ac:spMkLst>
        </pc:spChg>
        <pc:spChg chg="del">
          <ac:chgData name="Tegischer Lukas" userId="f78daebb-0565-485c-bd0e-1cd035e796ff" providerId="ADAL" clId="{0CCE885D-85C8-4B6A-BE85-1FCE7729EB9B}" dt="2022-04-10T17:25:08.845" v="390" actId="478"/>
          <ac:spMkLst>
            <pc:docMk/>
            <pc:sldMk cId="3237998433" sldId="371"/>
            <ac:spMk id="8" creationId="{443168E3-9A22-41F4-AE59-4E47298EE416}"/>
          </ac:spMkLst>
        </pc:spChg>
        <pc:spChg chg="add mod">
          <ac:chgData name="Tegischer Lukas" userId="f78daebb-0565-485c-bd0e-1cd035e796ff" providerId="ADAL" clId="{0CCE885D-85C8-4B6A-BE85-1FCE7729EB9B}" dt="2022-04-10T17:27:25.115" v="421" actId="1076"/>
          <ac:spMkLst>
            <pc:docMk/>
            <pc:sldMk cId="3237998433" sldId="371"/>
            <ac:spMk id="11" creationId="{6832DB6D-252D-44DB-BC01-830C3795D47D}"/>
          </ac:spMkLst>
        </pc:spChg>
        <pc:picChg chg="del">
          <ac:chgData name="Tegischer Lukas" userId="f78daebb-0565-485c-bd0e-1cd035e796ff" providerId="ADAL" clId="{0CCE885D-85C8-4B6A-BE85-1FCE7729EB9B}" dt="2022-04-10T17:25:07.428" v="389" actId="478"/>
          <ac:picMkLst>
            <pc:docMk/>
            <pc:sldMk cId="3237998433" sldId="371"/>
            <ac:picMk id="6" creationId="{8E740769-201B-4793-9484-69F1A58E8CBE}"/>
          </ac:picMkLst>
        </pc:picChg>
        <pc:cxnChg chg="add mod">
          <ac:chgData name="Tegischer Lukas" userId="f78daebb-0565-485c-bd0e-1cd035e796ff" providerId="ADAL" clId="{0CCE885D-85C8-4B6A-BE85-1FCE7729EB9B}" dt="2022-04-10T17:26:08.620" v="406" actId="1076"/>
          <ac:cxnSpMkLst>
            <pc:docMk/>
            <pc:sldMk cId="3237998433" sldId="371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28:24.025" v="445"/>
        <pc:sldMkLst>
          <pc:docMk/>
          <pc:sldMk cId="3882963503" sldId="372"/>
        </pc:sldMkLst>
        <pc:spChg chg="add mod">
          <ac:chgData name="Tegischer Lukas" userId="f78daebb-0565-485c-bd0e-1cd035e796ff" providerId="ADAL" clId="{0CCE885D-85C8-4B6A-BE85-1FCE7729EB9B}" dt="2022-04-10T17:28:01.001" v="441" actId="20577"/>
          <ac:spMkLst>
            <pc:docMk/>
            <pc:sldMk cId="3882963503" sldId="372"/>
            <ac:spMk id="8" creationId="{B7268F55-91B8-47CB-A3CF-57E3D7EED503}"/>
          </ac:spMkLst>
        </pc:spChg>
        <pc:spChg chg="del">
          <ac:chgData name="Tegischer Lukas" userId="f78daebb-0565-485c-bd0e-1cd035e796ff" providerId="ADAL" clId="{0CCE885D-85C8-4B6A-BE85-1FCE7729EB9B}" dt="2022-04-10T17:27:29.654" v="423" actId="478"/>
          <ac:spMkLst>
            <pc:docMk/>
            <pc:sldMk cId="3882963503" sldId="372"/>
            <ac:spMk id="11" creationId="{6832DB6D-252D-44DB-BC01-830C3795D47D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5:12.813" v="649"/>
        <pc:sldMkLst>
          <pc:docMk/>
          <pc:sldMk cId="675051535" sldId="373"/>
        </pc:sldMkLst>
        <pc:spChg chg="mod">
          <ac:chgData name="Tegischer Lukas" userId="f78daebb-0565-485c-bd0e-1cd035e796ff" providerId="ADAL" clId="{0CCE885D-85C8-4B6A-BE85-1FCE7729EB9B}" dt="2022-04-10T17:40:23.406" v="524" actId="20577"/>
          <ac:spMkLst>
            <pc:docMk/>
            <pc:sldMk cId="675051535" sldId="373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40:35.844" v="526" actId="478"/>
          <ac:spMkLst>
            <pc:docMk/>
            <pc:sldMk cId="675051535" sldId="373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41:49.462" v="621" actId="20577"/>
          <ac:spMkLst>
            <pc:docMk/>
            <pc:sldMk cId="675051535" sldId="373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44:20.794" v="635" actId="478"/>
          <ac:spMkLst>
            <pc:docMk/>
            <pc:sldMk cId="675051535" sldId="373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44:23.240" v="636" actId="478"/>
          <ac:spMkLst>
            <pc:docMk/>
            <pc:sldMk cId="675051535" sldId="373"/>
            <ac:spMk id="18" creationId="{06CC98B7-9CED-4CA8-9162-7477B6D9B0CA}"/>
          </ac:spMkLst>
        </pc:spChg>
        <pc:spChg chg="add mod">
          <ac:chgData name="Tegischer Lukas" userId="f78daebb-0565-485c-bd0e-1cd035e796ff" providerId="ADAL" clId="{0CCE885D-85C8-4B6A-BE85-1FCE7729EB9B}" dt="2022-04-10T17:45:00.767" v="647" actId="20577"/>
          <ac:spMkLst>
            <pc:docMk/>
            <pc:sldMk cId="675051535" sldId="373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42:52.041" v="626" actId="167"/>
          <ac:picMkLst>
            <pc:docMk/>
            <pc:sldMk cId="675051535" sldId="373"/>
            <ac:picMk id="13" creationId="{D65C2351-A21E-42A2-86FD-CA4B387F8977}"/>
          </ac:picMkLst>
        </pc:picChg>
        <pc:picChg chg="del">
          <ac:chgData name="Tegischer Lukas" userId="f78daebb-0565-485c-bd0e-1cd035e796ff" providerId="ADAL" clId="{0CCE885D-85C8-4B6A-BE85-1FCE7729EB9B}" dt="2022-04-10T17:41:55.767" v="622" actId="478"/>
          <ac:picMkLst>
            <pc:docMk/>
            <pc:sldMk cId="675051535" sldId="373"/>
            <ac:picMk id="16" creationId="{B553D4DC-58C1-47EA-9BE8-97A6AD07E2CB}"/>
          </ac:picMkLst>
        </pc:picChg>
        <pc:cxnChg chg="del">
          <ac:chgData name="Tegischer Lukas" userId="f78daebb-0565-485c-bd0e-1cd035e796ff" providerId="ADAL" clId="{0CCE885D-85C8-4B6A-BE85-1FCE7729EB9B}" dt="2022-04-10T17:44:12.127" v="634" actId="478"/>
          <ac:cxnSpMkLst>
            <pc:docMk/>
            <pc:sldMk cId="675051535" sldId="373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44:43.236" v="639" actId="1582"/>
          <ac:cxnSpMkLst>
            <pc:docMk/>
            <pc:sldMk cId="675051535" sldId="373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44:47.080" v="640" actId="1582"/>
          <ac:cxnSpMkLst>
            <pc:docMk/>
            <pc:sldMk cId="675051535" sldId="373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47:10.397" v="688" actId="20577"/>
        <pc:sldMkLst>
          <pc:docMk/>
          <pc:sldMk cId="1928010630" sldId="374"/>
        </pc:sldMkLst>
        <pc:spChg chg="mod">
          <ac:chgData name="Tegischer Lukas" userId="f78daebb-0565-485c-bd0e-1cd035e796ff" providerId="ADAL" clId="{0CCE885D-85C8-4B6A-BE85-1FCE7729EB9B}" dt="2022-04-10T17:45:30.149" v="662" actId="20577"/>
          <ac:spMkLst>
            <pc:docMk/>
            <pc:sldMk cId="1928010630" sldId="374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47:10.397" v="688" actId="20577"/>
          <ac:spMkLst>
            <pc:docMk/>
            <pc:sldMk cId="1928010630" sldId="374"/>
            <ac:spMk id="10" creationId="{FD7C8559-F04E-487D-8F0A-6C76183C5C69}"/>
          </ac:spMkLst>
        </pc:spChg>
        <pc:spChg chg="del">
          <ac:chgData name="Tegischer Lukas" userId="f78daebb-0565-485c-bd0e-1cd035e796ff" providerId="ADAL" clId="{0CCE885D-85C8-4B6A-BE85-1FCE7729EB9B}" dt="2022-04-10T17:45:33.619" v="663" actId="478"/>
          <ac:spMkLst>
            <pc:docMk/>
            <pc:sldMk cId="1928010630" sldId="374"/>
            <ac:spMk id="12" creationId="{50A37693-C773-4224-AFE4-C2CE1B900338}"/>
          </ac:spMkLst>
        </pc:spChg>
        <pc:spChg chg="add mod">
          <ac:chgData name="Tegischer Lukas" userId="f78daebb-0565-485c-bd0e-1cd035e796ff" providerId="ADAL" clId="{0CCE885D-85C8-4B6A-BE85-1FCE7729EB9B}" dt="2022-04-10T17:46:30.322" v="675" actId="403"/>
          <ac:spMkLst>
            <pc:docMk/>
            <pc:sldMk cId="1928010630" sldId="374"/>
            <ac:spMk id="15" creationId="{582EE6E6-4049-429A-BCFD-543D9147065C}"/>
          </ac:spMkLst>
        </pc:spChg>
        <pc:spChg chg="del">
          <ac:chgData name="Tegischer Lukas" userId="f78daebb-0565-485c-bd0e-1cd035e796ff" providerId="ADAL" clId="{0CCE885D-85C8-4B6A-BE85-1FCE7729EB9B}" dt="2022-04-10T17:45:38.302" v="667" actId="478"/>
          <ac:spMkLst>
            <pc:docMk/>
            <pc:sldMk cId="1928010630" sldId="374"/>
            <ac:spMk id="19" creationId="{C60A6D85-0850-4B47-ADD6-747C963BA127}"/>
          </ac:spMkLst>
        </pc:spChg>
        <pc:picChg chg="del">
          <ac:chgData name="Tegischer Lukas" userId="f78daebb-0565-485c-bd0e-1cd035e796ff" providerId="ADAL" clId="{0CCE885D-85C8-4B6A-BE85-1FCE7729EB9B}" dt="2022-04-10T17:45:34.423" v="664" actId="478"/>
          <ac:picMkLst>
            <pc:docMk/>
            <pc:sldMk cId="1928010630" sldId="374"/>
            <ac:picMk id="13" creationId="{D65C2351-A21E-42A2-86FD-CA4B387F8977}"/>
          </ac:picMkLst>
        </pc:picChg>
        <pc:cxnChg chg="del">
          <ac:chgData name="Tegischer Lukas" userId="f78daebb-0565-485c-bd0e-1cd035e796ff" providerId="ADAL" clId="{0CCE885D-85C8-4B6A-BE85-1FCE7729EB9B}" dt="2022-04-10T17:45:35.876" v="666" actId="478"/>
          <ac:cxnSpMkLst>
            <pc:docMk/>
            <pc:sldMk cId="1928010630" sldId="374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45:35.167" v="665" actId="478"/>
          <ac:cxnSpMkLst>
            <pc:docMk/>
            <pc:sldMk cId="1928010630" sldId="374"/>
            <ac:cxnSpMk id="24" creationId="{1693EE13-0691-42E7-86EE-84B21E50DB8A}"/>
          </ac:cxnSpMkLst>
        </pc:cxnChg>
      </pc:sldChg>
      <pc:sldChg chg="modSp add del mod">
        <pc:chgData name="Tegischer Lukas" userId="f78daebb-0565-485c-bd0e-1cd035e796ff" providerId="ADAL" clId="{0CCE885D-85C8-4B6A-BE85-1FCE7729EB9B}" dt="2022-04-10T17:49:57.587" v="752" actId="47"/>
        <pc:sldMkLst>
          <pc:docMk/>
          <pc:sldMk cId="16406350" sldId="375"/>
        </pc:sldMkLst>
        <pc:spChg chg="mod">
          <ac:chgData name="Tegischer Lukas" userId="f78daebb-0565-485c-bd0e-1cd035e796ff" providerId="ADAL" clId="{0CCE885D-85C8-4B6A-BE85-1FCE7729EB9B}" dt="2022-04-10T17:47:27.632" v="696" actId="20577"/>
          <ac:spMkLst>
            <pc:docMk/>
            <pc:sldMk cId="16406350" sldId="375"/>
            <ac:spMk id="4" creationId="{C427B5BC-E2AB-4596-857C-DA06F86C68EB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2:28.686" v="804"/>
        <pc:sldMkLst>
          <pc:docMk/>
          <pc:sldMk cId="2846920373" sldId="376"/>
        </pc:sldMkLst>
        <pc:spChg chg="del">
          <ac:chgData name="Tegischer Lukas" userId="f78daebb-0565-485c-bd0e-1cd035e796ff" providerId="ADAL" clId="{0CCE885D-85C8-4B6A-BE85-1FCE7729EB9B}" dt="2022-04-10T17:50:57.174" v="773" actId="478"/>
          <ac:spMkLst>
            <pc:docMk/>
            <pc:sldMk cId="2846920373" sldId="376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51:13.623" v="781" actId="1076"/>
          <ac:spMkLst>
            <pc:docMk/>
            <pc:sldMk cId="2846920373" sldId="376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1:23.083" v="791" actId="404"/>
          <ac:spMkLst>
            <pc:docMk/>
            <pc:sldMk cId="2846920373" sldId="376"/>
            <ac:spMk id="15" creationId="{4310B6BC-DC87-4F31-A8E4-1A2270DB3542}"/>
          </ac:spMkLst>
        </pc:spChg>
        <pc:spChg chg="del">
          <ac:chgData name="Tegischer Lukas" userId="f78daebb-0565-485c-bd0e-1cd035e796ff" providerId="ADAL" clId="{0CCE885D-85C8-4B6A-BE85-1FCE7729EB9B}" dt="2022-04-10T17:50:54.402" v="772" actId="478"/>
          <ac:spMkLst>
            <pc:docMk/>
            <pc:sldMk cId="2846920373" sldId="376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50:53.782" v="771" actId="478"/>
          <ac:spMkLst>
            <pc:docMk/>
            <pc:sldMk cId="2846920373" sldId="376"/>
            <ac:spMk id="18" creationId="{06CC98B7-9CED-4CA8-9162-7477B6D9B0CA}"/>
          </ac:spMkLst>
        </pc:spChg>
        <pc:cxnChg chg="mod">
          <ac:chgData name="Tegischer Lukas" userId="f78daebb-0565-485c-bd0e-1cd035e796ff" providerId="ADAL" clId="{0CCE885D-85C8-4B6A-BE85-1FCE7729EB9B}" dt="2022-04-10T17:52:18.216" v="801" actId="14100"/>
          <ac:cxnSpMkLst>
            <pc:docMk/>
            <pc:sldMk cId="2846920373" sldId="376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51:50.177" v="797" actId="1582"/>
          <ac:cxnSpMkLst>
            <pc:docMk/>
            <pc:sldMk cId="2846920373" sldId="376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51:54.501" v="798" actId="478"/>
          <ac:cxnSpMkLst>
            <pc:docMk/>
            <pc:sldMk cId="2846920373" sldId="376"/>
            <ac:cxnSpMk id="24" creationId="{1693EE13-0691-42E7-86EE-84B21E50DB8A}"/>
          </ac:cxnSpMkLst>
        </pc:cxnChg>
      </pc:sldChg>
      <pc:sldChg chg="addSp delSp modSp add mod delAnim">
        <pc:chgData name="Tegischer Lukas" userId="f78daebb-0565-485c-bd0e-1cd035e796ff" providerId="ADAL" clId="{0CCE885D-85C8-4B6A-BE85-1FCE7729EB9B}" dt="2022-04-10T17:57:42.727" v="930" actId="20577"/>
        <pc:sldMkLst>
          <pc:docMk/>
          <pc:sldMk cId="3158833177" sldId="377"/>
        </pc:sldMkLst>
        <pc:spChg chg="mod">
          <ac:chgData name="Tegischer Lukas" userId="f78daebb-0565-485c-bd0e-1cd035e796ff" providerId="ADAL" clId="{0CCE885D-85C8-4B6A-BE85-1FCE7729EB9B}" dt="2022-04-10T17:56:05.632" v="873" actId="115"/>
          <ac:spMkLst>
            <pc:docMk/>
            <pc:sldMk cId="3158833177" sldId="377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7:42.727" v="930" actId="20577"/>
          <ac:spMkLst>
            <pc:docMk/>
            <pc:sldMk cId="3158833177" sldId="377"/>
            <ac:spMk id="10" creationId="{AEDE0E1D-F69D-466C-B214-932F333AA2C2}"/>
          </ac:spMkLst>
        </pc:spChg>
        <pc:spChg chg="mod">
          <ac:chgData name="Tegischer Lukas" userId="f78daebb-0565-485c-bd0e-1cd035e796ff" providerId="ADAL" clId="{0CCE885D-85C8-4B6A-BE85-1FCE7729EB9B}" dt="2022-04-10T17:56:25.733" v="903" actId="14100"/>
          <ac:spMkLst>
            <pc:docMk/>
            <pc:sldMk cId="3158833177" sldId="377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56:37.129" v="905" actId="478"/>
          <ac:spMkLst>
            <pc:docMk/>
            <pc:sldMk cId="3158833177" sldId="377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57:10.755" v="922" actId="171"/>
          <ac:picMkLst>
            <pc:docMk/>
            <pc:sldMk cId="3158833177" sldId="377"/>
            <ac:picMk id="11" creationId="{B48893A8-7B3C-4FAB-8EC3-58AE94A24D4F}"/>
          </ac:picMkLst>
        </pc:picChg>
        <pc:picChg chg="del">
          <ac:chgData name="Tegischer Lukas" userId="f78daebb-0565-485c-bd0e-1cd035e796ff" providerId="ADAL" clId="{0CCE885D-85C8-4B6A-BE85-1FCE7729EB9B}" dt="2022-04-10T17:56:29.880" v="904" actId="478"/>
          <ac:picMkLst>
            <pc:docMk/>
            <pc:sldMk cId="3158833177" sldId="377"/>
            <ac:picMk id="13" creationId="{D65C2351-A21E-42A2-86FD-CA4B387F8977}"/>
          </ac:picMkLst>
        </pc:picChg>
        <pc:cxnChg chg="mod">
          <ac:chgData name="Tegischer Lukas" userId="f78daebb-0565-485c-bd0e-1cd035e796ff" providerId="ADAL" clId="{0CCE885D-85C8-4B6A-BE85-1FCE7729EB9B}" dt="2022-04-10T17:57:21.450" v="926" actId="14100"/>
          <ac:cxnSpMkLst>
            <pc:docMk/>
            <pc:sldMk cId="3158833177" sldId="377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57:29.493" v="928" actId="14100"/>
          <ac:cxnSpMkLst>
            <pc:docMk/>
            <pc:sldMk cId="3158833177" sldId="377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8:01:50.419" v="983"/>
        <pc:sldMkLst>
          <pc:docMk/>
          <pc:sldMk cId="394353900" sldId="378"/>
        </pc:sldMkLst>
        <pc:spChg chg="add mod">
          <ac:chgData name="Tegischer Lukas" userId="f78daebb-0565-485c-bd0e-1cd035e796ff" providerId="ADAL" clId="{0CCE885D-85C8-4B6A-BE85-1FCE7729EB9B}" dt="2022-04-10T17:59:10.952" v="981" actId="20577"/>
          <ac:spMkLst>
            <pc:docMk/>
            <pc:sldMk cId="394353900" sldId="378"/>
            <ac:spMk id="7" creationId="{613C1862-2526-4AAE-85E8-F013BB7D53AD}"/>
          </ac:spMkLst>
        </pc:spChg>
        <pc:spChg chg="mod">
          <ac:chgData name="Tegischer Lukas" userId="f78daebb-0565-485c-bd0e-1cd035e796ff" providerId="ADAL" clId="{0CCE885D-85C8-4B6A-BE85-1FCE7729EB9B}" dt="2022-04-10T17:58:12.874" v="948" actId="115"/>
          <ac:spMkLst>
            <pc:docMk/>
            <pc:sldMk cId="394353900" sldId="378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58:33.147" v="962" actId="478"/>
          <ac:spMkLst>
            <pc:docMk/>
            <pc:sldMk cId="394353900" sldId="378"/>
            <ac:spMk id="10" creationId="{FD7C8559-F04E-487D-8F0A-6C76183C5C69}"/>
          </ac:spMkLst>
        </pc:spChg>
        <pc:spChg chg="mod">
          <ac:chgData name="Tegischer Lukas" userId="f78daebb-0565-485c-bd0e-1cd035e796ff" providerId="ADAL" clId="{0CCE885D-85C8-4B6A-BE85-1FCE7729EB9B}" dt="2022-04-10T17:58:57.215" v="975" actId="1076"/>
          <ac:spMkLst>
            <pc:docMk/>
            <pc:sldMk cId="394353900" sldId="378"/>
            <ac:spMk id="15" creationId="{582EE6E6-4049-429A-BCFD-543D9147065C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9:50.887" v="750" actId="1076"/>
        <pc:sldMkLst>
          <pc:docMk/>
          <pc:sldMk cId="3460738671" sldId="379"/>
        </pc:sldMkLst>
        <pc:spChg chg="mod">
          <ac:chgData name="Tegischer Lukas" userId="f78daebb-0565-485c-bd0e-1cd035e796ff" providerId="ADAL" clId="{0CCE885D-85C8-4B6A-BE85-1FCE7729EB9B}" dt="2022-04-10T17:47:42.524" v="716" actId="20577"/>
          <ac:spMkLst>
            <pc:docMk/>
            <pc:sldMk cId="3460738671" sldId="379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47:57.252" v="717" actId="478"/>
          <ac:spMkLst>
            <pc:docMk/>
            <pc:sldMk cId="3460738671" sldId="379"/>
            <ac:spMk id="7" creationId="{885EDF47-F0C5-444D-A492-B86284922DCF}"/>
          </ac:spMkLst>
        </pc:spChg>
        <pc:spChg chg="add mod">
          <ac:chgData name="Tegischer Lukas" userId="f78daebb-0565-485c-bd0e-1cd035e796ff" providerId="ADAL" clId="{0CCE885D-85C8-4B6A-BE85-1FCE7729EB9B}" dt="2022-04-10T17:48:43.254" v="732" actId="404"/>
          <ac:spMkLst>
            <pc:docMk/>
            <pc:sldMk cId="3460738671" sldId="379"/>
            <ac:spMk id="8" creationId="{6693FC1C-B789-4586-9ECC-34C4DD2DA077}"/>
          </ac:spMkLst>
        </pc:spChg>
        <pc:spChg chg="add mod">
          <ac:chgData name="Tegischer Lukas" userId="f78daebb-0565-485c-bd0e-1cd035e796ff" providerId="ADAL" clId="{0CCE885D-85C8-4B6A-BE85-1FCE7729EB9B}" dt="2022-04-10T17:49:47.979" v="749" actId="1076"/>
          <ac:spMkLst>
            <pc:docMk/>
            <pc:sldMk cId="3460738671" sldId="379"/>
            <ac:spMk id="10" creationId="{1CE48704-F086-4274-8A9C-3C987BFE1699}"/>
          </ac:spMkLst>
        </pc:spChg>
        <pc:spChg chg="del mod">
          <ac:chgData name="Tegischer Lukas" userId="f78daebb-0565-485c-bd0e-1cd035e796ff" providerId="ADAL" clId="{0CCE885D-85C8-4B6A-BE85-1FCE7729EB9B}" dt="2022-04-10T17:48:53.042" v="735" actId="478"/>
          <ac:spMkLst>
            <pc:docMk/>
            <pc:sldMk cId="3460738671" sldId="379"/>
            <ac:spMk id="11" creationId="{6832DB6D-252D-44DB-BC01-830C3795D47D}"/>
          </ac:spMkLst>
        </pc:spChg>
        <pc:cxnChg chg="mod">
          <ac:chgData name="Tegischer Lukas" userId="f78daebb-0565-485c-bd0e-1cd035e796ff" providerId="ADAL" clId="{0CCE885D-85C8-4B6A-BE85-1FCE7729EB9B}" dt="2022-04-10T17:49:50.887" v="750" actId="1076"/>
          <ac:cxnSpMkLst>
            <pc:docMk/>
            <pc:sldMk cId="3460738671" sldId="379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50:27.163" v="770" actId="1076"/>
        <pc:sldMkLst>
          <pc:docMk/>
          <pc:sldMk cId="3986195943" sldId="380"/>
        </pc:sldMkLst>
        <pc:spChg chg="add mod">
          <ac:chgData name="Tegischer Lukas" userId="f78daebb-0565-485c-bd0e-1cd035e796ff" providerId="ADAL" clId="{0CCE885D-85C8-4B6A-BE85-1FCE7729EB9B}" dt="2022-04-10T17:50:27.163" v="770" actId="1076"/>
          <ac:spMkLst>
            <pc:docMk/>
            <pc:sldMk cId="3986195943" sldId="380"/>
            <ac:spMk id="9" creationId="{18A9A863-496A-43C4-99D6-5044350242E7}"/>
          </ac:spMkLst>
        </pc:spChg>
        <pc:spChg chg="del">
          <ac:chgData name="Tegischer Lukas" userId="f78daebb-0565-485c-bd0e-1cd035e796ff" providerId="ADAL" clId="{0CCE885D-85C8-4B6A-BE85-1FCE7729EB9B}" dt="2022-04-10T17:50:02.176" v="755" actId="478"/>
          <ac:spMkLst>
            <pc:docMk/>
            <pc:sldMk cId="3986195943" sldId="380"/>
            <ac:spMk id="10" creationId="{1CE48704-F086-4274-8A9C-3C987BFE1699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5:37.765" v="858"/>
        <pc:sldMkLst>
          <pc:docMk/>
          <pc:sldMk cId="1877383582" sldId="381"/>
        </pc:sldMkLst>
        <pc:spChg chg="mod">
          <ac:chgData name="Tegischer Lukas" userId="f78daebb-0565-485c-bd0e-1cd035e796ff" providerId="ADAL" clId="{0CCE885D-85C8-4B6A-BE85-1FCE7729EB9B}" dt="2022-04-10T17:53:19.317" v="819" actId="115"/>
          <ac:spMkLst>
            <pc:docMk/>
            <pc:sldMk cId="1877383582" sldId="381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4:07.803" v="831" actId="21"/>
          <ac:spMkLst>
            <pc:docMk/>
            <pc:sldMk cId="1877383582" sldId="381"/>
            <ac:spMk id="10" creationId="{491981EC-0399-45C0-BCC6-45A7C9C58EEF}"/>
          </ac:spMkLst>
        </pc:spChg>
        <pc:spChg chg="del">
          <ac:chgData name="Tegischer Lukas" userId="f78daebb-0565-485c-bd0e-1cd035e796ff" providerId="ADAL" clId="{0CCE885D-85C8-4B6A-BE85-1FCE7729EB9B}" dt="2022-04-10T17:53:35.830" v="822" actId="478"/>
          <ac:spMkLst>
            <pc:docMk/>
            <pc:sldMk cId="1877383582" sldId="381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4:11.547" v="834" actId="14100"/>
          <ac:spMkLst>
            <pc:docMk/>
            <pc:sldMk cId="1877383582" sldId="381"/>
            <ac:spMk id="13" creationId="{28F69618-EEED-4186-821E-40D6C3DEE8B6}"/>
          </ac:spMkLst>
        </pc:spChg>
        <pc:spChg chg="del">
          <ac:chgData name="Tegischer Lukas" userId="f78daebb-0565-485c-bd0e-1cd035e796ff" providerId="ADAL" clId="{0CCE885D-85C8-4B6A-BE85-1FCE7729EB9B}" dt="2022-04-10T17:53:33.628" v="820" actId="478"/>
          <ac:spMkLst>
            <pc:docMk/>
            <pc:sldMk cId="1877383582" sldId="381"/>
            <ac:spMk id="15" creationId="{4310B6BC-DC87-4F31-A8E4-1A2270DB3542}"/>
          </ac:spMkLst>
        </pc:spChg>
        <pc:spChg chg="add mod">
          <ac:chgData name="Tegischer Lukas" userId="f78daebb-0565-485c-bd0e-1cd035e796ff" providerId="ADAL" clId="{0CCE885D-85C8-4B6A-BE85-1FCE7729EB9B}" dt="2022-04-10T17:55:25.395" v="856" actId="1076"/>
          <ac:spMkLst>
            <pc:docMk/>
            <pc:sldMk cId="1877383582" sldId="381"/>
            <ac:spMk id="19" creationId="{589522F1-E5FA-464B-BA11-05FD06CEEF8D}"/>
          </ac:spMkLst>
        </pc:spChg>
        <pc:picChg chg="del">
          <ac:chgData name="Tegischer Lukas" userId="f78daebb-0565-485c-bd0e-1cd035e796ff" providerId="ADAL" clId="{0CCE885D-85C8-4B6A-BE85-1FCE7729EB9B}" dt="2022-04-10T17:53:34.394" v="821" actId="478"/>
          <ac:picMkLst>
            <pc:docMk/>
            <pc:sldMk cId="1877383582" sldId="381"/>
            <ac:picMk id="16" creationId="{B553D4DC-58C1-47EA-9BE8-97A6AD07E2CB}"/>
          </ac:picMkLst>
        </pc:picChg>
        <pc:picChg chg="add mod ord">
          <ac:chgData name="Tegischer Lukas" userId="f78daebb-0565-485c-bd0e-1cd035e796ff" providerId="ADAL" clId="{0CCE885D-85C8-4B6A-BE85-1FCE7729EB9B}" dt="2022-04-10T17:54:29.202" v="845" actId="171"/>
          <ac:picMkLst>
            <pc:docMk/>
            <pc:sldMk cId="1877383582" sldId="381"/>
            <ac:picMk id="17" creationId="{0BA7E307-7667-49A2-A893-74FFCA20ACEE}"/>
          </ac:picMkLst>
        </pc:picChg>
        <pc:cxnChg chg="mod">
          <ac:chgData name="Tegischer Lukas" userId="f78daebb-0565-485c-bd0e-1cd035e796ff" providerId="ADAL" clId="{0CCE885D-85C8-4B6A-BE85-1FCE7729EB9B}" dt="2022-04-10T17:54:39.466" v="848" actId="14100"/>
          <ac:cxnSpMkLst>
            <pc:docMk/>
            <pc:sldMk cId="1877383582" sldId="381"/>
            <ac:cxnSpMk id="5" creationId="{E6A3A824-A694-46EF-BC4F-169C1396262C}"/>
          </ac:cxnSpMkLst>
        </pc:cxnChg>
        <pc:cxnChg chg="add mod">
          <ac:chgData name="Tegischer Lukas" userId="f78daebb-0565-485c-bd0e-1cd035e796ff" providerId="ADAL" clId="{0CCE885D-85C8-4B6A-BE85-1FCE7729EB9B}" dt="2022-04-10T17:54:51.940" v="852" actId="14100"/>
          <ac:cxnSpMkLst>
            <pc:docMk/>
            <pc:sldMk cId="1877383582" sldId="381"/>
            <ac:cxnSpMk id="18" creationId="{47EBA8C1-DF69-433F-ABDE-951204BFE29E}"/>
          </ac:cxnSpMkLst>
        </pc:cxnChg>
        <pc:cxnChg chg="mod">
          <ac:chgData name="Tegischer Lukas" userId="f78daebb-0565-485c-bd0e-1cd035e796ff" providerId="ADAL" clId="{0CCE885D-85C8-4B6A-BE85-1FCE7729EB9B}" dt="2022-04-10T17:54:44.641" v="849" actId="1076"/>
          <ac:cxnSpMkLst>
            <pc:docMk/>
            <pc:sldMk cId="1877383582" sldId="381"/>
            <ac:cxnSpMk id="22" creationId="{AC255C8C-1D47-4867-BE01-7B04FD89EB3B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D52EEAA-20B6-47F4-B729-E18E52817B4A}"/>
    <pc:docChg chg="undo custSel addSld delSld modSld sldOrd">
      <pc:chgData name="Tegischer Lukas" userId="f78daebb-0565-485c-bd0e-1cd035e796ff" providerId="ADAL" clId="{4D52EEAA-20B6-47F4-B729-E18E52817B4A}" dt="2022-04-24T18:44:35.618" v="465" actId="20577"/>
      <pc:docMkLst>
        <pc:docMk/>
      </pc:docMkLst>
      <pc:sldChg chg="modSp mod">
        <pc:chgData name="Tegischer Lukas" userId="f78daebb-0565-485c-bd0e-1cd035e796ff" providerId="ADAL" clId="{4D52EEAA-20B6-47F4-B729-E18E52817B4A}" dt="2022-04-10T18:23:32.440" v="7" actId="404"/>
        <pc:sldMkLst>
          <pc:docMk/>
          <pc:sldMk cId="336392357" sldId="256"/>
        </pc:sldMkLst>
        <pc:spChg chg="mod">
          <ac:chgData name="Tegischer Lukas" userId="f78daebb-0565-485c-bd0e-1cd035e796ff" providerId="ADAL" clId="{4D52EEAA-20B6-47F4-B729-E18E52817B4A}" dt="2022-04-10T18:23:32.440" v="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4D52EEAA-20B6-47F4-B729-E18E52817B4A}" dt="2022-04-10T18:28:19.464" v="130" actId="403"/>
        <pc:sldMkLst>
          <pc:docMk/>
          <pc:sldMk cId="3785642135" sldId="348"/>
        </pc:sldMkLst>
        <pc:spChg chg="del mod">
          <ac:chgData name="Tegischer Lukas" userId="f78daebb-0565-485c-bd0e-1cd035e796ff" providerId="ADAL" clId="{4D52EEAA-20B6-47F4-B729-E18E52817B4A}" dt="2022-04-10T18:27:59.847" v="122" actId="478"/>
          <ac:spMkLst>
            <pc:docMk/>
            <pc:sldMk cId="3785642135" sldId="348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4D52EEAA-20B6-47F4-B729-E18E52817B4A}" dt="2022-04-10T18:27:46.154" v="120" actId="478"/>
          <ac:spMkLst>
            <pc:docMk/>
            <pc:sldMk cId="3785642135" sldId="34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8:24:08.784" v="33" actId="478"/>
          <ac:spMkLst>
            <pc:docMk/>
            <pc:sldMk cId="3785642135" sldId="348"/>
            <ac:spMk id="8" creationId="{443168E3-9A22-41F4-AE59-4E47298EE416}"/>
          </ac:spMkLst>
        </pc:spChg>
        <pc:spChg chg="add del mod">
          <ac:chgData name="Tegischer Lukas" userId="f78daebb-0565-485c-bd0e-1cd035e796ff" providerId="ADAL" clId="{4D52EEAA-20B6-47F4-B729-E18E52817B4A}" dt="2022-04-10T18:27:47.675" v="121" actId="478"/>
          <ac:spMkLst>
            <pc:docMk/>
            <pc:sldMk cId="3785642135" sldId="348"/>
            <ac:spMk id="9" creationId="{2DDC6B22-A493-4A1B-B43D-B4CC48BC6E73}"/>
          </ac:spMkLst>
        </pc:spChg>
        <pc:spChg chg="add del mod">
          <ac:chgData name="Tegischer Lukas" userId="f78daebb-0565-485c-bd0e-1cd035e796ff" providerId="ADAL" clId="{4D52EEAA-20B6-47F4-B729-E18E52817B4A}" dt="2022-04-10T18:26:56.399" v="99"/>
          <ac:spMkLst>
            <pc:docMk/>
            <pc:sldMk cId="3785642135" sldId="348"/>
            <ac:spMk id="12" creationId="{FF712248-7308-4D81-AF90-F1224377C8ED}"/>
          </ac:spMkLst>
        </pc:spChg>
        <pc:spChg chg="add mod">
          <ac:chgData name="Tegischer Lukas" userId="f78daebb-0565-485c-bd0e-1cd035e796ff" providerId="ADAL" clId="{4D52EEAA-20B6-47F4-B729-E18E52817B4A}" dt="2022-04-10T18:28:19.464" v="130" actId="403"/>
          <ac:spMkLst>
            <pc:docMk/>
            <pc:sldMk cId="3785642135" sldId="348"/>
            <ac:spMk id="15" creationId="{D1F9CF60-D1E3-478D-BC54-81307189FDED}"/>
          </ac:spMkLst>
        </pc:spChg>
        <pc:picChg chg="del">
          <ac:chgData name="Tegischer Lukas" userId="f78daebb-0565-485c-bd0e-1cd035e796ff" providerId="ADAL" clId="{4D52EEAA-20B6-47F4-B729-E18E52817B4A}" dt="2022-04-10T18:24:07.594" v="32" actId="478"/>
          <ac:picMkLst>
            <pc:docMk/>
            <pc:sldMk cId="3785642135" sldId="348"/>
            <ac:picMk id="6" creationId="{8E740769-201B-4793-9484-69F1A58E8CBE}"/>
          </ac:picMkLst>
        </pc:picChg>
        <pc:picChg chg="add del mod">
          <ac:chgData name="Tegischer Lukas" userId="f78daebb-0565-485c-bd0e-1cd035e796ff" providerId="ADAL" clId="{4D52EEAA-20B6-47F4-B729-E18E52817B4A}" dt="2022-04-10T18:27:45.463" v="119" actId="478"/>
          <ac:picMkLst>
            <pc:docMk/>
            <pc:sldMk cId="3785642135" sldId="348"/>
            <ac:picMk id="10" creationId="{ABB70E8E-CA0D-4C4F-A9A0-089905F83306}"/>
          </ac:picMkLst>
        </pc:picChg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761461438" sldId="37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237998433" sldId="371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882963503" sldId="372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675051535" sldId="373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928010630" sldId="37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846920373" sldId="376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158833177" sldId="377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4353900" sldId="378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460738671" sldId="379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86195943" sldId="38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877383582" sldId="381"/>
        </pc:sldMkLst>
      </pc:sldChg>
      <pc:sldChg chg="addSp delSp modSp add mod ord modAnim">
        <pc:chgData name="Tegischer Lukas" userId="f78daebb-0565-485c-bd0e-1cd035e796ff" providerId="ADAL" clId="{4D52EEAA-20B6-47F4-B729-E18E52817B4A}" dt="2022-04-10T18:27:39.037" v="117"/>
        <pc:sldMkLst>
          <pc:docMk/>
          <pc:sldMk cId="1283119331" sldId="382"/>
        </pc:sldMkLst>
        <pc:spChg chg="mod">
          <ac:chgData name="Tegischer Lukas" userId="f78daebb-0565-485c-bd0e-1cd035e796ff" providerId="ADAL" clId="{4D52EEAA-20B6-47F4-B729-E18E52817B4A}" dt="2022-04-10T18:26:46.072" v="95" actId="20577"/>
          <ac:spMkLst>
            <pc:docMk/>
            <pc:sldMk cId="1283119331" sldId="382"/>
            <ac:spMk id="9" creationId="{2DDC6B22-A493-4A1B-B43D-B4CC48BC6E73}"/>
          </ac:spMkLst>
        </pc:spChg>
        <pc:spChg chg="add mod">
          <ac:chgData name="Tegischer Lukas" userId="f78daebb-0565-485c-bd0e-1cd035e796ff" providerId="ADAL" clId="{4D52EEAA-20B6-47F4-B729-E18E52817B4A}" dt="2022-04-10T18:27:14.971" v="109" actId="1076"/>
          <ac:spMkLst>
            <pc:docMk/>
            <pc:sldMk cId="1283119331" sldId="382"/>
            <ac:spMk id="11" creationId="{A2080F47-21FF-4EFB-BAB9-6BDC3292D87E}"/>
          </ac:spMkLst>
        </pc:spChg>
        <pc:spChg chg="del">
          <ac:chgData name="Tegischer Lukas" userId="f78daebb-0565-485c-bd0e-1cd035e796ff" providerId="ADAL" clId="{4D52EEAA-20B6-47F4-B729-E18E52817B4A}" dt="2022-04-10T18:26:11.584" v="82" actId="478"/>
          <ac:spMkLst>
            <pc:docMk/>
            <pc:sldMk cId="1283119331" sldId="382"/>
            <ac:spMk id="12" creationId="{FF712248-7308-4D81-AF90-F1224377C8ED}"/>
          </ac:spMkLst>
        </pc:spChg>
      </pc:sldChg>
      <pc:sldChg chg="addSp delSp modSp add mod modAnim">
        <pc:chgData name="Tegischer Lukas" userId="f78daebb-0565-485c-bd0e-1cd035e796ff" providerId="ADAL" clId="{4D52EEAA-20B6-47F4-B729-E18E52817B4A}" dt="2022-04-10T18:27:43.112" v="118"/>
        <pc:sldMkLst>
          <pc:docMk/>
          <pc:sldMk cId="1895275218" sldId="383"/>
        </pc:sldMkLst>
        <pc:spChg chg="del">
          <ac:chgData name="Tegischer Lukas" userId="f78daebb-0565-485c-bd0e-1cd035e796ff" providerId="ADAL" clId="{4D52EEAA-20B6-47F4-B729-E18E52817B4A}" dt="2022-04-10T18:26:57.937" v="100" actId="478"/>
          <ac:spMkLst>
            <pc:docMk/>
            <pc:sldMk cId="1895275218" sldId="383"/>
            <ac:spMk id="9" creationId="{2DDC6B22-A493-4A1B-B43D-B4CC48BC6E73}"/>
          </ac:spMkLst>
        </pc:spChg>
        <pc:spChg chg="mod">
          <ac:chgData name="Tegischer Lukas" userId="f78daebb-0565-485c-bd0e-1cd035e796ff" providerId="ADAL" clId="{4D52EEAA-20B6-47F4-B729-E18E52817B4A}" dt="2022-04-10T18:27:12.050" v="108" actId="1076"/>
          <ac:spMkLst>
            <pc:docMk/>
            <pc:sldMk cId="1895275218" sldId="383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8:27:08.650" v="107" actId="1076"/>
          <ac:spMkLst>
            <pc:docMk/>
            <pc:sldMk cId="1895275218" sldId="383"/>
            <ac:spMk id="12" creationId="{D53772FA-55B8-4A64-A41A-C4E390506285}"/>
          </ac:spMkLst>
        </pc:spChg>
        <pc:spChg chg="add mod">
          <ac:chgData name="Tegischer Lukas" userId="f78daebb-0565-485c-bd0e-1cd035e796ff" providerId="ADAL" clId="{4D52EEAA-20B6-47F4-B729-E18E52817B4A}" dt="2022-04-10T18:27:26.619" v="115" actId="1076"/>
          <ac:spMkLst>
            <pc:docMk/>
            <pc:sldMk cId="1895275218" sldId="383"/>
            <ac:spMk id="13" creationId="{3E1C327D-AA58-41A8-92CA-CF01AA06ABF9}"/>
          </ac:spMkLst>
        </pc:spChg>
      </pc:sldChg>
      <pc:sldChg chg="addSp delSp modSp add mod delAnim modAnim">
        <pc:chgData name="Tegischer Lukas" userId="f78daebb-0565-485c-bd0e-1cd035e796ff" providerId="ADAL" clId="{4D52EEAA-20B6-47F4-B729-E18E52817B4A}" dt="2022-04-24T18:41:38.968" v="452" actId="20577"/>
        <pc:sldMkLst>
          <pc:docMk/>
          <pc:sldMk cId="2773168243" sldId="384"/>
        </pc:sldMkLst>
        <pc:spChg chg="mod">
          <ac:chgData name="Tegischer Lukas" userId="f78daebb-0565-485c-bd0e-1cd035e796ff" providerId="ADAL" clId="{4D52EEAA-20B6-47F4-B729-E18E52817B4A}" dt="2022-04-10T18:28:33.921" v="146" actId="20577"/>
          <ac:spMkLst>
            <pc:docMk/>
            <pc:sldMk cId="277316824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22:18.962" v="150" actId="478"/>
          <ac:spMkLst>
            <pc:docMk/>
            <pc:sldMk cId="2773168243" sldId="384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22:18.287" v="149" actId="478"/>
          <ac:spMkLst>
            <pc:docMk/>
            <pc:sldMk cId="2773168243" sldId="384"/>
            <ac:spMk id="9" creationId="{2DDC6B22-A493-4A1B-B43D-B4CC48BC6E73}"/>
          </ac:spMkLst>
        </pc:spChg>
        <pc:spChg chg="del">
          <ac:chgData name="Tegischer Lukas" userId="f78daebb-0565-485c-bd0e-1cd035e796ff" providerId="ADAL" clId="{4D52EEAA-20B6-47F4-B729-E18E52817B4A}" dt="2022-04-10T19:22:16.411" v="147" actId="478"/>
          <ac:spMkLst>
            <pc:docMk/>
            <pc:sldMk cId="2773168243" sldId="384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9:22:36.570" v="157" actId="1076"/>
          <ac:spMkLst>
            <pc:docMk/>
            <pc:sldMk cId="2773168243" sldId="384"/>
            <ac:spMk id="12" creationId="{951714CA-3370-4D30-B29E-41962D9AAB72}"/>
          </ac:spMkLst>
        </pc:spChg>
        <pc:spChg chg="add mod">
          <ac:chgData name="Tegischer Lukas" userId="f78daebb-0565-485c-bd0e-1cd035e796ff" providerId="ADAL" clId="{4D52EEAA-20B6-47F4-B729-E18E52817B4A}" dt="2022-04-24T18:41:38.968" v="452" actId="20577"/>
          <ac:spMkLst>
            <pc:docMk/>
            <pc:sldMk cId="2773168243" sldId="384"/>
            <ac:spMk id="13" creationId="{E027DB99-800B-4C11-B77E-DB5653553CE9}"/>
          </ac:spMkLst>
        </pc:spChg>
        <pc:picChg chg="del">
          <ac:chgData name="Tegischer Lukas" userId="f78daebb-0565-485c-bd0e-1cd035e796ff" providerId="ADAL" clId="{4D52EEAA-20B6-47F4-B729-E18E52817B4A}" dt="2022-04-10T19:22:17.430" v="148" actId="478"/>
          <ac:picMkLst>
            <pc:docMk/>
            <pc:sldMk cId="2773168243" sldId="384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24:04.142" v="181" actId="1076"/>
          <ac:picMkLst>
            <pc:docMk/>
            <pc:sldMk cId="2773168243" sldId="384"/>
            <ac:picMk id="15" creationId="{6105F344-F052-4479-9069-6339DA75E7E4}"/>
          </ac:picMkLst>
        </pc:picChg>
      </pc:sldChg>
      <pc:sldChg chg="addSp delSp modSp add mod ord modAnim">
        <pc:chgData name="Tegischer Lukas" userId="f78daebb-0565-485c-bd0e-1cd035e796ff" providerId="ADAL" clId="{4D52EEAA-20B6-47F4-B729-E18E52817B4A}" dt="2022-04-10T19:42:32.112" v="330"/>
        <pc:sldMkLst>
          <pc:docMk/>
          <pc:sldMk cId="801178743" sldId="385"/>
        </pc:sldMkLst>
        <pc:spChg chg="add mod">
          <ac:chgData name="Tegischer Lukas" userId="f78daebb-0565-485c-bd0e-1cd035e796ff" providerId="ADAL" clId="{4D52EEAA-20B6-47F4-B729-E18E52817B4A}" dt="2022-04-10T19:38:30.336" v="235" actId="20577"/>
          <ac:spMkLst>
            <pc:docMk/>
            <pc:sldMk cId="801178743" sldId="385"/>
            <ac:spMk id="5" creationId="{9AB5585D-DC97-4FA4-8525-A8DFF828A01D}"/>
          </ac:spMkLst>
        </pc:spChg>
        <pc:spChg chg="add mod">
          <ac:chgData name="Tegischer Lukas" userId="f78daebb-0565-485c-bd0e-1cd035e796ff" providerId="ADAL" clId="{4D52EEAA-20B6-47F4-B729-E18E52817B4A}" dt="2022-04-10T19:39:01.030" v="248" actId="1076"/>
          <ac:spMkLst>
            <pc:docMk/>
            <pc:sldMk cId="801178743" sldId="385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0:28.987" v="298" actId="21"/>
          <ac:spMkLst>
            <pc:docMk/>
            <pc:sldMk cId="801178743" sldId="385"/>
            <ac:spMk id="10" creationId="{D56388B2-8397-407B-A9BA-ABEC7FC9458F}"/>
          </ac:spMkLst>
        </pc:spChg>
        <pc:spChg chg="del">
          <ac:chgData name="Tegischer Lukas" userId="f78daebb-0565-485c-bd0e-1cd035e796ff" providerId="ADAL" clId="{4D52EEAA-20B6-47F4-B729-E18E52817B4A}" dt="2022-04-10T19:38:11.274" v="225" actId="478"/>
          <ac:spMkLst>
            <pc:docMk/>
            <pc:sldMk cId="801178743" sldId="385"/>
            <ac:spMk id="15" creationId="{D1F9CF60-D1E3-478D-BC54-81307189FDED}"/>
          </ac:spMkLst>
        </pc:spChg>
        <pc:picChg chg="add mod">
          <ac:chgData name="Tegischer Lukas" userId="f78daebb-0565-485c-bd0e-1cd035e796ff" providerId="ADAL" clId="{4D52EEAA-20B6-47F4-B729-E18E52817B4A}" dt="2022-04-10T19:39:03.401" v="250" actId="1076"/>
          <ac:picMkLst>
            <pc:docMk/>
            <pc:sldMk cId="801178743" sldId="385"/>
            <ac:picMk id="8" creationId="{AF4BE92D-B3FE-4395-B6BC-185A22149508}"/>
          </ac:picMkLst>
        </pc:picChg>
        <pc:cxnChg chg="add mod">
          <ac:chgData name="Tegischer Lukas" userId="f78daebb-0565-485c-bd0e-1cd035e796ff" providerId="ADAL" clId="{4D52EEAA-20B6-47F4-B729-E18E52817B4A}" dt="2022-04-10T19:41:58.076" v="321" actId="208"/>
          <ac:cxnSpMkLst>
            <pc:docMk/>
            <pc:sldMk cId="801178743" sldId="385"/>
            <ac:cxnSpMk id="9" creationId="{76AF9789-4C63-4DF3-8B2D-7838F2678CE1}"/>
          </ac:cxnSpMkLst>
        </pc:cxnChg>
        <pc:cxnChg chg="add mod">
          <ac:chgData name="Tegischer Lukas" userId="f78daebb-0565-485c-bd0e-1cd035e796ff" providerId="ADAL" clId="{4D52EEAA-20B6-47F4-B729-E18E52817B4A}" dt="2022-04-10T19:41:59.657" v="322" actId="208"/>
          <ac:cxnSpMkLst>
            <pc:docMk/>
            <pc:sldMk cId="801178743" sldId="385"/>
            <ac:cxnSpMk id="16" creationId="{1A36A629-FBE4-4285-8080-2FEC8F4EE055}"/>
          </ac:cxnSpMkLst>
        </pc:cxnChg>
        <pc:cxnChg chg="add mod">
          <ac:chgData name="Tegischer Lukas" userId="f78daebb-0565-485c-bd0e-1cd035e796ff" providerId="ADAL" clId="{4D52EEAA-20B6-47F4-B729-E18E52817B4A}" dt="2022-04-10T19:42:15.973" v="327" actId="208"/>
          <ac:cxnSpMkLst>
            <pc:docMk/>
            <pc:sldMk cId="801178743" sldId="385"/>
            <ac:cxnSpMk id="19" creationId="{D5B2E211-05CE-464E-99B5-E6760DABA907}"/>
          </ac:cxnSpMkLst>
        </pc:cxnChg>
      </pc:sldChg>
      <pc:sldChg chg="addSp delSp modSp add mod delAnim modAnim">
        <pc:chgData name="Tegischer Lukas" userId="f78daebb-0565-485c-bd0e-1cd035e796ff" providerId="ADAL" clId="{4D52EEAA-20B6-47F4-B729-E18E52817B4A}" dt="2022-04-10T19:37:27.427" v="223"/>
        <pc:sldMkLst>
          <pc:docMk/>
          <pc:sldMk cId="3203539206" sldId="386"/>
        </pc:sldMkLst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2" creationId="{3A85ADBB-4296-4338-8490-F9FAF253FDC5}"/>
          </ac:spMkLst>
        </pc:spChg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3" creationId="{FB942A2B-61AD-414D-942E-2FC030045083}"/>
          </ac:spMkLst>
        </pc:spChg>
        <pc:spChg chg="mod">
          <ac:chgData name="Tegischer Lukas" userId="f78daebb-0565-485c-bd0e-1cd035e796ff" providerId="ADAL" clId="{4D52EEAA-20B6-47F4-B729-E18E52817B4A}" dt="2022-04-10T19:24:53.180" v="204" actId="20577"/>
          <ac:spMkLst>
            <pc:docMk/>
            <pc:sldMk cId="3203539206" sldId="38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10T19:36:32.856" v="212" actId="14100"/>
          <ac:spMkLst>
            <pc:docMk/>
            <pc:sldMk cId="3203539206" sldId="386"/>
            <ac:spMk id="11" creationId="{9F4A0CF0-BBC0-4954-BF69-E881DD6DDDE2}"/>
          </ac:spMkLst>
        </pc:spChg>
        <pc:spChg chg="del">
          <ac:chgData name="Tegischer Lukas" userId="f78daebb-0565-485c-bd0e-1cd035e796ff" providerId="ADAL" clId="{4D52EEAA-20B6-47F4-B729-E18E52817B4A}" dt="2022-04-10T19:24:55.109" v="205" actId="478"/>
          <ac:spMkLst>
            <pc:docMk/>
            <pc:sldMk cId="3203539206" sldId="386"/>
            <ac:spMk id="12" creationId="{951714CA-3370-4D30-B29E-41962D9AAB72}"/>
          </ac:spMkLst>
        </pc:spChg>
        <pc:spChg chg="del">
          <ac:chgData name="Tegischer Lukas" userId="f78daebb-0565-485c-bd0e-1cd035e796ff" providerId="ADAL" clId="{4D52EEAA-20B6-47F4-B729-E18E52817B4A}" dt="2022-04-10T19:24:56.204" v="207" actId="478"/>
          <ac:spMkLst>
            <pc:docMk/>
            <pc:sldMk cId="3203539206" sldId="386"/>
            <ac:spMk id="13" creationId="{E027DB99-800B-4C11-B77E-DB5653553CE9}"/>
          </ac:spMkLst>
        </pc:spChg>
        <pc:spChg chg="add mod">
          <ac:chgData name="Tegischer Lukas" userId="f78daebb-0565-485c-bd0e-1cd035e796ff" providerId="ADAL" clId="{4D52EEAA-20B6-47F4-B729-E18E52817B4A}" dt="2022-04-10T19:37:11.898" v="220" actId="207"/>
          <ac:spMkLst>
            <pc:docMk/>
            <pc:sldMk cId="3203539206" sldId="386"/>
            <ac:spMk id="17" creationId="{D251C98A-7723-4411-91EB-E73B7739ADF1}"/>
          </ac:spMkLst>
        </pc:spChg>
        <pc:picChg chg="del">
          <ac:chgData name="Tegischer Lukas" userId="f78daebb-0565-485c-bd0e-1cd035e796ff" providerId="ADAL" clId="{4D52EEAA-20B6-47F4-B729-E18E52817B4A}" dt="2022-04-10T19:24:55.493" v="206" actId="478"/>
          <ac:picMkLst>
            <pc:docMk/>
            <pc:sldMk cId="3203539206" sldId="386"/>
            <ac:picMk id="15" creationId="{6105F344-F052-4479-9069-6339DA75E7E4}"/>
          </ac:picMkLst>
        </pc:picChg>
        <pc:picChg chg="add mod">
          <ac:chgData name="Tegischer Lukas" userId="f78daebb-0565-485c-bd0e-1cd035e796ff" providerId="ADAL" clId="{4D52EEAA-20B6-47F4-B729-E18E52817B4A}" dt="2022-04-10T19:37:12.294" v="221" actId="1076"/>
          <ac:picMkLst>
            <pc:docMk/>
            <pc:sldMk cId="3203539206" sldId="386"/>
            <ac:picMk id="16" creationId="{244DA0E8-A5A3-471F-A005-570AF42CD46D}"/>
          </ac:picMkLst>
        </pc:picChg>
        <pc:picChg chg="add del">
          <ac:chgData name="Tegischer Lukas" userId="f78daebb-0565-485c-bd0e-1cd035e796ff" providerId="ADAL" clId="{4D52EEAA-20B6-47F4-B729-E18E52817B4A}" dt="2022-04-10T19:25:03.098" v="209"/>
          <ac:picMkLst>
            <pc:docMk/>
            <pc:sldMk cId="3203539206" sldId="386"/>
            <ac:picMk id="2049" creationId="{28425F5E-86C0-4906-8FBA-2DF71D5EE084}"/>
          </ac:picMkLst>
        </pc:picChg>
      </pc:sldChg>
      <pc:sldChg chg="addSp delSp modSp add mod modAnim">
        <pc:chgData name="Tegischer Lukas" userId="f78daebb-0565-485c-bd0e-1cd035e796ff" providerId="ADAL" clId="{4D52EEAA-20B6-47F4-B729-E18E52817B4A}" dt="2022-04-10T19:41:06.081" v="309" actId="113"/>
        <pc:sldMkLst>
          <pc:docMk/>
          <pc:sldMk cId="1309194831" sldId="387"/>
        </pc:sldMkLst>
        <pc:spChg chg="mod">
          <ac:chgData name="Tegischer Lukas" userId="f78daebb-0565-485c-bd0e-1cd035e796ff" providerId="ADAL" clId="{4D52EEAA-20B6-47F4-B729-E18E52817B4A}" dt="2022-04-10T19:40:41.818" v="304" actId="1076"/>
          <ac:spMkLst>
            <pc:docMk/>
            <pc:sldMk cId="1309194831" sldId="387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1:06.081" v="309" actId="113"/>
          <ac:spMkLst>
            <pc:docMk/>
            <pc:sldMk cId="1309194831" sldId="387"/>
            <ac:spMk id="9" creationId="{C0378E66-81C5-4E3C-A7B0-39E1C291D5A9}"/>
          </ac:spMkLst>
        </pc:spChg>
        <pc:spChg chg="del mod">
          <ac:chgData name="Tegischer Lukas" userId="f78daebb-0565-485c-bd0e-1cd035e796ff" providerId="ADAL" clId="{4D52EEAA-20B6-47F4-B729-E18E52817B4A}" dt="2022-04-10T19:40:36.872" v="303"/>
          <ac:spMkLst>
            <pc:docMk/>
            <pc:sldMk cId="1309194831" sldId="387"/>
            <ac:spMk id="10" creationId="{D56388B2-8397-407B-A9BA-ABEC7FC9458F}"/>
          </ac:spMkLst>
        </pc:spChg>
        <pc:picChg chg="del">
          <ac:chgData name="Tegischer Lukas" userId="f78daebb-0565-485c-bd0e-1cd035e796ff" providerId="ADAL" clId="{4D52EEAA-20B6-47F4-B729-E18E52817B4A}" dt="2022-04-10T19:40:32.428" v="300" actId="478"/>
          <ac:picMkLst>
            <pc:docMk/>
            <pc:sldMk cId="1309194831" sldId="387"/>
            <ac:picMk id="8" creationId="{AF4BE92D-B3FE-4395-B6BC-185A22149508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10T19:44:33.694" v="388"/>
        <pc:sldMkLst>
          <pc:docMk/>
          <pc:sldMk cId="534120174" sldId="388"/>
        </pc:sldMkLst>
        <pc:spChg chg="mod">
          <ac:chgData name="Tegischer Lukas" userId="f78daebb-0565-485c-bd0e-1cd035e796ff" providerId="ADAL" clId="{4D52EEAA-20B6-47F4-B729-E18E52817B4A}" dt="2022-04-10T19:43:24.719" v="357" actId="20577"/>
          <ac:spMkLst>
            <pc:docMk/>
            <pc:sldMk cId="534120174" sldId="388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43:26.599" v="358" actId="478"/>
          <ac:spMkLst>
            <pc:docMk/>
            <pc:sldMk cId="534120174" sldId="38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43:27.659" v="359" actId="478"/>
          <ac:spMkLst>
            <pc:docMk/>
            <pc:sldMk cId="534120174" sldId="388"/>
            <ac:spMk id="11" creationId="{A2080F47-21FF-4EFB-BAB9-6BDC3292D87E}"/>
          </ac:spMkLst>
        </pc:spChg>
        <pc:spChg chg="del mod">
          <ac:chgData name="Tegischer Lukas" userId="f78daebb-0565-485c-bd0e-1cd035e796ff" providerId="ADAL" clId="{4D52EEAA-20B6-47F4-B729-E18E52817B4A}" dt="2022-04-10T19:43:30.714" v="363" actId="478"/>
          <ac:spMkLst>
            <pc:docMk/>
            <pc:sldMk cId="534120174" sldId="388"/>
            <ac:spMk id="12" creationId="{D53772FA-55B8-4A64-A41A-C4E390506285}"/>
          </ac:spMkLst>
        </pc:spChg>
        <pc:spChg chg="del">
          <ac:chgData name="Tegischer Lukas" userId="f78daebb-0565-485c-bd0e-1cd035e796ff" providerId="ADAL" clId="{4D52EEAA-20B6-47F4-B729-E18E52817B4A}" dt="2022-04-10T19:43:30.199" v="362" actId="478"/>
          <ac:spMkLst>
            <pc:docMk/>
            <pc:sldMk cId="534120174" sldId="388"/>
            <ac:spMk id="13" creationId="{3E1C327D-AA58-41A8-92CA-CF01AA06ABF9}"/>
          </ac:spMkLst>
        </pc:spChg>
        <pc:spChg chg="add mod">
          <ac:chgData name="Tegischer Lukas" userId="f78daebb-0565-485c-bd0e-1cd035e796ff" providerId="ADAL" clId="{4D52EEAA-20B6-47F4-B729-E18E52817B4A}" dt="2022-04-10T19:44:09.213" v="380" actId="20577"/>
          <ac:spMkLst>
            <pc:docMk/>
            <pc:sldMk cId="534120174" sldId="388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3:29.125" v="361" actId="478"/>
          <ac:picMkLst>
            <pc:docMk/>
            <pc:sldMk cId="534120174" sldId="388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44:31.176" v="387" actId="1076"/>
          <ac:picMkLst>
            <pc:docMk/>
            <pc:sldMk cId="534120174" sldId="388"/>
            <ac:picMk id="16" creationId="{F14FEA35-C5B0-48E7-AE35-897A46CA5ED9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24T18:44:35.618" v="465" actId="20577"/>
        <pc:sldMkLst>
          <pc:docMk/>
          <pc:sldMk cId="1573870676" sldId="389"/>
        </pc:sldMkLst>
        <pc:spChg chg="del">
          <ac:chgData name="Tegischer Lukas" userId="f78daebb-0565-485c-bd0e-1cd035e796ff" providerId="ADAL" clId="{4D52EEAA-20B6-47F4-B729-E18E52817B4A}" dt="2022-04-10T19:44:46.752" v="393" actId="478"/>
          <ac:spMkLst>
            <pc:docMk/>
            <pc:sldMk cId="1573870676" sldId="38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24T18:44:35.618" v="465" actId="20577"/>
          <ac:spMkLst>
            <pc:docMk/>
            <pc:sldMk cId="1573870676" sldId="389"/>
            <ac:spMk id="7" creationId="{292493CC-D8DB-4BBC-8AB4-F3E30001979F}"/>
          </ac:spMkLst>
        </pc:spChg>
        <pc:spChg chg="add mod">
          <ac:chgData name="Tegischer Lukas" userId="f78daebb-0565-485c-bd0e-1cd035e796ff" providerId="ADAL" clId="{4D52EEAA-20B6-47F4-B729-E18E52817B4A}" dt="2022-04-24T18:44:33.190" v="462" actId="20577"/>
          <ac:spMkLst>
            <pc:docMk/>
            <pc:sldMk cId="1573870676" sldId="389"/>
            <ac:spMk id="9" creationId="{54EC3085-F4D1-43FF-8399-60D542A60FEA}"/>
          </ac:spMkLst>
        </pc:spChg>
        <pc:spChg chg="del">
          <ac:chgData name="Tegischer Lukas" userId="f78daebb-0565-485c-bd0e-1cd035e796ff" providerId="ADAL" clId="{4D52EEAA-20B6-47F4-B729-E18E52817B4A}" dt="2022-04-10T19:44:43.889" v="391" actId="478"/>
          <ac:spMkLst>
            <pc:docMk/>
            <pc:sldMk cId="1573870676" sldId="389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4:43.311" v="390" actId="478"/>
          <ac:picMkLst>
            <pc:docMk/>
            <pc:sldMk cId="1573870676" sldId="389"/>
            <ac:picMk id="16" creationId="{F14FEA35-C5B0-48E7-AE35-897A46CA5ED9}"/>
          </ac:picMkLst>
        </pc:picChg>
      </pc:sldChg>
    </pc:docChg>
  </pc:docChgLst>
  <pc:docChgLst>
    <pc:chgData name="Tegischer Lukas" userId="f78daebb-0565-485c-bd0e-1cd035e796ff" providerId="ADAL" clId="{7550BC95-FD4B-428C-956B-EAB9B3BDDCE9}"/>
    <pc:docChg chg="undo custSel addSld delSld modSld sldOrd">
      <pc:chgData name="Tegischer Lukas" userId="f78daebb-0565-485c-bd0e-1cd035e796ff" providerId="ADAL" clId="{7550BC95-FD4B-428C-956B-EAB9B3BDDCE9}" dt="2022-04-10T17:15:53.789" v="358" actId="404"/>
      <pc:docMkLst>
        <pc:docMk/>
      </pc:docMkLst>
      <pc:sldChg chg="modSp mod">
        <pc:chgData name="Tegischer Lukas" userId="f78daebb-0565-485c-bd0e-1cd035e796ff" providerId="ADAL" clId="{7550BC95-FD4B-428C-956B-EAB9B3BDDCE9}" dt="2022-04-10T17:15:53.789" v="358" actId="404"/>
        <pc:sldMkLst>
          <pc:docMk/>
          <pc:sldMk cId="336392357" sldId="256"/>
        </pc:sldMkLst>
        <pc:spChg chg="mod">
          <ac:chgData name="Tegischer Lukas" userId="f78daebb-0565-485c-bd0e-1cd035e796ff" providerId="ADAL" clId="{7550BC95-FD4B-428C-956B-EAB9B3BDDCE9}" dt="2022-04-10T17:15:53.789" v="35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550BC95-FD4B-428C-956B-EAB9B3BDDCE9}" dt="2022-04-10T16:46:39.696" v="12" actId="47"/>
        <pc:sldMkLst>
          <pc:docMk/>
          <pc:sldMk cId="2738696002" sldId="324"/>
        </pc:sldMkLst>
      </pc:sldChg>
      <pc:sldChg chg="modSp mod">
        <pc:chgData name="Tegischer Lukas" userId="f78daebb-0565-485c-bd0e-1cd035e796ff" providerId="ADAL" clId="{7550BC95-FD4B-428C-956B-EAB9B3BDDCE9}" dt="2022-04-10T17:15:29.272" v="356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4" creationId="{C427B5BC-E2AB-4596-857C-DA06F86C68EB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0" creationId="{13F33AF2-4B26-4A34-A7C0-B2A95C0AB7B6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1" creationId="{60A68BB4-C622-4C67-90D8-64EA2E82F01B}"/>
          </ac:spMkLst>
        </pc:spChg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72041154" sldId="363"/>
        </pc:sldMkLst>
      </pc:sldChg>
      <pc:sldChg chg="modSp">
        <pc:chgData name="Tegischer Lukas" userId="f78daebb-0565-485c-bd0e-1cd035e796ff" providerId="ADAL" clId="{7550BC95-FD4B-428C-956B-EAB9B3BDDCE9}" dt="2022-04-10T16:46:53.760" v="19" actId="20577"/>
        <pc:sldMkLst>
          <pc:docMk/>
          <pc:sldMk cId="901146677" sldId="364"/>
        </pc:sldMkLst>
        <pc:spChg chg="mod">
          <ac:chgData name="Tegischer Lukas" userId="f78daebb-0565-485c-bd0e-1cd035e796ff" providerId="ADAL" clId="{7550BC95-FD4B-428C-956B-EAB9B3BDDCE9}" dt="2022-04-10T16:46:53.760" v="19" actId="20577"/>
          <ac:spMkLst>
            <pc:docMk/>
            <pc:sldMk cId="901146677" sldId="364"/>
            <ac:spMk id="4" creationId="{C427B5BC-E2AB-4596-857C-DA06F86C68EB}"/>
          </ac:spMkLst>
        </pc:spChg>
      </pc:sldChg>
      <pc:sldChg chg="addSp delSp modSp mod">
        <pc:chgData name="Tegischer Lukas" userId="f78daebb-0565-485c-bd0e-1cd035e796ff" providerId="ADAL" clId="{7550BC95-FD4B-428C-956B-EAB9B3BDDCE9}" dt="2022-04-10T16:49:14.101" v="99" actId="1076"/>
        <pc:sldMkLst>
          <pc:docMk/>
          <pc:sldMk cId="980546885" sldId="365"/>
        </pc:sldMkLst>
        <pc:spChg chg="add mod">
          <ac:chgData name="Tegischer Lukas" userId="f78daebb-0565-485c-bd0e-1cd035e796ff" providerId="ADAL" clId="{7550BC95-FD4B-428C-956B-EAB9B3BDDCE9}" dt="2022-04-10T16:48:54.669" v="91" actId="1076"/>
          <ac:spMkLst>
            <pc:docMk/>
            <pc:sldMk cId="980546885" sldId="365"/>
            <ac:spMk id="5" creationId="{3A3380FB-7809-4D65-AC8A-D7FBAF4B8B3C}"/>
          </ac:spMkLst>
        </pc:spChg>
        <pc:spChg chg="del">
          <ac:chgData name="Tegischer Lukas" userId="f78daebb-0565-485c-bd0e-1cd035e796ff" providerId="ADAL" clId="{7550BC95-FD4B-428C-956B-EAB9B3BDDCE9}" dt="2022-04-10T16:46:56.577" v="20" actId="478"/>
          <ac:spMkLst>
            <pc:docMk/>
            <pc:sldMk cId="980546885" sldId="365"/>
            <ac:spMk id="7" creationId="{C5BBB556-3502-4C9D-A916-5DA223F11045}"/>
          </ac:spMkLst>
        </pc:spChg>
        <pc:spChg chg="add mod">
          <ac:chgData name="Tegischer Lukas" userId="f78daebb-0565-485c-bd0e-1cd035e796ff" providerId="ADAL" clId="{7550BC95-FD4B-428C-956B-EAB9B3BDDCE9}" dt="2022-04-10T16:49:14.101" v="99" actId="1076"/>
          <ac:spMkLst>
            <pc:docMk/>
            <pc:sldMk cId="980546885" sldId="365"/>
            <ac:spMk id="8" creationId="{794A5D76-0FD7-4156-B019-6190AEA23AA3}"/>
          </ac:spMkLst>
        </pc:spChg>
      </pc:sldChg>
      <pc:sldChg chg="addSp delSp modSp add mod delAnim modAnim">
        <pc:chgData name="Tegischer Lukas" userId="f78daebb-0565-485c-bd0e-1cd035e796ff" providerId="ADAL" clId="{7550BC95-FD4B-428C-956B-EAB9B3BDDCE9}" dt="2022-04-10T16:48:33.892" v="85"/>
        <pc:sldMkLst>
          <pc:docMk/>
          <pc:sldMk cId="3004769921" sldId="366"/>
        </pc:sldMkLst>
        <pc:spChg chg="mod">
          <ac:chgData name="Tegischer Lukas" userId="f78daebb-0565-485c-bd0e-1cd035e796ff" providerId="ADAL" clId="{7550BC95-FD4B-428C-956B-EAB9B3BDDCE9}" dt="2022-04-10T16:47:14.885" v="51" actId="404"/>
          <ac:spMkLst>
            <pc:docMk/>
            <pc:sldMk cId="3004769921" sldId="366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6:47:16.547" v="52" actId="478"/>
          <ac:spMkLst>
            <pc:docMk/>
            <pc:sldMk cId="3004769921" sldId="366"/>
            <ac:spMk id="9" creationId="{FD0EEC13-E1C9-4499-8CED-D9B6409C268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7550BC95-FD4B-428C-956B-EAB9B3BDDCE9}" dt="2022-04-10T16:48:31.015" v="84" actId="20577"/>
          <ac:spMkLst>
            <pc:docMk/>
            <pc:sldMk cId="3004769921" sldId="366"/>
            <ac:spMk id="12" creationId="{42DBBFEC-9280-4F8A-96F6-ADE195E4B36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6" creationId="{E5DD3C88-8147-453A-85D3-4A3E7179E14B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7" creationId="{A2724A6E-6418-4756-9B0C-74F914F77CD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9" creationId="{65A0447B-4EE9-4ACD-9075-7F63E768D9C8}"/>
          </ac:spMkLst>
        </pc:spChg>
        <pc:picChg chg="del">
          <ac:chgData name="Tegischer Lukas" userId="f78daebb-0565-485c-bd0e-1cd035e796ff" providerId="ADAL" clId="{7550BC95-FD4B-428C-956B-EAB9B3BDDCE9}" dt="2022-04-10T16:47:18.219" v="53" actId="478"/>
          <ac:picMkLst>
            <pc:docMk/>
            <pc:sldMk cId="3004769921" sldId="366"/>
            <ac:picMk id="18" creationId="{42B97624-6F8F-49FC-9113-113E4559B4F5}"/>
          </ac:picMkLst>
        </pc:picChg>
      </pc:sldChg>
      <pc:sldChg chg="addSp delSp modSp add mod ord delAnim modAnim">
        <pc:chgData name="Tegischer Lukas" userId="f78daebb-0565-485c-bd0e-1cd035e796ff" providerId="ADAL" clId="{7550BC95-FD4B-428C-956B-EAB9B3BDDCE9}" dt="2022-04-10T17:11:29.240" v="306"/>
        <pc:sldMkLst>
          <pc:docMk/>
          <pc:sldMk cId="1063115240" sldId="367"/>
        </pc:sldMkLst>
        <pc:spChg chg="mod">
          <ac:chgData name="Tegischer Lukas" userId="f78daebb-0565-485c-bd0e-1cd035e796ff" providerId="ADAL" clId="{7550BC95-FD4B-428C-956B-EAB9B3BDDCE9}" dt="2022-04-10T16:49:23.979" v="109" actId="20577"/>
          <ac:spMkLst>
            <pc:docMk/>
            <pc:sldMk cId="1063115240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550BC95-FD4B-428C-956B-EAB9B3BDDCE9}" dt="2022-04-10T16:52:45.649" v="302" actId="20577"/>
          <ac:spMkLst>
            <pc:docMk/>
            <pc:sldMk cId="1063115240" sldId="367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6:52:49.791" v="303" actId="1076"/>
          <ac:spMkLst>
            <pc:docMk/>
            <pc:sldMk cId="1063115240" sldId="367"/>
            <ac:spMk id="9" creationId="{4731FC8B-6D58-43F9-8C3D-362F55071436}"/>
          </ac:spMkLst>
        </pc:spChg>
        <pc:spChg chg="add del">
          <ac:chgData name="Tegischer Lukas" userId="f78daebb-0565-485c-bd0e-1cd035e796ff" providerId="ADAL" clId="{7550BC95-FD4B-428C-956B-EAB9B3BDDCE9}" dt="2022-04-10T16:52:17.275" v="296" actId="22"/>
          <ac:spMkLst>
            <pc:docMk/>
            <pc:sldMk cId="1063115240" sldId="367"/>
            <ac:spMk id="11" creationId="{D3B00032-DB44-4124-BD0A-FA97194F941C}"/>
          </ac:spMkLst>
        </pc:spChg>
        <pc:spChg chg="del">
          <ac:chgData name="Tegischer Lukas" userId="f78daebb-0565-485c-bd0e-1cd035e796ff" providerId="ADAL" clId="{7550BC95-FD4B-428C-956B-EAB9B3BDDCE9}" dt="2022-04-10T16:49:26.822" v="110" actId="478"/>
          <ac:spMkLst>
            <pc:docMk/>
            <pc:sldMk cId="1063115240" sldId="367"/>
            <ac:spMk id="12" creationId="{42DBBFEC-9280-4F8A-96F6-ADE195E4B361}"/>
          </ac:spMkLst>
        </pc:spChg>
        <pc:picChg chg="add del mod">
          <ac:chgData name="Tegischer Lukas" userId="f78daebb-0565-485c-bd0e-1cd035e796ff" providerId="ADAL" clId="{7550BC95-FD4B-428C-956B-EAB9B3BDDCE9}" dt="2022-04-10T16:51:00.430" v="148" actId="478"/>
          <ac:picMkLst>
            <pc:docMk/>
            <pc:sldMk cId="1063115240" sldId="367"/>
            <ac:picMk id="7" creationId="{EAF26FFD-E0CE-4621-A542-CF45EFD0D195}"/>
          </ac:picMkLst>
        </pc:picChg>
        <pc:picChg chg="add mod">
          <ac:chgData name="Tegischer Lukas" userId="f78daebb-0565-485c-bd0e-1cd035e796ff" providerId="ADAL" clId="{7550BC95-FD4B-428C-956B-EAB9B3BDDCE9}" dt="2022-04-10T16:52:51.715" v="304" actId="14100"/>
          <ac:picMkLst>
            <pc:docMk/>
            <pc:sldMk cId="1063115240" sldId="367"/>
            <ac:picMk id="13" creationId="{70430F3D-8D58-4D6A-A9BE-D0E1F884CC3B}"/>
          </ac:picMkLst>
        </pc:picChg>
      </pc:sldChg>
      <pc:sldChg chg="addSp delSp modSp add mod delAnim">
        <pc:chgData name="Tegischer Lukas" userId="f78daebb-0565-485c-bd0e-1cd035e796ff" providerId="ADAL" clId="{7550BC95-FD4B-428C-956B-EAB9B3BDDCE9}" dt="2022-04-10T17:13:09.796" v="333" actId="21"/>
        <pc:sldMkLst>
          <pc:docMk/>
          <pc:sldMk cId="3392780201" sldId="368"/>
        </pc:sldMkLst>
        <pc:spChg chg="del">
          <ac:chgData name="Tegischer Lukas" userId="f78daebb-0565-485c-bd0e-1cd035e796ff" providerId="ADAL" clId="{7550BC95-FD4B-428C-956B-EAB9B3BDDCE9}" dt="2022-04-10T17:12:03.563" v="311" actId="478"/>
          <ac:spMkLst>
            <pc:docMk/>
            <pc:sldMk cId="3392780201" sldId="368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7:12:00.720" v="310" actId="478"/>
          <ac:spMkLst>
            <pc:docMk/>
            <pc:sldMk cId="3392780201" sldId="368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7:12:36.451" v="319" actId="21"/>
          <ac:spMkLst>
            <pc:docMk/>
            <pc:sldMk cId="3392780201" sldId="368"/>
            <ac:spMk id="8" creationId="{06D3DA2E-A746-467A-8F91-60C45BCF9E3A}"/>
          </ac:spMkLst>
        </pc:spChg>
        <pc:spChg chg="del">
          <ac:chgData name="Tegischer Lukas" userId="f78daebb-0565-485c-bd0e-1cd035e796ff" providerId="ADAL" clId="{7550BC95-FD4B-428C-956B-EAB9B3BDDCE9}" dt="2022-04-10T17:11:58.230" v="309" actId="478"/>
          <ac:spMkLst>
            <pc:docMk/>
            <pc:sldMk cId="3392780201" sldId="368"/>
            <ac:spMk id="9" creationId="{4731FC8B-6D58-43F9-8C3D-362F55071436}"/>
          </ac:spMkLst>
        </pc:spChg>
        <pc:spChg chg="add mod">
          <ac:chgData name="Tegischer Lukas" userId="f78daebb-0565-485c-bd0e-1cd035e796ff" providerId="ADAL" clId="{7550BC95-FD4B-428C-956B-EAB9B3BDDCE9}" dt="2022-04-10T17:13:09.796" v="333" actId="21"/>
          <ac:spMkLst>
            <pc:docMk/>
            <pc:sldMk cId="3392780201" sldId="368"/>
            <ac:spMk id="11" creationId="{ACD4EE2A-8F88-42EA-A83F-4F2BCFE4ADB3}"/>
          </ac:spMkLst>
        </pc:spChg>
        <pc:picChg chg="add mod">
          <ac:chgData name="Tegischer Lukas" userId="f78daebb-0565-485c-bd0e-1cd035e796ff" providerId="ADAL" clId="{7550BC95-FD4B-428C-956B-EAB9B3BDDCE9}" dt="2022-04-10T17:12:53.588" v="330" actId="1076"/>
          <ac:picMkLst>
            <pc:docMk/>
            <pc:sldMk cId="3392780201" sldId="368"/>
            <ac:picMk id="10" creationId="{1485927C-224D-4279-85A9-9E34CA276D7B}"/>
          </ac:picMkLst>
        </pc:picChg>
        <pc:picChg chg="del">
          <ac:chgData name="Tegischer Lukas" userId="f78daebb-0565-485c-bd0e-1cd035e796ff" providerId="ADAL" clId="{7550BC95-FD4B-428C-956B-EAB9B3BDDCE9}" dt="2022-04-10T17:11:57.337" v="308" actId="478"/>
          <ac:picMkLst>
            <pc:docMk/>
            <pc:sldMk cId="3392780201" sldId="368"/>
            <ac:picMk id="13" creationId="{70430F3D-8D58-4D6A-A9BE-D0E1F884CC3B}"/>
          </ac:picMkLst>
        </pc:picChg>
      </pc:sldChg>
      <pc:sldChg chg="addSp delSp modSp add mod modAnim">
        <pc:chgData name="Tegischer Lukas" userId="f78daebb-0565-485c-bd0e-1cd035e796ff" providerId="ADAL" clId="{7550BC95-FD4B-428C-956B-EAB9B3BDDCE9}" dt="2022-04-10T17:14:42.630" v="354"/>
        <pc:sldMkLst>
          <pc:docMk/>
          <pc:sldMk cId="3208669039" sldId="369"/>
        </pc:sldMkLst>
        <pc:spChg chg="add mod">
          <ac:chgData name="Tegischer Lukas" userId="f78daebb-0565-485c-bd0e-1cd035e796ff" providerId="ADAL" clId="{7550BC95-FD4B-428C-956B-EAB9B3BDDCE9}" dt="2022-04-10T17:14:26.383" v="348" actId="21"/>
          <ac:spMkLst>
            <pc:docMk/>
            <pc:sldMk cId="3208669039" sldId="369"/>
            <ac:spMk id="7" creationId="{3B329172-6FC4-4A87-B674-DCB594655B92}"/>
          </ac:spMkLst>
        </pc:spChg>
        <pc:spChg chg="add mod">
          <ac:chgData name="Tegischer Lukas" userId="f78daebb-0565-485c-bd0e-1cd035e796ff" providerId="ADAL" clId="{7550BC95-FD4B-428C-956B-EAB9B3BDDCE9}" dt="2022-04-10T17:14:38.372" v="353" actId="1076"/>
          <ac:spMkLst>
            <pc:docMk/>
            <pc:sldMk cId="3208669039" sldId="369"/>
            <ac:spMk id="9" creationId="{0C957B08-8DE5-4004-90FF-CD197B6C015D}"/>
          </ac:spMkLst>
        </pc:spChg>
        <pc:spChg chg="del">
          <ac:chgData name="Tegischer Lukas" userId="f78daebb-0565-485c-bd0e-1cd035e796ff" providerId="ADAL" clId="{7550BC95-FD4B-428C-956B-EAB9B3BDDCE9}" dt="2022-04-10T17:13:16.966" v="335" actId="478"/>
          <ac:spMkLst>
            <pc:docMk/>
            <pc:sldMk cId="3208669039" sldId="369"/>
            <ac:spMk id="11" creationId="{ACD4EE2A-8F88-42EA-A83F-4F2BCFE4ADB3}"/>
          </ac:spMkLst>
        </pc:spChg>
        <pc:picChg chg="mod">
          <ac:chgData name="Tegischer Lukas" userId="f78daebb-0565-485c-bd0e-1cd035e796ff" providerId="ADAL" clId="{7550BC95-FD4B-428C-956B-EAB9B3BDDCE9}" dt="2022-04-10T17:13:48.131" v="346" actId="14100"/>
          <ac:picMkLst>
            <pc:docMk/>
            <pc:sldMk cId="3208669039" sldId="369"/>
            <ac:picMk id="10" creationId="{1485927C-224D-4279-85A9-9E34CA276D7B}"/>
          </ac:picMkLst>
        </pc:picChg>
      </pc:sldChg>
    </pc:docChg>
  </pc:docChgLst>
  <pc:docChgLst>
    <pc:chgData name="Tegischer Lukas" userId="f78daebb-0565-485c-bd0e-1cd035e796ff" providerId="ADAL" clId="{CFBF53A6-BC3F-43D0-BA27-D0894DF13B52}"/>
    <pc:docChg chg="custSel delSld modSld">
      <pc:chgData name="Tegischer Lukas" userId="f78daebb-0565-485c-bd0e-1cd035e796ff" providerId="ADAL" clId="{CFBF53A6-BC3F-43D0-BA27-D0894DF13B52}" dt="2022-11-04T11:28:41.394" v="11" actId="47"/>
      <pc:docMkLst>
        <pc:docMk/>
      </pc:docMkLst>
      <pc:sldChg chg="delSp mod delAnim">
        <pc:chgData name="Tegischer Lukas" userId="f78daebb-0565-485c-bd0e-1cd035e796ff" providerId="ADAL" clId="{CFBF53A6-BC3F-43D0-BA27-D0894DF13B52}" dt="2022-11-04T11:28:32.25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FBF53A6-BC3F-43D0-BA27-D0894DF13B52}" dt="2022-11-04T11:28:32.25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FBF53A6-BC3F-43D0-BA27-D0894DF13B52}" dt="2022-11-04T11:28:30.87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FBF53A6-BC3F-43D0-BA27-D0894DF13B52}" dt="2022-11-04T11:28:41.394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FBF53A6-BC3F-43D0-BA27-D0894DF13B52}" dt="2022-11-04T11:28:34.189" v="4" actId="478"/>
        <pc:sldMkLst>
          <pc:docMk/>
          <pc:sldMk cId="3785642135" sldId="348"/>
        </pc:sldMkLst>
        <pc:picChg chg="del">
          <ac:chgData name="Tegischer Lukas" userId="f78daebb-0565-485c-bd0e-1cd035e796ff" providerId="ADAL" clId="{CFBF53A6-BC3F-43D0-BA27-D0894DF13B52}" dt="2022-11-04T11:28:34.189" v="4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3.087" v="2" actId="478"/>
        <pc:sldMkLst>
          <pc:docMk/>
          <pc:sldMk cId="1283119331" sldId="382"/>
        </pc:sldMkLst>
        <pc:picChg chg="del">
          <ac:chgData name="Tegischer Lukas" userId="f78daebb-0565-485c-bd0e-1cd035e796ff" providerId="ADAL" clId="{CFBF53A6-BC3F-43D0-BA27-D0894DF13B52}" dt="2022-11-04T11:28:33.087" v="2" actId="478"/>
          <ac:picMkLst>
            <pc:docMk/>
            <pc:sldMk cId="1283119331" sldId="38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3.688" v="3" actId="478"/>
        <pc:sldMkLst>
          <pc:docMk/>
          <pc:sldMk cId="1895275218" sldId="383"/>
        </pc:sldMkLst>
        <pc:picChg chg="del">
          <ac:chgData name="Tegischer Lukas" userId="f78daebb-0565-485c-bd0e-1cd035e796ff" providerId="ADAL" clId="{CFBF53A6-BC3F-43D0-BA27-D0894DF13B52}" dt="2022-11-04T11:28:33.688" v="3" actId="478"/>
          <ac:picMkLst>
            <pc:docMk/>
            <pc:sldMk cId="1895275218" sldId="38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4.680" v="5" actId="478"/>
        <pc:sldMkLst>
          <pc:docMk/>
          <pc:sldMk cId="2773168243" sldId="384"/>
        </pc:sldMkLst>
        <pc:picChg chg="del">
          <ac:chgData name="Tegischer Lukas" userId="f78daebb-0565-485c-bd0e-1cd035e796ff" providerId="ADAL" clId="{CFBF53A6-BC3F-43D0-BA27-D0894DF13B52}" dt="2022-11-04T11:28:34.680" v="5" actId="478"/>
          <ac:picMkLst>
            <pc:docMk/>
            <pc:sldMk cId="2773168243" sldId="38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6.008" v="6" actId="478"/>
        <pc:sldMkLst>
          <pc:docMk/>
          <pc:sldMk cId="801178743" sldId="385"/>
        </pc:sldMkLst>
        <pc:picChg chg="del">
          <ac:chgData name="Tegischer Lukas" userId="f78daebb-0565-485c-bd0e-1cd035e796ff" providerId="ADAL" clId="{CFBF53A6-BC3F-43D0-BA27-D0894DF13B52}" dt="2022-11-04T11:28:36.008" v="6" actId="478"/>
          <ac:picMkLst>
            <pc:docMk/>
            <pc:sldMk cId="801178743" sldId="38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7.631" v="7" actId="478"/>
        <pc:sldMkLst>
          <pc:docMk/>
          <pc:sldMk cId="3203539206" sldId="386"/>
        </pc:sldMkLst>
        <pc:picChg chg="del">
          <ac:chgData name="Tegischer Lukas" userId="f78daebb-0565-485c-bd0e-1cd035e796ff" providerId="ADAL" clId="{CFBF53A6-BC3F-43D0-BA27-D0894DF13B52}" dt="2022-11-04T11:28:37.631" v="7" actId="478"/>
          <ac:picMkLst>
            <pc:docMk/>
            <pc:sldMk cId="3203539206" sldId="38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8.773" v="8" actId="478"/>
        <pc:sldMkLst>
          <pc:docMk/>
          <pc:sldMk cId="1309194831" sldId="387"/>
        </pc:sldMkLst>
        <pc:picChg chg="del">
          <ac:chgData name="Tegischer Lukas" userId="f78daebb-0565-485c-bd0e-1cd035e796ff" providerId="ADAL" clId="{CFBF53A6-BC3F-43D0-BA27-D0894DF13B52}" dt="2022-11-04T11:28:38.773" v="8" actId="478"/>
          <ac:picMkLst>
            <pc:docMk/>
            <pc:sldMk cId="1309194831" sldId="38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9.364" v="9" actId="478"/>
        <pc:sldMkLst>
          <pc:docMk/>
          <pc:sldMk cId="534120174" sldId="388"/>
        </pc:sldMkLst>
        <pc:picChg chg="del">
          <ac:chgData name="Tegischer Lukas" userId="f78daebb-0565-485c-bd0e-1cd035e796ff" providerId="ADAL" clId="{CFBF53A6-BC3F-43D0-BA27-D0894DF13B52}" dt="2022-11-04T11:28:39.364" v="9" actId="478"/>
          <ac:picMkLst>
            <pc:docMk/>
            <pc:sldMk cId="534120174" sldId="38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BF53A6-BC3F-43D0-BA27-D0894DF13B52}" dt="2022-11-04T11:28:39.953" v="10" actId="478"/>
        <pc:sldMkLst>
          <pc:docMk/>
          <pc:sldMk cId="1573870676" sldId="389"/>
        </pc:sldMkLst>
        <pc:picChg chg="del">
          <ac:chgData name="Tegischer Lukas" userId="f78daebb-0565-485c-bd0e-1cd035e796ff" providerId="ADAL" clId="{CFBF53A6-BC3F-43D0-BA27-D0894DF13B52}" dt="2022-11-04T11:28:39.953" v="10" actId="478"/>
          <ac:picMkLst>
            <pc:docMk/>
            <pc:sldMk cId="1573870676" sldId="38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794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246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071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11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465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37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239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5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331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Kosten- und Preistheorie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Preisfunktion &amp; Erlösfunktion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92493CC-D8DB-4BBC-8AB4-F3E30001979F}"/>
                  </a:ext>
                </a:extLst>
              </p:cNvPr>
              <p:cNvSpPr txBox="1"/>
              <p:nvPr/>
            </p:nvSpPr>
            <p:spPr>
              <a:xfrm>
                <a:off x="400049" y="314197"/>
                <a:ext cx="10029825" cy="26687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Erlösfunktion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=−0,5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den Erlös in GE bei x verkauften ME angibt.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den Erlös bei 10 verkauften ME.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den Grenzerlös für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ME. Interpretiere den Wert im gegebenen Kontext.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92493CC-D8DB-4BBC-8AB4-F3E300019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49" y="314197"/>
                <a:ext cx="10029825" cy="2668744"/>
              </a:xfrm>
              <a:prstGeom prst="rect">
                <a:avLst/>
              </a:prstGeom>
              <a:blipFill>
                <a:blip r:embed="rId4"/>
                <a:stretch>
                  <a:fillRect l="-547" t="-1144" b="-29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54EC3085-F4D1-43FF-8399-60D542A60FEA}"/>
              </a:ext>
            </a:extLst>
          </p:cNvPr>
          <p:cNvSpPr txBox="1"/>
          <p:nvPr/>
        </p:nvSpPr>
        <p:spPr>
          <a:xfrm>
            <a:off x="638174" y="6068110"/>
            <a:ext cx="109156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bei 5 Stück eine weitere Mengeneinheit verkauft, steigt der Gesamterlös um </a:t>
            </a:r>
            <a:r>
              <a:rPr lang="de-AT" sz="20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ca.</a:t>
            </a:r>
            <a:r>
              <a:rPr lang="de-AT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GE.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57387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602995" y="288645"/>
                <a:ext cx="29860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Preisfunktion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995" y="288645"/>
                <a:ext cx="2986010" cy="523220"/>
              </a:xfrm>
              <a:prstGeom prst="rect">
                <a:avLst/>
              </a:prstGeom>
              <a:blipFill>
                <a:blip r:embed="rId4"/>
                <a:stretch>
                  <a:fillRect l="-367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F460A8E-8310-4C2D-B639-E411086CDED0}"/>
                  </a:ext>
                </a:extLst>
              </p:cNvPr>
              <p:cNvSpPr txBox="1"/>
              <p:nvPr/>
            </p:nvSpPr>
            <p:spPr>
              <a:xfrm>
                <a:off x="1057275" y="862302"/>
                <a:ext cx="1007745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Preisfunktion der Nachfrage gibt den Preis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Abhängigkeit der Menge x an.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F460A8E-8310-4C2D-B639-E411086CD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75" y="862302"/>
                <a:ext cx="10077450" cy="406265"/>
              </a:xfrm>
              <a:prstGeom prst="rect">
                <a:avLst/>
              </a:prstGeom>
              <a:blipFill>
                <a:blip r:embed="rId5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DDC6B22-A493-4A1B-B43D-B4CC48BC6E73}"/>
                  </a:ext>
                </a:extLst>
              </p:cNvPr>
              <p:cNvSpPr txBox="1"/>
              <p:nvPr/>
            </p:nvSpPr>
            <p:spPr>
              <a:xfrm>
                <a:off x="7159250" y="2754905"/>
                <a:ext cx="4829175" cy="13481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Höchstpreis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𝒉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Jener Preis, bei dem kein Stück mehr verkauft werden kann, d.h.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(0)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Funktionswert der Preisfunktion bei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DDC6B22-A493-4A1B-B43D-B4CC48BC6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250" y="2754905"/>
                <a:ext cx="4829175" cy="1348190"/>
              </a:xfrm>
              <a:prstGeom prst="rect">
                <a:avLst/>
              </a:prstGeom>
              <a:blipFill>
                <a:blip r:embed="rId6"/>
                <a:stretch>
                  <a:fillRect l="-1009" t="-2262" b="-633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ABB70E8E-CA0D-4C4F-A9A0-089905F8330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5" b="48327"/>
          <a:stretch/>
        </p:blipFill>
        <p:spPr bwMode="auto">
          <a:xfrm>
            <a:off x="276225" y="2265583"/>
            <a:ext cx="6610716" cy="30112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2080F47-21FF-4EFB-BAB9-6BDC3292D87E}"/>
              </a:ext>
            </a:extLst>
          </p:cNvPr>
          <p:cNvSpPr txBox="1"/>
          <p:nvPr/>
        </p:nvSpPr>
        <p:spPr>
          <a:xfrm>
            <a:off x="3048000" y="144840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lineare Preisfunktion</a:t>
            </a: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hat zwei wichtige Eigenschaften:</a:t>
            </a:r>
            <a:endParaRPr lang="de-AT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1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602995" y="288645"/>
                <a:ext cx="29860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Preisfunktion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995" y="288645"/>
                <a:ext cx="2986010" cy="523220"/>
              </a:xfrm>
              <a:prstGeom prst="rect">
                <a:avLst/>
              </a:prstGeom>
              <a:blipFill>
                <a:blip r:embed="rId4"/>
                <a:stretch>
                  <a:fillRect l="-367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F460A8E-8310-4C2D-B639-E411086CDED0}"/>
                  </a:ext>
                </a:extLst>
              </p:cNvPr>
              <p:cNvSpPr txBox="1"/>
              <p:nvPr/>
            </p:nvSpPr>
            <p:spPr>
              <a:xfrm>
                <a:off x="1057275" y="862302"/>
                <a:ext cx="1007745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Preisfunktion der Nachfrage gibt den Preis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Abhängigkeit der Menge x an.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F460A8E-8310-4C2D-B639-E411086CD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75" y="862302"/>
                <a:ext cx="10077450" cy="406265"/>
              </a:xfrm>
              <a:prstGeom prst="rect">
                <a:avLst/>
              </a:prstGeom>
              <a:blipFill>
                <a:blip r:embed="rId5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ABB70E8E-CA0D-4C4F-A9A0-089905F8330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5" b="48327"/>
          <a:stretch/>
        </p:blipFill>
        <p:spPr bwMode="auto">
          <a:xfrm>
            <a:off x="276225" y="2265583"/>
            <a:ext cx="6610716" cy="30112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2080F47-21FF-4EFB-BAB9-6BDC3292D87E}"/>
              </a:ext>
            </a:extLst>
          </p:cNvPr>
          <p:cNvSpPr txBox="1"/>
          <p:nvPr/>
        </p:nvSpPr>
        <p:spPr>
          <a:xfrm>
            <a:off x="3048000" y="147567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lineare Preisfunktion</a:t>
            </a: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hat zwei wichtige Eigenschaften:</a:t>
            </a:r>
            <a:endParaRPr lang="de-AT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53772FA-55B8-4A64-A41A-C4E390506285}"/>
                  </a:ext>
                </a:extLst>
              </p:cNvPr>
              <p:cNvSpPr txBox="1"/>
              <p:nvPr/>
            </p:nvSpPr>
            <p:spPr>
              <a:xfrm>
                <a:off x="7210425" y="2092262"/>
                <a:ext cx="4533900" cy="3357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Sättigungsmenge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𝒔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Jene Menge, bei dem der Markt gesättigt ist und damit nicht mehr verkauft werden kann, d.h.</a:t>
                </a:r>
              </a:p>
              <a:p>
                <a:pPr lvl="0">
                  <a:lnSpc>
                    <a:spcPct val="107000"/>
                  </a:lnSpc>
                  <a:spcAft>
                    <a:spcPts val="2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 der Preisfunktion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steigender Nachfrage sinkt der Preis. So lange, bis nicht mehr produziert werden kann (Sättigungsmenge).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53772FA-55B8-4A64-A41A-C4E390506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425" y="2092262"/>
                <a:ext cx="4533900" cy="3357907"/>
              </a:xfrm>
              <a:prstGeom prst="rect">
                <a:avLst/>
              </a:prstGeom>
              <a:blipFill>
                <a:blip r:embed="rId7"/>
                <a:stretch>
                  <a:fillRect l="-1210" t="-726" b="-19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>
            <a:extLst>
              <a:ext uri="{FF2B5EF4-FFF2-40B4-BE49-F238E27FC236}">
                <a16:creationId xmlns:a16="http://schemas.microsoft.com/office/drawing/2014/main" id="{3E1C327D-AA58-41A8-92CA-CF01AA06ABF9}"/>
              </a:ext>
            </a:extLst>
          </p:cNvPr>
          <p:cNvSpPr txBox="1"/>
          <p:nvPr/>
        </p:nvSpPr>
        <p:spPr>
          <a:xfrm>
            <a:off x="2143125" y="6046178"/>
            <a:ext cx="79057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Preisfunktion muss nicht zwingend eine lineare Funktion sein.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1F9CF60-D1E3-478D-BC54-81307189FDED}"/>
                  </a:ext>
                </a:extLst>
              </p:cNvPr>
              <p:cNvSpPr txBox="1"/>
              <p:nvPr/>
            </p:nvSpPr>
            <p:spPr>
              <a:xfrm>
                <a:off x="352424" y="275764"/>
                <a:ext cx="9458325" cy="8236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eine Preisfunktion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den Höchstpreis und die Sättigungsmenge.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p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AT" sz="20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</m:d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+60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1F9CF60-D1E3-478D-BC54-81307189F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24" y="275764"/>
                <a:ext cx="9458325" cy="823687"/>
              </a:xfrm>
              <a:prstGeom prst="rect">
                <a:avLst/>
              </a:prstGeom>
              <a:blipFill>
                <a:blip r:embed="rId4"/>
                <a:stretch>
                  <a:fillRect l="-645" t="-2963" b="-111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6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608190" y="288645"/>
                <a:ext cx="29756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Erlösfunktion </a:t>
                </a:r>
                <a14:m>
                  <m:oMath xmlns:m="http://schemas.openxmlformats.org/officeDocument/2006/math"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𝐄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190" y="288645"/>
                <a:ext cx="2975623" cy="523220"/>
              </a:xfrm>
              <a:prstGeom prst="rect">
                <a:avLst/>
              </a:prstGeom>
              <a:blipFill>
                <a:blip r:embed="rId4"/>
                <a:stretch>
                  <a:fillRect l="-38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1714CA-3370-4D30-B29E-41962D9AAB72}"/>
                  </a:ext>
                </a:extLst>
              </p:cNvPr>
              <p:cNvSpPr txBox="1"/>
              <p:nvPr/>
            </p:nvSpPr>
            <p:spPr>
              <a:xfrm>
                <a:off x="1638300" y="989620"/>
                <a:ext cx="89154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Erlösfunktion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ordnet jeder Stückzahl x den damit verbundenen Erlös zu. Die Erlösfunktion wird mit folgender Formel berechnet.</a:t>
                </a:r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1714CA-3370-4D30-B29E-41962D9AA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300" y="989620"/>
                <a:ext cx="8915400" cy="707886"/>
              </a:xfrm>
              <a:prstGeom prst="rect">
                <a:avLst/>
              </a:prstGeom>
              <a:blipFill>
                <a:blip r:embed="rId5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027DB99-800B-4C11-B77E-DB5653553CE9}"/>
                  </a:ext>
                </a:extLst>
              </p:cNvPr>
              <p:cNvSpPr txBox="1"/>
              <p:nvPr/>
            </p:nvSpPr>
            <p:spPr>
              <a:xfrm>
                <a:off x="6492267" y="2351511"/>
                <a:ext cx="5372333" cy="3220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𝑬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𝒑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de-AT" sz="20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𝐸𝑟𝑙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ö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𝑃𝑟𝑒𝑖𝑠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𝑝𝑟𝑜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𝑆𝑡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𝑐𝑘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𝐴𝑛𝑧𝑎h𝑙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𝑑𝑒𝑟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𝑆𝑡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𝑐𝑘𝑧𝑎h𝑙</m:t>
                      </m:r>
                    </m:oMath>
                  </m:oMathPara>
                </a14:m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Preisfunktion linear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ist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Erlösfunktion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Parabel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(Eine Nullstelle im Ursprung, die andere bei der Sättigungsmenge, da kein Erlös mehr möglich ist).</a:t>
                </a: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=20−2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027DB99-800B-4C11-B77E-DB5653553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267" y="2351511"/>
                <a:ext cx="5372333" cy="3220946"/>
              </a:xfrm>
              <a:prstGeom prst="rect">
                <a:avLst/>
              </a:prstGeom>
              <a:blipFill>
                <a:blip r:embed="rId6"/>
                <a:stretch>
                  <a:fillRect l="-908" r="-1589" b="-22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Grafik 14">
            <a:extLst>
              <a:ext uri="{FF2B5EF4-FFF2-40B4-BE49-F238E27FC236}">
                <a16:creationId xmlns:a16="http://schemas.microsoft.com/office/drawing/2014/main" id="{6105F344-F052-4479-9069-6339DA75E7E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9" b="3135"/>
          <a:stretch/>
        </p:blipFill>
        <p:spPr bwMode="auto">
          <a:xfrm>
            <a:off x="504592" y="1875261"/>
            <a:ext cx="5591408" cy="4694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316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95073" y="288645"/>
            <a:ext cx="2601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Maximaler Erlös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F4A0CF0-BBC0-4954-BF69-E881DD6DDDE2}"/>
                  </a:ext>
                </a:extLst>
              </p:cNvPr>
              <p:cNvSpPr txBox="1"/>
              <p:nvPr/>
            </p:nvSpPr>
            <p:spPr>
              <a:xfrm>
                <a:off x="762000" y="989620"/>
                <a:ext cx="9963150" cy="10701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Fragestellung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Welche Stückzahl x eines Produktes soll erzeugt werden, damit nach dem Verkauf zum Preis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größtmögliche Erlös entsteht?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Preisfunktion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=20−2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F4A0CF0-BBC0-4954-BF69-E881DD6DD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989620"/>
                <a:ext cx="9963150" cy="1070165"/>
              </a:xfrm>
              <a:prstGeom prst="rect">
                <a:avLst/>
              </a:prstGeom>
              <a:blipFill>
                <a:blip r:embed="rId4"/>
                <a:stretch>
                  <a:fillRect l="-490" t="-2273" b="-79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Grafik 15">
            <a:extLst>
              <a:ext uri="{FF2B5EF4-FFF2-40B4-BE49-F238E27FC236}">
                <a16:creationId xmlns:a16="http://schemas.microsoft.com/office/drawing/2014/main" id="{244DA0E8-A5A3-471F-A005-570AF42CD46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81"/>
          <a:stretch/>
        </p:blipFill>
        <p:spPr bwMode="auto">
          <a:xfrm>
            <a:off x="6748137" y="2237540"/>
            <a:ext cx="5240288" cy="45077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D251C98A-7723-4411-91EB-E73B7739ADF1}"/>
              </a:ext>
            </a:extLst>
          </p:cNvPr>
          <p:cNvSpPr txBox="1"/>
          <p:nvPr/>
        </p:nvSpPr>
        <p:spPr>
          <a:xfrm>
            <a:off x="762000" y="2237540"/>
            <a:ext cx="6096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maximalen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Erlöses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müssen wir das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Erlösfunktion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53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AB5585D-DC97-4FA4-8525-A8DFF828A01D}"/>
                  </a:ext>
                </a:extLst>
              </p:cNvPr>
              <p:cNvSpPr txBox="1"/>
              <p:nvPr/>
            </p:nvSpPr>
            <p:spPr>
              <a:xfrm>
                <a:off x="447674" y="295186"/>
                <a:ext cx="1002982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Restaurant möchte ein All-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You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-Can-Eat Buffet einführen. In einer Befragung haben die Personen angegeben, welchen Preis sie für das Buffet bezahlen würden.  Das Ergebnis der Umfrage liefert folgende Preisfunktion der Nachfrage </a:t>
                </a: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AB5585D-DC97-4FA4-8525-A8DFF828A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4" y="295186"/>
                <a:ext cx="10029825" cy="923330"/>
              </a:xfrm>
              <a:prstGeom prst="rect">
                <a:avLst/>
              </a:prstGeom>
              <a:blipFill>
                <a:blip r:embed="rId4"/>
                <a:stretch>
                  <a:fillRect l="-486" t="-3289" r="-425" b="-92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01C2788-B66B-41ED-86BA-BAEC5BA7EE9E}"/>
                  </a:ext>
                </a:extLst>
              </p:cNvPr>
              <p:cNvSpPr txBox="1"/>
              <p:nvPr/>
            </p:nvSpPr>
            <p:spPr>
              <a:xfrm>
                <a:off x="5648326" y="109265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01C2788-B66B-41ED-86BA-BAEC5BA7E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26" y="1092657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AF4BE92D-B3FE-4395-B6BC-185A2214950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43" b="37254"/>
          <a:stretch/>
        </p:blipFill>
        <p:spPr bwMode="auto">
          <a:xfrm>
            <a:off x="335914" y="1885660"/>
            <a:ext cx="5002046" cy="43830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56388B2-8397-407B-A9BA-ABEC7FC9458F}"/>
                  </a:ext>
                </a:extLst>
              </p:cNvPr>
              <p:cNvSpPr txBox="1"/>
              <p:nvPr/>
            </p:nvSpPr>
            <p:spPr>
              <a:xfrm>
                <a:off x="5672943" y="1666765"/>
                <a:ext cx="6096000" cy="37990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… Anzahl der Personen, die zum Essen kommen würden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p(x)… Preis für das Buffet bei x Personen in € pro Person</a:t>
                </a:r>
              </a:p>
              <a:p>
                <a:pPr marL="457200">
                  <a:lnSpc>
                    <a:spcPct val="115000"/>
                  </a:lnSpc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de-AT" sz="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Zeichne die Preisfunktion in das Koordinatensystem ein.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=−0,5=−</m:t>
                    </m:r>
                    <m:f>
                      <m:f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graphisch die Sättigungsmenge und den Höchstpreis. Gib die Werte an und markiere sie in deiner Graphik.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56388B2-8397-407B-A9BA-ABEC7FC9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943" y="1666765"/>
                <a:ext cx="6096000" cy="3799053"/>
              </a:xfrm>
              <a:prstGeom prst="rect">
                <a:avLst/>
              </a:prstGeom>
              <a:blipFill>
                <a:blip r:embed="rId7"/>
                <a:stretch>
                  <a:fillRect l="-900" t="-160" b="-14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76AF9789-4C63-4DF3-8B2D-7838F2678CE1}"/>
              </a:ext>
            </a:extLst>
          </p:cNvPr>
          <p:cNvCxnSpPr>
            <a:cxnSpLocks/>
          </p:cNvCxnSpPr>
          <p:nvPr/>
        </p:nvCxnSpPr>
        <p:spPr>
          <a:xfrm>
            <a:off x="1066800" y="2705100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1A36A629-FBE4-4285-8080-2FEC8F4EE055}"/>
              </a:ext>
            </a:extLst>
          </p:cNvPr>
          <p:cNvCxnSpPr>
            <a:cxnSpLocks/>
          </p:cNvCxnSpPr>
          <p:nvPr/>
        </p:nvCxnSpPr>
        <p:spPr>
          <a:xfrm>
            <a:off x="3200400" y="2705100"/>
            <a:ext cx="0" cy="2114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D5B2E211-05CE-464E-99B5-E6760DABA907}"/>
              </a:ext>
            </a:extLst>
          </p:cNvPr>
          <p:cNvCxnSpPr>
            <a:cxnSpLocks/>
          </p:cNvCxnSpPr>
          <p:nvPr/>
        </p:nvCxnSpPr>
        <p:spPr>
          <a:xfrm>
            <a:off x="1066800" y="2705100"/>
            <a:ext cx="3194050" cy="3155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17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AB5585D-DC97-4FA4-8525-A8DFF828A01D}"/>
                  </a:ext>
                </a:extLst>
              </p:cNvPr>
              <p:cNvSpPr txBox="1"/>
              <p:nvPr/>
            </p:nvSpPr>
            <p:spPr>
              <a:xfrm>
                <a:off x="447674" y="295186"/>
                <a:ext cx="1002982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Restaurant möchte ein All-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You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-Can-Eat Buffet einführen. In einer Befragung haben die Personen angegeben, welchen Preis sie für das Buffet bezahlen würden.  Das Ergebnis der Umfrage liefert folgende Preisfunktion der Nachfrage </a:t>
                </a: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AB5585D-DC97-4FA4-8525-A8DFF828A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4" y="295186"/>
                <a:ext cx="10029825" cy="923330"/>
              </a:xfrm>
              <a:prstGeom prst="rect">
                <a:avLst/>
              </a:prstGeom>
              <a:blipFill>
                <a:blip r:embed="rId4"/>
                <a:stretch>
                  <a:fillRect l="-486" t="-3289" r="-425" b="-92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01C2788-B66B-41ED-86BA-BAEC5BA7EE9E}"/>
                  </a:ext>
                </a:extLst>
              </p:cNvPr>
              <p:cNvSpPr txBox="1"/>
              <p:nvPr/>
            </p:nvSpPr>
            <p:spPr>
              <a:xfrm>
                <a:off x="2414586" y="131173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01C2788-B66B-41ED-86BA-BAEC5BA7E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586" y="1311732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378E66-81C5-4E3C-A7B0-39E1C291D5A9}"/>
                  </a:ext>
                </a:extLst>
              </p:cNvPr>
              <p:cNvSpPr txBox="1"/>
              <p:nvPr/>
            </p:nvSpPr>
            <p:spPr>
              <a:xfrm>
                <a:off x="447674" y="1805058"/>
                <a:ext cx="10877550" cy="710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3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zugehörige Erlösfunktion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Ermittle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maximalen Erlös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Bei wie vielen Personen wird der maximale Erlös erzielt?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0378E66-81C5-4E3C-A7B0-39E1C291D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4" y="1805058"/>
                <a:ext cx="10877550" cy="710707"/>
              </a:xfrm>
              <a:prstGeom prst="rect">
                <a:avLst/>
              </a:prstGeom>
              <a:blipFill>
                <a:blip r:embed="rId6"/>
                <a:stretch>
                  <a:fillRect l="-448" t="-855" b="-128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919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127037" y="288645"/>
                <a:ext cx="39379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Grenzerlösfunktion </a:t>
                </a:r>
                <a14:m>
                  <m:oMath xmlns:m="http://schemas.openxmlformats.org/officeDocument/2006/math"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𝐄</m:t>
                    </m:r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037" y="288645"/>
                <a:ext cx="3937938" cy="523220"/>
              </a:xfrm>
              <a:prstGeom prst="rect">
                <a:avLst/>
              </a:prstGeom>
              <a:blipFill>
                <a:blip r:embed="rId4"/>
                <a:stretch>
                  <a:fillRect l="-2632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E776C1B-20F3-4D0C-956D-6BC1B7EC87A6}"/>
                  </a:ext>
                </a:extLst>
              </p:cNvPr>
              <p:cNvSpPr txBox="1"/>
              <p:nvPr/>
            </p:nvSpPr>
            <p:spPr>
              <a:xfrm>
                <a:off x="1323974" y="1121857"/>
                <a:ext cx="9544051" cy="17661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gibt die ungefähre Erhöhung des Erlöses an, wenn bei x Stück eine weitere Mengeneinheit produziert wird!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b="1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‘(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𝑮𝑬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𝑴𝑬</m:t>
                      </m:r>
                    </m:oMath>
                  </m:oMathPara>
                </a14:m>
                <a:b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bei 2 Stück eine weitere Mengeneinheit verkauft, steigt der Gesamterlös um </a:t>
                </a:r>
                <a:r>
                  <a:rPr lang="de-AT" b="1" i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ca. </a:t>
                </a:r>
                <a:r>
                  <a:rPr lang="de-AT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 GE.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E776C1B-20F3-4D0C-956D-6BC1B7EC8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974" y="1121857"/>
                <a:ext cx="9544051" cy="1766189"/>
              </a:xfrm>
              <a:prstGeom prst="rect">
                <a:avLst/>
              </a:prstGeom>
              <a:blipFill>
                <a:blip r:embed="rId5"/>
                <a:stretch>
                  <a:fillRect t="-1379" b="-44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Grafik 15">
            <a:extLst>
              <a:ext uri="{FF2B5EF4-FFF2-40B4-BE49-F238E27FC236}">
                <a16:creationId xmlns:a16="http://schemas.microsoft.com/office/drawing/2014/main" id="{F14FEA35-C5B0-48E7-AE35-897A46CA5E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266" b="37806"/>
          <a:stretch/>
        </p:blipFill>
        <p:spPr bwMode="auto">
          <a:xfrm>
            <a:off x="3108166" y="3015158"/>
            <a:ext cx="5975668" cy="36475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41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650</Words>
  <Application>Microsoft Office PowerPoint</Application>
  <PresentationFormat>Breitbild</PresentationFormat>
  <Paragraphs>55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Kosten- und Preistheorie  Preisfunktion &amp; Erlösfunktion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2022-11-04T11:28:42Z</dcterms:modified>
</cp:coreProperties>
</file>