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31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FBF0FCA-5F5D-4EE1-A7BC-183C1E6A4AD3}"/>
    <pc:docChg chg="custSel delSld modSld">
      <pc:chgData name="Tegischer Lukas" userId="f78daebb-0565-485c-bd0e-1cd035e796ff" providerId="ADAL" clId="{DFBF0FCA-5F5D-4EE1-A7BC-183C1E6A4AD3}" dt="2022-11-04T11:08:17.656" v="1" actId="47"/>
      <pc:docMkLst>
        <pc:docMk/>
      </pc:docMkLst>
      <pc:sldChg chg="delSp mod">
        <pc:chgData name="Tegischer Lukas" userId="f78daebb-0565-485c-bd0e-1cd035e796ff" providerId="ADAL" clId="{DFBF0FCA-5F5D-4EE1-A7BC-183C1E6A4AD3}" dt="2022-11-04T11:08:15.94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DFBF0FCA-5F5D-4EE1-A7BC-183C1E6A4AD3}" dt="2022-11-04T11:08:15.94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FBF0FCA-5F5D-4EE1-A7BC-183C1E6A4AD3}" dt="2022-11-04T11:08:17.656" v="1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0D61C668-D409-4DEC-8349-625571B08B99}"/>
    <pc:docChg chg="undo custSel addSld delSld modSld sldOrd">
      <pc:chgData name="Tegischer Lukas" userId="f78daebb-0565-485c-bd0e-1cd035e796ff" providerId="ADAL" clId="{0D61C668-D409-4DEC-8349-625571B08B99}" dt="2021-02-24T08:18:53.228" v="588" actId="1076"/>
      <pc:docMkLst>
        <pc:docMk/>
      </pc:docMkLst>
      <pc:sldChg chg="modSp mod">
        <pc:chgData name="Tegischer Lukas" userId="f78daebb-0565-485c-bd0e-1cd035e796ff" providerId="ADAL" clId="{0D61C668-D409-4DEC-8349-625571B08B99}" dt="2021-02-24T08:07:16.445" v="62" actId="207"/>
        <pc:sldMkLst>
          <pc:docMk/>
          <pc:sldMk cId="336392357" sldId="256"/>
        </pc:sldMkLst>
        <pc:spChg chg="mod">
          <ac:chgData name="Tegischer Lukas" userId="f78daebb-0565-485c-bd0e-1cd035e796ff" providerId="ADAL" clId="{0D61C668-D409-4DEC-8349-625571B08B99}" dt="2021-02-24T08:07:16.445" v="62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0D61C668-D409-4DEC-8349-625571B08B99}" dt="2021-02-24T08:12:34.894" v="259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0D61C668-D409-4DEC-8349-625571B08B99}" dt="2021-02-24T08:12:36.591" v="260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0D61C668-D409-4DEC-8349-625571B08B99}" dt="2021-02-24T08:12:38.931" v="261" actId="47"/>
        <pc:sldMkLst>
          <pc:docMk/>
          <pc:sldMk cId="3743061103" sldId="301"/>
        </pc:sldMkLst>
      </pc:sldChg>
      <pc:sldChg chg="del">
        <pc:chgData name="Tegischer Lukas" userId="f78daebb-0565-485c-bd0e-1cd035e796ff" providerId="ADAL" clId="{0D61C668-D409-4DEC-8349-625571B08B99}" dt="2021-02-24T08:12:40.445" v="262" actId="47"/>
        <pc:sldMkLst>
          <pc:docMk/>
          <pc:sldMk cId="2048505435" sldId="302"/>
        </pc:sldMkLst>
      </pc:sldChg>
      <pc:sldChg chg="del">
        <pc:chgData name="Tegischer Lukas" userId="f78daebb-0565-485c-bd0e-1cd035e796ff" providerId="ADAL" clId="{0D61C668-D409-4DEC-8349-625571B08B99}" dt="2021-02-24T08:12:41.584" v="263" actId="47"/>
        <pc:sldMkLst>
          <pc:docMk/>
          <pc:sldMk cId="1621704180" sldId="303"/>
        </pc:sldMkLst>
      </pc:sldChg>
      <pc:sldChg chg="del">
        <pc:chgData name="Tegischer Lukas" userId="f78daebb-0565-485c-bd0e-1cd035e796ff" providerId="ADAL" clId="{0D61C668-D409-4DEC-8349-625571B08B99}" dt="2021-02-24T08:12:42.846" v="264" actId="47"/>
        <pc:sldMkLst>
          <pc:docMk/>
          <pc:sldMk cId="398536904" sldId="304"/>
        </pc:sldMkLst>
      </pc:sldChg>
      <pc:sldChg chg="add del">
        <pc:chgData name="Tegischer Lukas" userId="f78daebb-0565-485c-bd0e-1cd035e796ff" providerId="ADAL" clId="{0D61C668-D409-4DEC-8349-625571B08B99}" dt="2021-02-24T08:11:13.858" v="176" actId="47"/>
        <pc:sldMkLst>
          <pc:docMk/>
          <pc:sldMk cId="289568766" sldId="305"/>
        </pc:sldMkLst>
      </pc:sldChg>
      <pc:sldChg chg="add del">
        <pc:chgData name="Tegischer Lukas" userId="f78daebb-0565-485c-bd0e-1cd035e796ff" providerId="ADAL" clId="{0D61C668-D409-4DEC-8349-625571B08B99}" dt="2021-02-24T08:11:18.589" v="177" actId="47"/>
        <pc:sldMkLst>
          <pc:docMk/>
          <pc:sldMk cId="930398566" sldId="306"/>
        </pc:sldMkLst>
      </pc:sldChg>
      <pc:sldChg chg="add">
        <pc:chgData name="Tegischer Lukas" userId="f78daebb-0565-485c-bd0e-1cd035e796ff" providerId="ADAL" clId="{0D61C668-D409-4DEC-8349-625571B08B99}" dt="2021-02-24T08:07:55.540" v="63"/>
        <pc:sldMkLst>
          <pc:docMk/>
          <pc:sldMk cId="2925091589" sldId="307"/>
        </pc:sldMkLst>
      </pc:sldChg>
      <pc:sldChg chg="add">
        <pc:chgData name="Tegischer Lukas" userId="f78daebb-0565-485c-bd0e-1cd035e796ff" providerId="ADAL" clId="{0D61C668-D409-4DEC-8349-625571B08B99}" dt="2021-02-24T08:07:55.540" v="63"/>
        <pc:sldMkLst>
          <pc:docMk/>
          <pc:sldMk cId="1222375547" sldId="308"/>
        </pc:sldMkLst>
      </pc:sldChg>
      <pc:sldChg chg="add">
        <pc:chgData name="Tegischer Lukas" userId="f78daebb-0565-485c-bd0e-1cd035e796ff" providerId="ADAL" clId="{0D61C668-D409-4DEC-8349-625571B08B99}" dt="2021-02-24T08:07:55.540" v="63"/>
        <pc:sldMkLst>
          <pc:docMk/>
          <pc:sldMk cId="3445667153" sldId="309"/>
        </pc:sldMkLst>
      </pc:sldChg>
      <pc:sldChg chg="addSp delSp modSp add mod ord delAnim modAnim">
        <pc:chgData name="Tegischer Lukas" userId="f78daebb-0565-485c-bd0e-1cd035e796ff" providerId="ADAL" clId="{0D61C668-D409-4DEC-8349-625571B08B99}" dt="2021-02-24T08:11:25.796" v="181" actId="20577"/>
        <pc:sldMkLst>
          <pc:docMk/>
          <pc:sldMk cId="4195663113" sldId="310"/>
        </pc:sldMkLst>
        <pc:spChg chg="mod">
          <ac:chgData name="Tegischer Lukas" userId="f78daebb-0565-485c-bd0e-1cd035e796ff" providerId="ADAL" clId="{0D61C668-D409-4DEC-8349-625571B08B99}" dt="2021-02-24T08:11:25.796" v="181" actId="20577"/>
          <ac:spMkLst>
            <pc:docMk/>
            <pc:sldMk cId="4195663113" sldId="31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1C668-D409-4DEC-8349-625571B08B99}" dt="2021-02-24T08:09:50.658" v="150" actId="1076"/>
          <ac:spMkLst>
            <pc:docMk/>
            <pc:sldMk cId="4195663113" sldId="310"/>
            <ac:spMk id="3" creationId="{EBF5ABDB-DFEE-44AF-8E7E-A3B2BC964228}"/>
          </ac:spMkLst>
        </pc:spChg>
        <pc:spChg chg="del">
          <ac:chgData name="Tegischer Lukas" userId="f78daebb-0565-485c-bd0e-1cd035e796ff" providerId="ADAL" clId="{0D61C668-D409-4DEC-8349-625571B08B99}" dt="2021-02-24T08:08:15.856" v="85" actId="478"/>
          <ac:spMkLst>
            <pc:docMk/>
            <pc:sldMk cId="4195663113" sldId="310"/>
            <ac:spMk id="4" creationId="{FB6DB180-1EA6-4D1D-9CC3-3D843A052F00}"/>
          </ac:spMkLst>
        </pc:spChg>
        <pc:spChg chg="del">
          <ac:chgData name="Tegischer Lukas" userId="f78daebb-0565-485c-bd0e-1cd035e796ff" providerId="ADAL" clId="{0D61C668-D409-4DEC-8349-625571B08B99}" dt="2021-02-24T08:08:15.856" v="85" actId="478"/>
          <ac:spMkLst>
            <pc:docMk/>
            <pc:sldMk cId="4195663113" sldId="310"/>
            <ac:spMk id="5" creationId="{A4344B2E-078B-4C75-A2BE-FEE015A91392}"/>
          </ac:spMkLst>
        </pc:spChg>
        <pc:spChg chg="add del mod">
          <ac:chgData name="Tegischer Lukas" userId="f78daebb-0565-485c-bd0e-1cd035e796ff" providerId="ADAL" clId="{0D61C668-D409-4DEC-8349-625571B08B99}" dt="2021-02-24T08:09:45.223" v="149" actId="478"/>
          <ac:spMkLst>
            <pc:docMk/>
            <pc:sldMk cId="4195663113" sldId="310"/>
            <ac:spMk id="10" creationId="{203A6972-8462-4122-AD5E-065A4A8D70F5}"/>
          </ac:spMkLst>
        </pc:spChg>
        <pc:spChg chg="add del mod">
          <ac:chgData name="Tegischer Lukas" userId="f78daebb-0565-485c-bd0e-1cd035e796ff" providerId="ADAL" clId="{0D61C668-D409-4DEC-8349-625571B08B99}" dt="2021-02-24T08:09:45.223" v="149" actId="478"/>
          <ac:spMkLst>
            <pc:docMk/>
            <pc:sldMk cId="4195663113" sldId="310"/>
            <ac:spMk id="12" creationId="{632348BE-6068-4B01-A06E-B8D841BEE1C5}"/>
          </ac:spMkLst>
        </pc:spChg>
        <pc:spChg chg="add del mod">
          <ac:chgData name="Tegischer Lukas" userId="f78daebb-0565-485c-bd0e-1cd035e796ff" providerId="ADAL" clId="{0D61C668-D409-4DEC-8349-625571B08B99}" dt="2021-02-24T08:09:45.223" v="149" actId="478"/>
          <ac:spMkLst>
            <pc:docMk/>
            <pc:sldMk cId="4195663113" sldId="310"/>
            <ac:spMk id="13" creationId="{8CA944DB-39EA-4765-93CD-120F8C9E7470}"/>
          </ac:spMkLst>
        </pc:spChg>
        <pc:spChg chg="add del mod">
          <ac:chgData name="Tegischer Lukas" userId="f78daebb-0565-485c-bd0e-1cd035e796ff" providerId="ADAL" clId="{0D61C668-D409-4DEC-8349-625571B08B99}" dt="2021-02-24T08:09:45.223" v="149" actId="478"/>
          <ac:spMkLst>
            <pc:docMk/>
            <pc:sldMk cId="4195663113" sldId="310"/>
            <ac:spMk id="15" creationId="{E2C8BB7B-6698-4A96-8D13-D31D7A5BCABA}"/>
          </ac:spMkLst>
        </pc:spChg>
        <pc:spChg chg="add del mod">
          <ac:chgData name="Tegischer Lukas" userId="f78daebb-0565-485c-bd0e-1cd035e796ff" providerId="ADAL" clId="{0D61C668-D409-4DEC-8349-625571B08B99}" dt="2021-02-24T08:09:45.223" v="149" actId="478"/>
          <ac:spMkLst>
            <pc:docMk/>
            <pc:sldMk cId="4195663113" sldId="310"/>
            <ac:spMk id="16" creationId="{6DFF9443-D886-4289-9C05-B62589ED2EA6}"/>
          </ac:spMkLst>
        </pc:spChg>
        <pc:picChg chg="del">
          <ac:chgData name="Tegischer Lukas" userId="f78daebb-0565-485c-bd0e-1cd035e796ff" providerId="ADAL" clId="{0D61C668-D409-4DEC-8349-625571B08B99}" dt="2021-02-24T08:08:14.181" v="84" actId="478"/>
          <ac:picMkLst>
            <pc:docMk/>
            <pc:sldMk cId="4195663113" sldId="310"/>
            <ac:picMk id="6" creationId="{9808A5E7-E11D-40A2-A4C0-E575C96A7C14}"/>
          </ac:picMkLst>
        </pc:picChg>
        <pc:cxnChg chg="del">
          <ac:chgData name="Tegischer Lukas" userId="f78daebb-0565-485c-bd0e-1cd035e796ff" providerId="ADAL" clId="{0D61C668-D409-4DEC-8349-625571B08B99}" dt="2021-02-24T08:08:15.856" v="85" actId="478"/>
          <ac:cxnSpMkLst>
            <pc:docMk/>
            <pc:sldMk cId="4195663113" sldId="310"/>
            <ac:cxnSpMk id="8" creationId="{96DBE7CC-B1A5-4F15-8B3F-5C2E46AE4637}"/>
          </ac:cxnSpMkLst>
        </pc:cxnChg>
        <pc:cxnChg chg="del">
          <ac:chgData name="Tegischer Lukas" userId="f78daebb-0565-485c-bd0e-1cd035e796ff" providerId="ADAL" clId="{0D61C668-D409-4DEC-8349-625571B08B99}" dt="2021-02-24T08:08:15.856" v="85" actId="478"/>
          <ac:cxnSpMkLst>
            <pc:docMk/>
            <pc:sldMk cId="4195663113" sldId="310"/>
            <ac:cxnSpMk id="11" creationId="{C5F30D7D-11B3-4070-9FE9-034FEC65E4BA}"/>
          </ac:cxnSpMkLst>
        </pc:cxnChg>
      </pc:sldChg>
      <pc:sldChg chg="delSp modSp add mod delAnim">
        <pc:chgData name="Tegischer Lukas" userId="f78daebb-0565-485c-bd0e-1cd035e796ff" providerId="ADAL" clId="{0D61C668-D409-4DEC-8349-625571B08B99}" dt="2021-02-24T08:10:13.960" v="155" actId="1076"/>
        <pc:sldMkLst>
          <pc:docMk/>
          <pc:sldMk cId="3118146575" sldId="311"/>
        </pc:sldMkLst>
        <pc:spChg chg="del">
          <ac:chgData name="Tegischer Lukas" userId="f78daebb-0565-485c-bd0e-1cd035e796ff" providerId="ADAL" clId="{0D61C668-D409-4DEC-8349-625571B08B99}" dt="2021-02-24T08:09:54.914" v="151" actId="478"/>
          <ac:spMkLst>
            <pc:docMk/>
            <pc:sldMk cId="3118146575" sldId="311"/>
            <ac:spMk id="3" creationId="{D463DAB8-BEC5-4D31-A077-846751FB18C8}"/>
          </ac:spMkLst>
        </pc:spChg>
        <pc:picChg chg="mod">
          <ac:chgData name="Tegischer Lukas" userId="f78daebb-0565-485c-bd0e-1cd035e796ff" providerId="ADAL" clId="{0D61C668-D409-4DEC-8349-625571B08B99}" dt="2021-02-24T08:10:13.960" v="155" actId="1076"/>
          <ac:picMkLst>
            <pc:docMk/>
            <pc:sldMk cId="3118146575" sldId="311"/>
            <ac:picMk id="5" creationId="{9C6E3F11-BDA1-4210-9743-ED415B76E7A1}"/>
          </ac:picMkLst>
        </pc:picChg>
      </pc:sldChg>
      <pc:sldChg chg="delSp modSp add mod delAnim">
        <pc:chgData name="Tegischer Lukas" userId="f78daebb-0565-485c-bd0e-1cd035e796ff" providerId="ADAL" clId="{0D61C668-D409-4DEC-8349-625571B08B99}" dt="2021-02-24T08:10:24.432" v="159" actId="1076"/>
        <pc:sldMkLst>
          <pc:docMk/>
          <pc:sldMk cId="3456545645" sldId="312"/>
        </pc:sldMkLst>
        <pc:spChg chg="del">
          <ac:chgData name="Tegischer Lukas" userId="f78daebb-0565-485c-bd0e-1cd035e796ff" providerId="ADAL" clId="{0D61C668-D409-4DEC-8349-625571B08B99}" dt="2021-02-24T08:10:18.733" v="156" actId="478"/>
          <ac:spMkLst>
            <pc:docMk/>
            <pc:sldMk cId="3456545645" sldId="312"/>
            <ac:spMk id="4" creationId="{83091791-D9C1-4EE5-B25B-569C14E46796}"/>
          </ac:spMkLst>
        </pc:spChg>
        <pc:picChg chg="mod">
          <ac:chgData name="Tegischer Lukas" userId="f78daebb-0565-485c-bd0e-1cd035e796ff" providerId="ADAL" clId="{0D61C668-D409-4DEC-8349-625571B08B99}" dt="2021-02-24T08:10:24.432" v="159" actId="1076"/>
          <ac:picMkLst>
            <pc:docMk/>
            <pc:sldMk cId="3456545645" sldId="312"/>
            <ac:picMk id="6" creationId="{9B2030F0-2E54-40FD-BC1D-B4504385876D}"/>
          </ac:picMkLst>
        </pc:picChg>
      </pc:sldChg>
      <pc:sldChg chg="delSp modSp add mod delAnim modAnim">
        <pc:chgData name="Tegischer Lukas" userId="f78daebb-0565-485c-bd0e-1cd035e796ff" providerId="ADAL" clId="{0D61C668-D409-4DEC-8349-625571B08B99}" dt="2021-02-24T08:10:37.808" v="166" actId="1076"/>
        <pc:sldMkLst>
          <pc:docMk/>
          <pc:sldMk cId="1779650889" sldId="313"/>
        </pc:sldMkLst>
        <pc:spChg chg="del">
          <ac:chgData name="Tegischer Lukas" userId="f78daebb-0565-485c-bd0e-1cd035e796ff" providerId="ADAL" clId="{0D61C668-D409-4DEC-8349-625571B08B99}" dt="2021-02-24T08:10:26.554" v="160" actId="478"/>
          <ac:spMkLst>
            <pc:docMk/>
            <pc:sldMk cId="1779650889" sldId="313"/>
            <ac:spMk id="3" creationId="{4542AA1F-043A-4D2D-837C-6F408F856562}"/>
          </ac:spMkLst>
        </pc:spChg>
        <pc:spChg chg="del">
          <ac:chgData name="Tegischer Lukas" userId="f78daebb-0565-485c-bd0e-1cd035e796ff" providerId="ADAL" clId="{0D61C668-D409-4DEC-8349-625571B08B99}" dt="2021-02-24T08:10:27.574" v="161" actId="478"/>
          <ac:spMkLst>
            <pc:docMk/>
            <pc:sldMk cId="1779650889" sldId="313"/>
            <ac:spMk id="5" creationId="{65EEA4CF-1B73-4EC0-9E5C-9228ADEDE416}"/>
          </ac:spMkLst>
        </pc:spChg>
        <pc:picChg chg="mod">
          <ac:chgData name="Tegischer Lukas" userId="f78daebb-0565-485c-bd0e-1cd035e796ff" providerId="ADAL" clId="{0D61C668-D409-4DEC-8349-625571B08B99}" dt="2021-02-24T08:10:37.808" v="166" actId="1076"/>
          <ac:picMkLst>
            <pc:docMk/>
            <pc:sldMk cId="1779650889" sldId="313"/>
            <ac:picMk id="7" creationId="{1191BD69-9BDF-49BA-A1B7-C1BCA93484D8}"/>
          </ac:picMkLst>
        </pc:picChg>
      </pc:sldChg>
      <pc:sldChg chg="delSp modSp add mod delAnim">
        <pc:chgData name="Tegischer Lukas" userId="f78daebb-0565-485c-bd0e-1cd035e796ff" providerId="ADAL" clId="{0D61C668-D409-4DEC-8349-625571B08B99}" dt="2021-02-24T08:10:46.947" v="170" actId="1076"/>
        <pc:sldMkLst>
          <pc:docMk/>
          <pc:sldMk cId="2492370645" sldId="314"/>
        </pc:sldMkLst>
        <pc:spChg chg="del">
          <ac:chgData name="Tegischer Lukas" userId="f78daebb-0565-485c-bd0e-1cd035e796ff" providerId="ADAL" clId="{0D61C668-D409-4DEC-8349-625571B08B99}" dt="2021-02-24T08:10:42.065" v="167" actId="478"/>
          <ac:spMkLst>
            <pc:docMk/>
            <pc:sldMk cId="2492370645" sldId="314"/>
            <ac:spMk id="4" creationId="{FDCA2ADA-B5D4-4B2E-9015-92E6C02139E6}"/>
          </ac:spMkLst>
        </pc:spChg>
        <pc:picChg chg="mod">
          <ac:chgData name="Tegischer Lukas" userId="f78daebb-0565-485c-bd0e-1cd035e796ff" providerId="ADAL" clId="{0D61C668-D409-4DEC-8349-625571B08B99}" dt="2021-02-24T08:10:46.947" v="170" actId="1076"/>
          <ac:picMkLst>
            <pc:docMk/>
            <pc:sldMk cId="2492370645" sldId="314"/>
            <ac:picMk id="8" creationId="{67164C17-D6D1-40BA-8A47-48CDFDF22E55}"/>
          </ac:picMkLst>
        </pc:picChg>
      </pc:sldChg>
      <pc:sldChg chg="addSp delSp modSp add mod delAnim">
        <pc:chgData name="Tegischer Lukas" userId="f78daebb-0565-485c-bd0e-1cd035e796ff" providerId="ADAL" clId="{0D61C668-D409-4DEC-8349-625571B08B99}" dt="2021-02-24T08:11:31.740" v="183"/>
        <pc:sldMkLst>
          <pc:docMk/>
          <pc:sldMk cId="763537139" sldId="315"/>
        </pc:sldMkLst>
        <pc:spChg chg="del">
          <ac:chgData name="Tegischer Lukas" userId="f78daebb-0565-485c-bd0e-1cd035e796ff" providerId="ADAL" clId="{0D61C668-D409-4DEC-8349-625571B08B99}" dt="2021-02-24T08:10:51.557" v="172" actId="478"/>
          <ac:spMkLst>
            <pc:docMk/>
            <pc:sldMk cId="763537139" sldId="315"/>
            <ac:spMk id="3" creationId="{FEA0F627-07BB-4F11-B60A-8C2E1B679DE6}"/>
          </ac:spMkLst>
        </pc:spChg>
        <pc:spChg chg="del">
          <ac:chgData name="Tegischer Lukas" userId="f78daebb-0565-485c-bd0e-1cd035e796ff" providerId="ADAL" clId="{0D61C668-D409-4DEC-8349-625571B08B99}" dt="2021-02-24T08:10:50.612" v="171" actId="478"/>
          <ac:spMkLst>
            <pc:docMk/>
            <pc:sldMk cId="763537139" sldId="315"/>
            <ac:spMk id="5" creationId="{443B6E9E-E40F-4CCD-9C78-9ED44D4C0D83}"/>
          </ac:spMkLst>
        </pc:spChg>
        <pc:spChg chg="mod">
          <ac:chgData name="Tegischer Lukas" userId="f78daebb-0565-485c-bd0e-1cd035e796ff" providerId="ADAL" clId="{0D61C668-D409-4DEC-8349-625571B08B99}" dt="2021-02-24T08:11:05.649" v="175" actId="1076"/>
          <ac:spMkLst>
            <pc:docMk/>
            <pc:sldMk cId="763537139" sldId="315"/>
            <ac:spMk id="9" creationId="{4AE1A34B-574E-488C-8C29-85E631BDB48C}"/>
          </ac:spMkLst>
        </pc:spChg>
        <pc:spChg chg="mod">
          <ac:chgData name="Tegischer Lukas" userId="f78daebb-0565-485c-bd0e-1cd035e796ff" providerId="ADAL" clId="{0D61C668-D409-4DEC-8349-625571B08B99}" dt="2021-02-24T08:11:05.649" v="175" actId="1076"/>
          <ac:spMkLst>
            <pc:docMk/>
            <pc:sldMk cId="763537139" sldId="315"/>
            <ac:spMk id="10" creationId="{C7288A15-EB1B-4C46-AD63-9CFD0317C3E0}"/>
          </ac:spMkLst>
        </pc:spChg>
        <pc:spChg chg="mod">
          <ac:chgData name="Tegischer Lukas" userId="f78daebb-0565-485c-bd0e-1cd035e796ff" providerId="ADAL" clId="{0D61C668-D409-4DEC-8349-625571B08B99}" dt="2021-02-24T08:11:05.649" v="175" actId="1076"/>
          <ac:spMkLst>
            <pc:docMk/>
            <pc:sldMk cId="763537139" sldId="315"/>
            <ac:spMk id="11" creationId="{3E58E44B-99C7-4B96-B549-3EC23F5C334E}"/>
          </ac:spMkLst>
        </pc:spChg>
        <pc:spChg chg="add del mod">
          <ac:chgData name="Tegischer Lukas" userId="f78daebb-0565-485c-bd0e-1cd035e796ff" providerId="ADAL" clId="{0D61C668-D409-4DEC-8349-625571B08B99}" dt="2021-02-24T08:11:31.740" v="183"/>
          <ac:spMkLst>
            <pc:docMk/>
            <pc:sldMk cId="763537139" sldId="315"/>
            <ac:spMk id="12" creationId="{31DB52A8-F147-4140-BE3E-27DC50AA9C2F}"/>
          </ac:spMkLst>
        </pc:spChg>
        <pc:picChg chg="mod">
          <ac:chgData name="Tegischer Lukas" userId="f78daebb-0565-485c-bd0e-1cd035e796ff" providerId="ADAL" clId="{0D61C668-D409-4DEC-8349-625571B08B99}" dt="2021-02-24T08:11:05.649" v="175" actId="1076"/>
          <ac:picMkLst>
            <pc:docMk/>
            <pc:sldMk cId="763537139" sldId="315"/>
            <ac:picMk id="7" creationId="{0587BD8B-C7CA-4AE3-B35D-E5C26005BBB0}"/>
          </ac:picMkLst>
        </pc:picChg>
      </pc:sldChg>
      <pc:sldChg chg="modSp add mod">
        <pc:chgData name="Tegischer Lukas" userId="f78daebb-0565-485c-bd0e-1cd035e796ff" providerId="ADAL" clId="{0D61C668-D409-4DEC-8349-625571B08B99}" dt="2021-02-24T08:12:24.418" v="258" actId="403"/>
        <pc:sldMkLst>
          <pc:docMk/>
          <pc:sldMk cId="333855454" sldId="316"/>
        </pc:sldMkLst>
        <pc:spChg chg="mod">
          <ac:chgData name="Tegischer Lukas" userId="f78daebb-0565-485c-bd0e-1cd035e796ff" providerId="ADAL" clId="{0D61C668-D409-4DEC-8349-625571B08B99}" dt="2021-02-24T08:11:39.552" v="185" actId="20577"/>
          <ac:spMkLst>
            <pc:docMk/>
            <pc:sldMk cId="333855454" sldId="316"/>
            <ac:spMk id="2" creationId="{00000000-0000-0000-0000-000000000000}"/>
          </ac:spMkLst>
        </pc:spChg>
        <pc:spChg chg="mod">
          <ac:chgData name="Tegischer Lukas" userId="f78daebb-0565-485c-bd0e-1cd035e796ff" providerId="ADAL" clId="{0D61C668-D409-4DEC-8349-625571B08B99}" dt="2021-02-24T08:12:24.418" v="258" actId="403"/>
          <ac:spMkLst>
            <pc:docMk/>
            <pc:sldMk cId="333855454" sldId="316"/>
            <ac:spMk id="3" creationId="{EBF5ABDB-DFEE-44AF-8E7E-A3B2BC964228}"/>
          </ac:spMkLst>
        </pc:spChg>
      </pc:sldChg>
      <pc:sldChg chg="addSp delSp modSp add mod modAnim">
        <pc:chgData name="Tegischer Lukas" userId="f78daebb-0565-485c-bd0e-1cd035e796ff" providerId="ADAL" clId="{0D61C668-D409-4DEC-8349-625571B08B99}" dt="2021-02-24T08:18:08.853" v="579"/>
        <pc:sldMkLst>
          <pc:docMk/>
          <pc:sldMk cId="2385654287" sldId="317"/>
        </pc:sldMkLst>
        <pc:spChg chg="add mod">
          <ac:chgData name="Tegischer Lukas" userId="f78daebb-0565-485c-bd0e-1cd035e796ff" providerId="ADAL" clId="{0D61C668-D409-4DEC-8349-625571B08B99}" dt="2021-02-24T08:13:38.406" v="281" actId="20577"/>
          <ac:spMkLst>
            <pc:docMk/>
            <pc:sldMk cId="2385654287" sldId="317"/>
            <ac:spMk id="2" creationId="{ED8A1F22-C3F8-48D4-A2A7-CA034AFD5FBE}"/>
          </ac:spMkLst>
        </pc:spChg>
        <pc:spChg chg="add mod">
          <ac:chgData name="Tegischer Lukas" userId="f78daebb-0565-485c-bd0e-1cd035e796ff" providerId="ADAL" clId="{0D61C668-D409-4DEC-8349-625571B08B99}" dt="2021-02-24T08:14:55.593" v="339" actId="1076"/>
          <ac:spMkLst>
            <pc:docMk/>
            <pc:sldMk cId="2385654287" sldId="317"/>
            <ac:spMk id="3" creationId="{B7E4F8D0-016B-48F9-828C-2AE1F1781BDC}"/>
          </ac:spMkLst>
        </pc:spChg>
        <pc:spChg chg="del">
          <ac:chgData name="Tegischer Lukas" userId="f78daebb-0565-485c-bd0e-1cd035e796ff" providerId="ADAL" clId="{0D61C668-D409-4DEC-8349-625571B08B99}" dt="2021-02-24T08:12:51.876" v="268" actId="478"/>
          <ac:spMkLst>
            <pc:docMk/>
            <pc:sldMk cId="2385654287" sldId="317"/>
            <ac:spMk id="4" creationId="{973B5B53-E71C-4706-B3CF-16E4C0B7BBCA}"/>
          </ac:spMkLst>
        </pc:spChg>
        <pc:spChg chg="add mod">
          <ac:chgData name="Tegischer Lukas" userId="f78daebb-0565-485c-bd0e-1cd035e796ff" providerId="ADAL" clId="{0D61C668-D409-4DEC-8349-625571B08B99}" dt="2021-02-24T08:16:30.354" v="448" actId="20577"/>
          <ac:spMkLst>
            <pc:docMk/>
            <pc:sldMk cId="2385654287" sldId="317"/>
            <ac:spMk id="8" creationId="{408117E9-F682-4AE1-BBA5-EC1172785024}"/>
          </ac:spMkLst>
        </pc:spChg>
        <pc:spChg chg="add mod">
          <ac:chgData name="Tegischer Lukas" userId="f78daebb-0565-485c-bd0e-1cd035e796ff" providerId="ADAL" clId="{0D61C668-D409-4DEC-8349-625571B08B99}" dt="2021-02-24T08:18:03.153" v="577" actId="1076"/>
          <ac:spMkLst>
            <pc:docMk/>
            <pc:sldMk cId="2385654287" sldId="317"/>
            <ac:spMk id="9" creationId="{6DFFE238-C6EB-4779-918C-4845B665150E}"/>
          </ac:spMkLst>
        </pc:spChg>
        <pc:spChg chg="add del mod">
          <ac:chgData name="Tegischer Lukas" userId="f78daebb-0565-485c-bd0e-1cd035e796ff" providerId="ADAL" clId="{0D61C668-D409-4DEC-8349-625571B08B99}" dt="2021-02-24T08:17:53.893" v="575" actId="478"/>
          <ac:spMkLst>
            <pc:docMk/>
            <pc:sldMk cId="2385654287" sldId="317"/>
            <ac:spMk id="12" creationId="{0548CD7A-29C6-4497-B9C1-5FD363FE1101}"/>
          </ac:spMkLst>
        </pc:spChg>
        <pc:picChg chg="del">
          <ac:chgData name="Tegischer Lukas" userId="f78daebb-0565-485c-bd0e-1cd035e796ff" providerId="ADAL" clId="{0D61C668-D409-4DEC-8349-625571B08B99}" dt="2021-02-24T08:12:52.685" v="269" actId="478"/>
          <ac:picMkLst>
            <pc:docMk/>
            <pc:sldMk cId="2385654287" sldId="317"/>
            <ac:picMk id="5" creationId="{CAA28F0F-5420-466A-88C0-E23FC05C107A}"/>
          </ac:picMkLst>
        </pc:picChg>
        <pc:picChg chg="add mod">
          <ac:chgData name="Tegischer Lukas" userId="f78daebb-0565-485c-bd0e-1cd035e796ff" providerId="ADAL" clId="{0D61C668-D409-4DEC-8349-625571B08B99}" dt="2021-02-24T08:14:18.525" v="290" actId="1076"/>
          <ac:picMkLst>
            <pc:docMk/>
            <pc:sldMk cId="2385654287" sldId="317"/>
            <ac:picMk id="6" creationId="{E9AC9F03-98CF-4FBF-8A08-E507F4C65E6C}"/>
          </ac:picMkLst>
        </pc:picChg>
        <pc:cxnChg chg="add mod">
          <ac:chgData name="Tegischer Lukas" userId="f78daebb-0565-485c-bd0e-1cd035e796ff" providerId="ADAL" clId="{0D61C668-D409-4DEC-8349-625571B08B99}" dt="2021-02-24T08:15:40.020" v="375" actId="693"/>
          <ac:cxnSpMkLst>
            <pc:docMk/>
            <pc:sldMk cId="2385654287" sldId="317"/>
            <ac:cxnSpMk id="10" creationId="{D8F09065-D36B-467A-A8AB-8BE502D5E72D}"/>
          </ac:cxnSpMkLst>
        </pc:cxnChg>
      </pc:sldChg>
      <pc:sldChg chg="new del">
        <pc:chgData name="Tegischer Lukas" userId="f78daebb-0565-485c-bd0e-1cd035e796ff" providerId="ADAL" clId="{0D61C668-D409-4DEC-8349-625571B08B99}" dt="2021-02-24T08:12:48.309" v="266" actId="680"/>
        <pc:sldMkLst>
          <pc:docMk/>
          <pc:sldMk cId="4261308375" sldId="317"/>
        </pc:sldMkLst>
      </pc:sldChg>
      <pc:sldChg chg="delSp modSp add mod">
        <pc:chgData name="Tegischer Lukas" userId="f78daebb-0565-485c-bd0e-1cd035e796ff" providerId="ADAL" clId="{0D61C668-D409-4DEC-8349-625571B08B99}" dt="2021-02-24T08:17:42.800" v="572" actId="1076"/>
        <pc:sldMkLst>
          <pc:docMk/>
          <pc:sldMk cId="322719610" sldId="318"/>
        </pc:sldMkLst>
        <pc:spChg chg="del">
          <ac:chgData name="Tegischer Lukas" userId="f78daebb-0565-485c-bd0e-1cd035e796ff" providerId="ADAL" clId="{0D61C668-D409-4DEC-8349-625571B08B99}" dt="2021-02-24T08:17:34.458" v="569" actId="478"/>
          <ac:spMkLst>
            <pc:docMk/>
            <pc:sldMk cId="322719610" sldId="318"/>
            <ac:spMk id="3" creationId="{B7E4F8D0-016B-48F9-828C-2AE1F1781BDC}"/>
          </ac:spMkLst>
        </pc:spChg>
        <pc:spChg chg="del">
          <ac:chgData name="Tegischer Lukas" userId="f78daebb-0565-485c-bd0e-1cd035e796ff" providerId="ADAL" clId="{0D61C668-D409-4DEC-8349-625571B08B99}" dt="2021-02-24T08:17:35.880" v="570" actId="478"/>
          <ac:spMkLst>
            <pc:docMk/>
            <pc:sldMk cId="322719610" sldId="318"/>
            <ac:spMk id="8" creationId="{408117E9-F682-4AE1-BBA5-EC1172785024}"/>
          </ac:spMkLst>
        </pc:spChg>
        <pc:spChg chg="del">
          <ac:chgData name="Tegischer Lukas" userId="f78daebb-0565-485c-bd0e-1cd035e796ff" providerId="ADAL" clId="{0D61C668-D409-4DEC-8349-625571B08B99}" dt="2021-02-24T08:17:37.808" v="571" actId="478"/>
          <ac:spMkLst>
            <pc:docMk/>
            <pc:sldMk cId="322719610" sldId="318"/>
            <ac:spMk id="9" creationId="{6DFFE238-C6EB-4779-918C-4845B665150E}"/>
          </ac:spMkLst>
        </pc:spChg>
        <pc:spChg chg="mod">
          <ac:chgData name="Tegischer Lukas" userId="f78daebb-0565-485c-bd0e-1cd035e796ff" providerId="ADAL" clId="{0D61C668-D409-4DEC-8349-625571B08B99}" dt="2021-02-24T08:17:42.800" v="572" actId="1076"/>
          <ac:spMkLst>
            <pc:docMk/>
            <pc:sldMk cId="322719610" sldId="318"/>
            <ac:spMk id="12" creationId="{0548CD7A-29C6-4497-B9C1-5FD363FE1101}"/>
          </ac:spMkLst>
        </pc:spChg>
      </pc:sldChg>
      <pc:sldChg chg="addSp delSp modSp add mod">
        <pc:chgData name="Tegischer Lukas" userId="f78daebb-0565-485c-bd0e-1cd035e796ff" providerId="ADAL" clId="{0D61C668-D409-4DEC-8349-625571B08B99}" dt="2021-02-24T08:18:53.228" v="588" actId="1076"/>
        <pc:sldMkLst>
          <pc:docMk/>
          <pc:sldMk cId="3558257709" sldId="319"/>
        </pc:sldMkLst>
        <pc:spChg chg="del">
          <ac:chgData name="Tegischer Lukas" userId="f78daebb-0565-485c-bd0e-1cd035e796ff" providerId="ADAL" clId="{0D61C668-D409-4DEC-8349-625571B08B99}" dt="2021-02-24T08:18:15.831" v="581" actId="478"/>
          <ac:spMkLst>
            <pc:docMk/>
            <pc:sldMk cId="3558257709" sldId="319"/>
            <ac:spMk id="12" creationId="{0548CD7A-29C6-4497-B9C1-5FD363FE1101}"/>
          </ac:spMkLst>
        </pc:spChg>
        <pc:picChg chg="del">
          <ac:chgData name="Tegischer Lukas" userId="f78daebb-0565-485c-bd0e-1cd035e796ff" providerId="ADAL" clId="{0D61C668-D409-4DEC-8349-625571B08B99}" dt="2021-02-24T08:18:16.120" v="582" actId="478"/>
          <ac:picMkLst>
            <pc:docMk/>
            <pc:sldMk cId="3558257709" sldId="319"/>
            <ac:picMk id="6" creationId="{E9AC9F03-98CF-4FBF-8A08-E507F4C65E6C}"/>
          </ac:picMkLst>
        </pc:picChg>
        <pc:picChg chg="add mod">
          <ac:chgData name="Tegischer Lukas" userId="f78daebb-0565-485c-bd0e-1cd035e796ff" providerId="ADAL" clId="{0D61C668-D409-4DEC-8349-625571B08B99}" dt="2021-02-24T08:18:53.228" v="588" actId="1076"/>
          <ac:picMkLst>
            <pc:docMk/>
            <pc:sldMk cId="3558257709" sldId="319"/>
            <ac:picMk id="7" creationId="{60F147EA-1B10-4B2C-A843-450BF358684A}"/>
          </ac:picMkLst>
        </pc:picChg>
        <pc:cxnChg chg="del">
          <ac:chgData name="Tegischer Lukas" userId="f78daebb-0565-485c-bd0e-1cd035e796ff" providerId="ADAL" clId="{0D61C668-D409-4DEC-8349-625571B08B99}" dt="2021-02-24T08:18:32.925" v="583" actId="478"/>
          <ac:cxnSpMkLst>
            <pc:docMk/>
            <pc:sldMk cId="3558257709" sldId="319"/>
            <ac:cxnSpMk id="10" creationId="{D8F09065-D36B-467A-A8AB-8BE502D5E72D}"/>
          </ac:cxnSpMkLst>
        </pc:cxn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3126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Polynomfunktionen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Berechnungen mit GeoGebra</a:t>
            </a:r>
            <a:endParaRPr lang="de-AT" sz="40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D81976F-47D1-484B-A844-F8446D70C04E}"/>
                  </a:ext>
                </a:extLst>
              </p:cNvPr>
              <p:cNvSpPr/>
              <p:nvPr/>
            </p:nvSpPr>
            <p:spPr>
              <a:xfrm>
                <a:off x="485774" y="589466"/>
                <a:ext cx="9972675" cy="2625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Skizziere die Polynomfunktion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AT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mithilfe von Technologie.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 den Grad der Polynomfunktion an.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 die Nullstellen an.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 die Koordinaten der Extrempunkte an.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Welchen Funktionswert hat die Funktion an der Stelle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 welcher/n Stelle/n besitzt die Funktion den Funktionswert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)=10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der Funktionsgraph symmetrisch?</a:t>
                </a:r>
                <a:endParaRPr lang="de-AT" sz="20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D81976F-47D1-484B-A844-F8446D70C0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4" y="589466"/>
                <a:ext cx="9972675" cy="2625270"/>
              </a:xfrm>
              <a:prstGeom prst="rect">
                <a:avLst/>
              </a:prstGeom>
              <a:blipFill>
                <a:blip r:embed="rId3"/>
                <a:stretch>
                  <a:fillRect l="-672" t="-1163" b="-34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663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82</Words>
  <Application>Microsoft Office PowerPoint</Application>
  <PresentationFormat>Breitbild</PresentationFormat>
  <Paragraphs>10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Cambria Math</vt:lpstr>
      <vt:lpstr>Georgia</vt:lpstr>
      <vt:lpstr>Trebuchet MS</vt:lpstr>
      <vt:lpstr>Wingdings</vt:lpstr>
      <vt:lpstr>Holzart</vt:lpstr>
      <vt:lpstr>Polynomfunktionen Berechnungen mit GeoGebra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86</cp:revision>
  <dcterms:created xsi:type="dcterms:W3CDTF">2020-04-09T06:13:57Z</dcterms:created>
  <dcterms:modified xsi:type="dcterms:W3CDTF">2022-11-04T11:08:18Z</dcterms:modified>
</cp:coreProperties>
</file>