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35" r:id="rId3"/>
    <p:sldId id="341" r:id="rId4"/>
    <p:sldId id="350" r:id="rId5"/>
    <p:sldId id="35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9A86B38-91AE-4A6E-9278-A9EA08EEBD93}"/>
    <pc:docChg chg="custSel delSld modSld">
      <pc:chgData name="Tegischer Lukas" userId="f78daebb-0565-485c-bd0e-1cd035e796ff" providerId="ADAL" clId="{F9A86B38-91AE-4A6E-9278-A9EA08EEBD93}" dt="2022-11-04T11:01:08.182" v="5" actId="47"/>
      <pc:docMkLst>
        <pc:docMk/>
      </pc:docMkLst>
      <pc:sldChg chg="delSp mod">
        <pc:chgData name="Tegischer Lukas" userId="f78daebb-0565-485c-bd0e-1cd035e796ff" providerId="ADAL" clId="{F9A86B38-91AE-4A6E-9278-A9EA08EEBD93}" dt="2022-11-04T11:01:03.23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9A86B38-91AE-4A6E-9278-A9EA08EEBD93}" dt="2022-11-04T11:01:03.23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9A86B38-91AE-4A6E-9278-A9EA08EEBD93}" dt="2022-11-04T11:01:08.182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9A86B38-91AE-4A6E-9278-A9EA08EEBD93}" dt="2022-11-04T11:01:04.148" v="1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F9A86B38-91AE-4A6E-9278-A9EA08EEBD93}" dt="2022-11-04T11:01:04.148" v="1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A86B38-91AE-4A6E-9278-A9EA08EEBD93}" dt="2022-11-04T11:01:05.111" v="2" actId="478"/>
        <pc:sldMkLst>
          <pc:docMk/>
          <pc:sldMk cId="1652802035" sldId="341"/>
        </pc:sldMkLst>
        <pc:picChg chg="del">
          <ac:chgData name="Tegischer Lukas" userId="f78daebb-0565-485c-bd0e-1cd035e796ff" providerId="ADAL" clId="{F9A86B38-91AE-4A6E-9278-A9EA08EEBD93}" dt="2022-11-04T11:01:05.111" v="2" actId="478"/>
          <ac:picMkLst>
            <pc:docMk/>
            <pc:sldMk cId="1652802035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A86B38-91AE-4A6E-9278-A9EA08EEBD93}" dt="2022-11-04T11:01:05.875" v="3" actId="478"/>
        <pc:sldMkLst>
          <pc:docMk/>
          <pc:sldMk cId="637322213" sldId="350"/>
        </pc:sldMkLst>
        <pc:picChg chg="del">
          <ac:chgData name="Tegischer Lukas" userId="f78daebb-0565-485c-bd0e-1cd035e796ff" providerId="ADAL" clId="{F9A86B38-91AE-4A6E-9278-A9EA08EEBD93}" dt="2022-11-04T11:01:05.875" v="3" actId="478"/>
          <ac:picMkLst>
            <pc:docMk/>
            <pc:sldMk cId="637322213" sldId="35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A86B38-91AE-4A6E-9278-A9EA08EEBD93}" dt="2022-11-04T11:01:06.623" v="4" actId="478"/>
        <pc:sldMkLst>
          <pc:docMk/>
          <pc:sldMk cId="3894761914" sldId="351"/>
        </pc:sldMkLst>
        <pc:picChg chg="del">
          <ac:chgData name="Tegischer Lukas" userId="f78daebb-0565-485c-bd0e-1cd035e796ff" providerId="ADAL" clId="{F9A86B38-91AE-4A6E-9278-A9EA08EEBD93}" dt="2022-11-04T11:01:06.623" v="4" actId="478"/>
          <ac:picMkLst>
            <pc:docMk/>
            <pc:sldMk cId="3894761914" sldId="35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E635861-A7D3-4A6B-9DA1-B1A62E88BB76}"/>
    <pc:docChg chg="modSld">
      <pc:chgData name="Tegischer Lukas" userId="f78daebb-0565-485c-bd0e-1cd035e796ff" providerId="ADAL" clId="{5E635861-A7D3-4A6B-9DA1-B1A62E88BB76}" dt="2021-04-14T19:07:21.410" v="0" actId="20577"/>
      <pc:docMkLst>
        <pc:docMk/>
      </pc:docMkLst>
      <pc:sldChg chg="modSp">
        <pc:chgData name="Tegischer Lukas" userId="f78daebb-0565-485c-bd0e-1cd035e796ff" providerId="ADAL" clId="{5E635861-A7D3-4A6B-9DA1-B1A62E88BB76}" dt="2021-04-14T19:07:21.410" v="0" actId="20577"/>
        <pc:sldMkLst>
          <pc:docMk/>
          <pc:sldMk cId="2068515563" sldId="335"/>
        </pc:sldMkLst>
        <pc:spChg chg="mod">
          <ac:chgData name="Tegischer Lukas" userId="f78daebb-0565-485c-bd0e-1cd035e796ff" providerId="ADAL" clId="{5E635861-A7D3-4A6B-9DA1-B1A62E88BB76}" dt="2021-04-14T19:07:21.410" v="0" actId="20577"/>
          <ac:spMkLst>
            <pc:docMk/>
            <pc:sldMk cId="2068515563" sldId="335"/>
            <ac:spMk id="20" creationId="{F05264F4-30DF-4708-85BF-5B7B2529E01E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0348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447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435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Lagebeziehungen </a:t>
                </a:r>
                <a:r>
                  <a:rPr lang="de-AT" sz="4000" b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(Beispiele #1)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Lagebeziehungen von Geraden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CB64F731-AF7E-461E-B859-BCDB5FC98433}"/>
              </a:ext>
            </a:extLst>
          </p:cNvPr>
          <p:cNvSpPr txBox="1"/>
          <p:nvPr/>
        </p:nvSpPr>
        <p:spPr>
          <a:xfrm>
            <a:off x="644432" y="1391297"/>
            <a:ext cx="3048000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SCHNEIDEND</a:t>
            </a:r>
            <a:endParaRPr lang="de-AT" sz="24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B46B782-16EC-46B6-A3C1-7286668B049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312" b="49967"/>
          <a:stretch/>
        </p:blipFill>
        <p:spPr bwMode="auto">
          <a:xfrm>
            <a:off x="600889" y="2699609"/>
            <a:ext cx="3135087" cy="27234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742466B1-8E2D-4569-AEA9-5CA9C1211855}"/>
              </a:ext>
            </a:extLst>
          </p:cNvPr>
          <p:cNvSpPr txBox="1"/>
          <p:nvPr/>
        </p:nvSpPr>
        <p:spPr>
          <a:xfrm>
            <a:off x="509448" y="5687967"/>
            <a:ext cx="33179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schneidend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genau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einen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gemeinsamen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Schnittpunkt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7D3EE8C-6DB9-4C9D-B55E-3A3B029A8FC4}"/>
              </a:ext>
            </a:extLst>
          </p:cNvPr>
          <p:cNvSpPr txBox="1"/>
          <p:nvPr/>
        </p:nvSpPr>
        <p:spPr>
          <a:xfrm>
            <a:off x="4302758" y="1391297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(ECHT) PARALLEL</a:t>
            </a:r>
            <a:endParaRPr lang="de-AT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2DC95DB-A94B-4F3C-AFFE-AADEEABD42BD}"/>
              </a:ext>
            </a:extLst>
          </p:cNvPr>
          <p:cNvSpPr txBox="1"/>
          <p:nvPr/>
        </p:nvSpPr>
        <p:spPr>
          <a:xfrm>
            <a:off x="7961087" y="1406505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</a:t>
            </a:r>
            <a:endParaRPr lang="de-AT" sz="2400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AEFE03B-8FE6-4539-8934-26AE8327316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8262" b="52783"/>
          <a:stretch/>
        </p:blipFill>
        <p:spPr bwMode="auto">
          <a:xfrm>
            <a:off x="4806631" y="2701450"/>
            <a:ext cx="2578737" cy="27652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8BE3E24C-5B50-4757-9922-4F5AB4BF6D8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7616" b="58486"/>
          <a:stretch/>
        </p:blipFill>
        <p:spPr bwMode="auto">
          <a:xfrm>
            <a:off x="8275636" y="2712976"/>
            <a:ext cx="2954701" cy="27518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E47358C9-87AA-44E7-8C21-CC63407AD2CA}"/>
              </a:ext>
            </a:extLst>
          </p:cNvPr>
          <p:cNvSpPr txBox="1"/>
          <p:nvPr/>
        </p:nvSpPr>
        <p:spPr>
          <a:xfrm>
            <a:off x="4582158" y="5687967"/>
            <a:ext cx="30276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(echt) parallel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keinen gemeinsamen 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05264F4-30DF-4708-85BF-5B7B2529E01E}"/>
              </a:ext>
            </a:extLst>
          </p:cNvPr>
          <p:cNvSpPr txBox="1"/>
          <p:nvPr/>
        </p:nvSpPr>
        <p:spPr>
          <a:xfrm>
            <a:off x="8364581" y="5687967"/>
            <a:ext cx="30276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identisch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unendlich </a:t>
            </a:r>
            <a:r>
              <a:rPr lang="de-AT" sz="1800" b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viele Punkte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gemeinsam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2A7104F7-B643-43C2-8423-7CBED8FCC942}"/>
              </a:ext>
            </a:extLst>
          </p:cNvPr>
          <p:cNvSpPr txBox="1"/>
          <p:nvPr/>
        </p:nvSpPr>
        <p:spPr>
          <a:xfrm>
            <a:off x="304800" y="271778"/>
            <a:ext cx="10160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die Lagebeziehung. Berechne (falls möglich) den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Schnittpunkt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Geraden.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C2CC0CE-E109-4C2C-BA00-743BDDE3B3DC}"/>
                  </a:ext>
                </a:extLst>
              </p:cNvPr>
              <p:cNvSpPr txBox="1"/>
              <p:nvPr/>
            </p:nvSpPr>
            <p:spPr>
              <a:xfrm>
                <a:off x="2336800" y="779579"/>
                <a:ext cx="6096000" cy="586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C2CC0CE-E109-4C2C-BA00-743BDDE3B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800" y="779579"/>
                <a:ext cx="6096000" cy="5865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280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2A7104F7-B643-43C2-8423-7CBED8FCC942}"/>
              </a:ext>
            </a:extLst>
          </p:cNvPr>
          <p:cNvSpPr txBox="1"/>
          <p:nvPr/>
        </p:nvSpPr>
        <p:spPr>
          <a:xfrm>
            <a:off x="304800" y="271778"/>
            <a:ext cx="10160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1b)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die Lagebeziehung. Berechne (falls möglich) den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Schnittpunkt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Geraden.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99D56EB-DFBB-467B-867B-B91ADD30E4ED}"/>
                  </a:ext>
                </a:extLst>
              </p:cNvPr>
              <p:cNvSpPr txBox="1"/>
              <p:nvPr/>
            </p:nvSpPr>
            <p:spPr>
              <a:xfrm>
                <a:off x="3048000" y="781791"/>
                <a:ext cx="6096000" cy="5821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99D56EB-DFBB-467B-867B-B91ADD30E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781791"/>
                <a:ext cx="6096000" cy="5821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32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2A7104F7-B643-43C2-8423-7CBED8FCC942}"/>
              </a:ext>
            </a:extLst>
          </p:cNvPr>
          <p:cNvSpPr txBox="1"/>
          <p:nvPr/>
        </p:nvSpPr>
        <p:spPr>
          <a:xfrm>
            <a:off x="304800" y="271778"/>
            <a:ext cx="10160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1c)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die Lagebeziehung. Berechne (falls möglich) den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Schnittpunkt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Geraden.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FFB08E2-361F-4611-9710-3FD1F09E201A}"/>
                  </a:ext>
                </a:extLst>
              </p:cNvPr>
              <p:cNvSpPr txBox="1"/>
              <p:nvPr/>
            </p:nvSpPr>
            <p:spPr>
              <a:xfrm>
                <a:off x="3048000" y="795705"/>
                <a:ext cx="6096000" cy="5543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FFB08E2-361F-4611-9710-3FD1F09E2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795705"/>
                <a:ext cx="6096000" cy="554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76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178</Words>
  <Application>Microsoft Office PowerPoint</Application>
  <PresentationFormat>Breitbild</PresentationFormat>
  <Paragraphs>22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Arial Black</vt:lpstr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Geraden im R² Lagebeziehungen (Beispiele #1)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105</cp:revision>
  <dcterms:created xsi:type="dcterms:W3CDTF">2020-04-09T06:13:57Z</dcterms:created>
  <dcterms:modified xsi:type="dcterms:W3CDTF">2022-11-04T11:01:08Z</dcterms:modified>
</cp:coreProperties>
</file>