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302" r:id="rId4"/>
    <p:sldId id="295" r:id="rId5"/>
    <p:sldId id="303" r:id="rId6"/>
    <p:sldId id="30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3T09:04:55.440" v="709" actId="1076"/>
      <pc:docMkLst>
        <pc:docMk/>
      </pc:docMkLst>
      <pc:sldChg chg="modSp">
        <pc:chgData name="Tegischer Lukas" userId="f78daebb-0565-485c-bd0e-1cd035e796ff" providerId="ADAL" clId="{68BA2EB2-21A4-4C39-8113-FC77CFA21940}" dt="2020-05-23T08:37:49.924" v="113" actId="115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3T08:37:49.924" v="113" actId="11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3T08:40:04.437" v="183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modSp ord">
        <pc:chgData name="Tegischer Lukas" userId="f78daebb-0565-485c-bd0e-1cd035e796ff" providerId="ADAL" clId="{68BA2EB2-21A4-4C39-8113-FC77CFA21940}" dt="2020-05-23T09:04:55.440" v="709" actId="1076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3T09:03:18.520" v="645" actId="20577"/>
          <ac:spMkLst>
            <pc:docMk/>
            <pc:sldMk cId="3932101437" sldId="29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4:51.599" v="708" actId="1076"/>
          <ac:spMkLst>
            <pc:docMk/>
            <pc:sldMk cId="3932101437" sldId="291"/>
            <ac:spMk id="3" creationId="{7F6B21D6-1E80-4453-8E7D-7069E055C375}"/>
          </ac:spMkLst>
        </pc:spChg>
        <pc:spChg chg="add mod">
          <ac:chgData name="Tegischer Lukas" userId="f78daebb-0565-485c-bd0e-1cd035e796ff" providerId="ADAL" clId="{68BA2EB2-21A4-4C39-8113-FC77CFA21940}" dt="2020-05-23T09:04:55.440" v="709" actId="1076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">
        <pc:chgData name="Tegischer Lukas" userId="f78daebb-0565-485c-bd0e-1cd035e796ff" providerId="ADAL" clId="{68BA2EB2-21A4-4C39-8113-FC77CFA21940}" dt="2020-05-23T09:02:44.278" v="604" actId="20577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delAnim modAnim">
        <pc:chgData name="Tegischer Lukas" userId="f78daebb-0565-485c-bd0e-1cd035e796ff" providerId="ADAL" clId="{68BA2EB2-21A4-4C39-8113-FC77CFA21940}" dt="2020-05-23T08:43:38.896" v="329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40:29.710" v="215" actId="1076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45:36.505" v="360"/>
        <pc:sldMkLst>
          <pc:docMk/>
          <pc:sldMk cId="1380146374" sldId="295"/>
        </pc:sldMkLst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2:02.511" v="430" actId="107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modSp add modAnim">
        <pc:chgData name="Tegischer Lukas" userId="f78daebb-0565-485c-bd0e-1cd035e796ff" providerId="ADAL" clId="{68BA2EB2-21A4-4C39-8113-FC77CFA21940}" dt="2020-05-23T08:53:44.171" v="460"/>
        <pc:sldMkLst>
          <pc:docMk/>
          <pc:sldMk cId="841029462" sldId="297"/>
        </pc:sldMkLst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8:45.303" v="519" actId="107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modAnim">
        <pc:chgData name="Tegischer Lukas" userId="f78daebb-0565-485c-bd0e-1cd035e796ff" providerId="ADAL" clId="{68BA2EB2-21A4-4C39-8113-FC77CFA21940}" dt="2020-05-23T08:59:25.041" v="528"/>
        <pc:sldMkLst>
          <pc:docMk/>
          <pc:sldMk cId="3685411948" sldId="299"/>
        </pc:sldMkLst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9:01:29.833" v="56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Anim">
        <pc:chgData name="Tegischer Lukas" userId="f78daebb-0565-485c-bd0e-1cd035e796ff" providerId="ADAL" clId="{68BA2EB2-21A4-4C39-8113-FC77CFA21940}" dt="2020-05-23T09:02:06.637" v="579" actId="5793"/>
        <pc:sldMkLst>
          <pc:docMk/>
          <pc:sldMk cId="3816203970" sldId="301"/>
        </pc:sldMkLst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</pc:docChg>
  </pc:docChgLst>
  <pc:docChgLst>
    <pc:chgData name="Tegischer Lukas" userId="f78daebb-0565-485c-bd0e-1cd035e796ff" providerId="ADAL" clId="{8C78FEA4-6197-4554-A91F-0878BBCAD36B}"/>
    <pc:docChg chg="modSld">
      <pc:chgData name="Tegischer Lukas" userId="f78daebb-0565-485c-bd0e-1cd035e796ff" providerId="ADAL" clId="{8C78FEA4-6197-4554-A91F-0878BBCAD36B}" dt="2020-05-23T11:03:30.139" v="13" actId="20577"/>
      <pc:docMkLst>
        <pc:docMk/>
      </pc:docMkLst>
      <pc:sldChg chg="modSp">
        <pc:chgData name="Tegischer Lukas" userId="f78daebb-0565-485c-bd0e-1cd035e796ff" providerId="ADAL" clId="{8C78FEA4-6197-4554-A91F-0878BBCAD36B}" dt="2020-05-23T11:03:30.139" v="1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C78FEA4-6197-4554-A91F-0878BBCAD36B}" dt="2020-05-23T11:03:30.139" v="13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ED296E01-8719-4717-8B35-1E2D148D50BC}"/>
    <pc:docChg chg="undo custSel delSld modSld">
      <pc:chgData name="Tegischer Lukas" userId="f78daebb-0565-485c-bd0e-1cd035e796ff" providerId="ADAL" clId="{ED296E01-8719-4717-8B35-1E2D148D50BC}" dt="2020-05-23T12:08:09.342" v="404" actId="20577"/>
      <pc:docMkLst>
        <pc:docMk/>
      </pc:docMkLst>
      <pc:sldChg chg="modSp">
        <pc:chgData name="Tegischer Lukas" userId="f78daebb-0565-485c-bd0e-1cd035e796ff" providerId="ADAL" clId="{ED296E01-8719-4717-8B35-1E2D148D50BC}" dt="2020-05-23T11:09:14.367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D296E01-8719-4717-8B35-1E2D148D50BC}" dt="2020-05-23T11:09:14.367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D296E01-8719-4717-8B35-1E2D148D50BC}" dt="2020-05-23T11:10:53.427" v="27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ED296E01-8719-4717-8B35-1E2D148D50BC}" dt="2020-05-23T11:10:53.427" v="27" actId="20577"/>
          <ac:spMkLst>
            <pc:docMk/>
            <pc:sldMk cId="4068653008" sldId="278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09:20.645" v="1" actId="1076"/>
          <ac:spMkLst>
            <pc:docMk/>
            <pc:sldMk cId="4068653008" sldId="278"/>
            <ac:spMk id="11" creationId="{EB8611C7-EDBE-4D99-A00D-C2DB59BDBFC3}"/>
          </ac:spMkLst>
        </pc:spChg>
      </pc:sldChg>
      <pc:sldChg chg="modSp">
        <pc:chgData name="Tegischer Lukas" userId="f78daebb-0565-485c-bd0e-1cd035e796ff" providerId="ADAL" clId="{ED296E01-8719-4717-8B35-1E2D148D50BC}" dt="2020-05-23T12:08:09.342" v="40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D296E01-8719-4717-8B35-1E2D148D50BC}" dt="2020-05-23T12:07:57.622" v="362" actId="20577"/>
          <ac:spMkLst>
            <pc:docMk/>
            <pc:sldMk cId="3932101437" sldId="291"/>
            <ac:spMk id="3" creationId="{7F6B21D6-1E80-4453-8E7D-7069E055C375}"/>
          </ac:spMkLst>
        </pc:spChg>
        <pc:spChg chg="mod">
          <ac:chgData name="Tegischer Lukas" userId="f78daebb-0565-485c-bd0e-1cd035e796ff" providerId="ADAL" clId="{ED296E01-8719-4717-8B35-1E2D148D50BC}" dt="2020-05-23T12:08:09.342" v="404" actId="20577"/>
          <ac:spMkLst>
            <pc:docMk/>
            <pc:sldMk cId="3932101437" sldId="291"/>
            <ac:spMk id="6" creationId="{A59499F7-B534-48B6-9EB0-251AB63B6C0A}"/>
          </ac:spMkLst>
        </pc:spChg>
      </pc:sldChg>
      <pc:sldChg chg="modSp modTransition">
        <pc:chgData name="Tegischer Lukas" userId="f78daebb-0565-485c-bd0e-1cd035e796ff" providerId="ADAL" clId="{ED296E01-8719-4717-8B35-1E2D148D50BC}" dt="2020-05-23T12:04:37.548" v="359"/>
        <pc:sldMkLst>
          <pc:docMk/>
          <pc:sldMk cId="3291215939" sldId="293"/>
        </pc:sldMkLst>
        <pc:spChg chg="mod">
          <ac:chgData name="Tegischer Lukas" userId="f78daebb-0565-485c-bd0e-1cd035e796ff" providerId="ADAL" clId="{ED296E01-8719-4717-8B35-1E2D148D50BC}" dt="2020-05-23T12:04:01.698" v="357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delSp modSp del delAnim">
        <pc:chgData name="Tegischer Lukas" userId="f78daebb-0565-485c-bd0e-1cd035e796ff" providerId="ADAL" clId="{ED296E01-8719-4717-8B35-1E2D148D50BC}" dt="2020-05-23T11:09:43.352" v="7" actId="2696"/>
        <pc:sldMkLst>
          <pc:docMk/>
          <pc:sldMk cId="3281699856" sldId="294"/>
        </pc:sldMkLst>
        <pc:spChg chg="mod">
          <ac:chgData name="Tegischer Lukas" userId="f78daebb-0565-485c-bd0e-1cd035e796ff" providerId="ADAL" clId="{ED296E01-8719-4717-8B35-1E2D148D50BC}" dt="2020-05-23T11:09:38.515" v="6" actId="1076"/>
          <ac:spMkLst>
            <pc:docMk/>
            <pc:sldMk cId="3281699856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ED296E01-8719-4717-8B35-1E2D148D50BC}" dt="2020-05-23T11:09:30.529" v="4" actId="478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ED296E01-8719-4717-8B35-1E2D148D50BC}" dt="2020-05-23T11:09:26.247" v="3" actId="478"/>
          <ac:spMkLst>
            <pc:docMk/>
            <pc:sldMk cId="3281699856" sldId="294"/>
            <ac:spMk id="9" creationId="{B98BF272-E1AF-4510-8C00-89ACF6CDAA25}"/>
          </ac:spMkLst>
        </pc:spChg>
        <pc:picChg chg="del">
          <ac:chgData name="Tegischer Lukas" userId="f78daebb-0565-485c-bd0e-1cd035e796ff" providerId="ADAL" clId="{ED296E01-8719-4717-8B35-1E2D148D50BC}" dt="2020-05-23T11:09:24.867" v="2" actId="478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1380146374" sldId="295"/>
        </pc:sldMkLst>
        <pc:spChg chg="mod">
          <ac:chgData name="Tegischer Lukas" userId="f78daebb-0565-485c-bd0e-1cd035e796ff" providerId="ADAL" clId="{ED296E01-8719-4717-8B35-1E2D148D50BC}" dt="2020-05-23T11:09:52.340" v="11" actId="1076"/>
          <ac:spMkLst>
            <pc:docMk/>
            <pc:sldMk cId="1380146374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0:58.095" v="28" actId="20577"/>
          <ac:spMkLst>
            <pc:docMk/>
            <pc:sldMk cId="1380146374" sldId="295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0:12.988" v="19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ED296E01-8719-4717-8B35-1E2D148D50BC}" dt="2020-05-23T11:09:45.674" v="8" actId="478"/>
          <ac:spMkLst>
            <pc:docMk/>
            <pc:sldMk cId="1380146374" sldId="295"/>
            <ac:spMk id="5" creationId="{CCD91B24-F30C-458A-BA82-542B70E6F928}"/>
          </ac:spMkLst>
        </pc:spChg>
        <pc:spChg chg="add mod">
          <ac:chgData name="Tegischer Lukas" userId="f78daebb-0565-485c-bd0e-1cd035e796ff" providerId="ADAL" clId="{ED296E01-8719-4717-8B35-1E2D148D50BC}" dt="2020-05-23T11:15:48.706" v="159" actId="20577"/>
          <ac:spMkLst>
            <pc:docMk/>
            <pc:sldMk cId="1380146374" sldId="295"/>
            <ac:spMk id="6" creationId="{6C9A6540-FA15-4AE2-B290-A5370212F9F4}"/>
          </ac:spMkLst>
        </pc:spChg>
        <pc:picChg chg="del">
          <ac:chgData name="Tegischer Lukas" userId="f78daebb-0565-485c-bd0e-1cd035e796ff" providerId="ADAL" clId="{ED296E01-8719-4717-8B35-1E2D148D50BC}" dt="2020-05-23T11:09:54.162" v="12" actId="478"/>
          <ac:picMkLst>
            <pc:docMk/>
            <pc:sldMk cId="1380146374" sldId="295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ED296E01-8719-4717-8B35-1E2D148D50BC}" dt="2020-05-23T11:09:54.422" v="13" actId="478"/>
          <ac:picMkLst>
            <pc:docMk/>
            <pc:sldMk cId="1380146374" sldId="295"/>
            <ac:picMk id="12" creationId="{D7F69E96-C00D-4B9A-A0C4-7DC2AFACB55E}"/>
          </ac:picMkLst>
        </pc:picChg>
        <pc:picChg chg="add mod">
          <ac:chgData name="Tegischer Lukas" userId="f78daebb-0565-485c-bd0e-1cd035e796ff" providerId="ADAL" clId="{ED296E01-8719-4717-8B35-1E2D148D50BC}" dt="2020-05-23T11:10:18.216" v="20" actId="1582"/>
          <ac:picMkLst>
            <pc:docMk/>
            <pc:sldMk cId="1380146374" sldId="295"/>
            <ac:picMk id="13" creationId="{A9FC7925-FBCF-401A-A7DE-307416B31D56}"/>
          </ac:picMkLst>
        </pc:picChg>
        <pc:picChg chg="add mod">
          <ac:chgData name="Tegischer Lukas" userId="f78daebb-0565-485c-bd0e-1cd035e796ff" providerId="ADAL" clId="{ED296E01-8719-4717-8B35-1E2D148D50BC}" dt="2020-05-23T11:10:41.620" v="25" actId="1582"/>
          <ac:picMkLst>
            <pc:docMk/>
            <pc:sldMk cId="1380146374" sldId="295"/>
            <ac:picMk id="15" creationId="{53A75980-A36C-4D0A-A4B1-7B5ECA8EA776}"/>
          </ac:picMkLst>
        </pc:picChg>
      </pc:sldChg>
      <pc:sldChg chg="addSp delSp modSp modTransition modAnim">
        <pc:chgData name="Tegischer Lukas" userId="f78daebb-0565-485c-bd0e-1cd035e796ff" providerId="ADAL" clId="{ED296E01-8719-4717-8B35-1E2D148D50BC}" dt="2020-05-23T12:04:37.548" v="359"/>
        <pc:sldMkLst>
          <pc:docMk/>
          <pc:sldMk cId="315563444" sldId="296"/>
        </pc:sldMkLst>
        <pc:spChg chg="mod">
          <ac:chgData name="Tegischer Lukas" userId="f78daebb-0565-485c-bd0e-1cd035e796ff" providerId="ADAL" clId="{ED296E01-8719-4717-8B35-1E2D148D50BC}" dt="2020-05-23T11:10:49.849" v="26" actId="20577"/>
          <ac:spMkLst>
            <pc:docMk/>
            <pc:sldMk cId="315563444" sldId="296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1:00.904" v="29" actId="20577"/>
          <ac:spMkLst>
            <pc:docMk/>
            <pc:sldMk cId="315563444" sldId="296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4:55.007" v="289" actId="5793"/>
          <ac:spMkLst>
            <pc:docMk/>
            <pc:sldMk cId="315563444" sldId="296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ED296E01-8719-4717-8B35-1E2D148D50BC}" dt="2020-05-23T11:13:38.657" v="71" actId="1582"/>
          <ac:picMkLst>
            <pc:docMk/>
            <pc:sldMk cId="315563444" sldId="296"/>
            <ac:picMk id="4" creationId="{8FD82A60-0794-406F-84CF-22AD84ECC218}"/>
          </ac:picMkLst>
        </pc:picChg>
        <pc:picChg chg="del">
          <ac:chgData name="Tegischer Lukas" userId="f78daebb-0565-485c-bd0e-1cd035e796ff" providerId="ADAL" clId="{ED296E01-8719-4717-8B35-1E2D148D50BC}" dt="2020-05-23T11:12:17.204" v="57" actId="478"/>
          <ac:picMkLst>
            <pc:docMk/>
            <pc:sldMk cId="315563444" sldId="296"/>
            <ac:picMk id="8" creationId="{B7D11813-F516-404F-9469-62A7B8C086D8}"/>
          </ac:picMkLst>
        </pc:picChg>
      </pc:sldChg>
      <pc:sldChg chg="del">
        <pc:chgData name="Tegischer Lukas" userId="f78daebb-0565-485c-bd0e-1cd035e796ff" providerId="ADAL" clId="{ED296E01-8719-4717-8B35-1E2D148D50BC}" dt="2020-05-23T11:16:10.937" v="161" actId="2696"/>
        <pc:sldMkLst>
          <pc:docMk/>
          <pc:sldMk cId="841029462" sldId="297"/>
        </pc:sldMkLst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2686993821" sldId="298"/>
        </pc:sldMkLst>
        <pc:spChg chg="mod">
          <ac:chgData name="Tegischer Lukas" userId="f78daebb-0565-485c-bd0e-1cd035e796ff" providerId="ADAL" clId="{ED296E01-8719-4717-8B35-1E2D148D50BC}" dt="2020-05-23T11:16:19.320" v="162" actId="20577"/>
          <ac:spMkLst>
            <pc:docMk/>
            <pc:sldMk cId="2686993821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0.672" v="270" actId="20577"/>
          <ac:spMkLst>
            <pc:docMk/>
            <pc:sldMk cId="2686993821" sldId="298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6:43.939" v="177" actId="20577"/>
          <ac:spMkLst>
            <pc:docMk/>
            <pc:sldMk cId="2686993821" sldId="298"/>
            <ac:spMk id="4" creationId="{FBD1BA6D-8192-4C59-A206-DAD2BA6ECFE7}"/>
          </ac:spMkLst>
        </pc:spChg>
        <pc:spChg chg="add mod">
          <ac:chgData name="Tegischer Lukas" userId="f78daebb-0565-485c-bd0e-1cd035e796ff" providerId="ADAL" clId="{ED296E01-8719-4717-8B35-1E2D148D50BC}" dt="2020-05-23T11:56:45.918" v="309" actId="1076"/>
          <ac:spMkLst>
            <pc:docMk/>
            <pc:sldMk cId="2686993821" sldId="298"/>
            <ac:spMk id="6" creationId="{6412F2D7-25A1-4CAA-B5DB-973B79300161}"/>
          </ac:spMkLst>
        </pc:spChg>
        <pc:spChg chg="add mod">
          <ac:chgData name="Tegischer Lukas" userId="f78daebb-0565-485c-bd0e-1cd035e796ff" providerId="ADAL" clId="{ED296E01-8719-4717-8B35-1E2D148D50BC}" dt="2020-05-23T11:23:31.644" v="268" actId="1076"/>
          <ac:spMkLst>
            <pc:docMk/>
            <pc:sldMk cId="2686993821" sldId="298"/>
            <ac:spMk id="9" creationId="{380D8CCC-0827-4403-B41E-28F5EC0776F0}"/>
          </ac:spMkLst>
        </pc:spChg>
        <pc:spChg chg="add mod">
          <ac:chgData name="Tegischer Lukas" userId="f78daebb-0565-485c-bd0e-1cd035e796ff" providerId="ADAL" clId="{ED296E01-8719-4717-8B35-1E2D148D50BC}" dt="2020-05-23T11:23:28.941" v="267" actId="1076"/>
          <ac:spMkLst>
            <pc:docMk/>
            <pc:sldMk cId="2686993821" sldId="298"/>
            <ac:spMk id="11" creationId="{358FF010-7297-4073-AB9C-7F12CD4BFD87}"/>
          </ac:spMkLst>
        </pc:spChg>
        <pc:spChg chg="add mod">
          <ac:chgData name="Tegischer Lukas" userId="f78daebb-0565-485c-bd0e-1cd035e796ff" providerId="ADAL" clId="{ED296E01-8719-4717-8B35-1E2D148D50BC}" dt="2020-05-23T11:23:04.103" v="257" actId="1076"/>
          <ac:spMkLst>
            <pc:docMk/>
            <pc:sldMk cId="2686993821" sldId="298"/>
            <ac:spMk id="12" creationId="{4D25EC40-79B3-4F63-BD46-2E7A9745989E}"/>
          </ac:spMkLst>
        </pc:spChg>
        <pc:spChg chg="add mod">
          <ac:chgData name="Tegischer Lukas" userId="f78daebb-0565-485c-bd0e-1cd035e796ff" providerId="ADAL" clId="{ED296E01-8719-4717-8B35-1E2D148D50BC}" dt="2020-05-23T11:23:36.445" v="269" actId="1076"/>
          <ac:spMkLst>
            <pc:docMk/>
            <pc:sldMk cId="2686993821" sldId="298"/>
            <ac:spMk id="13" creationId="{A1679159-E496-4122-9AD6-231011323217}"/>
          </ac:spMkLst>
        </pc:spChg>
        <pc:picChg chg="del mod">
          <ac:chgData name="Tegischer Lukas" userId="f78daebb-0565-485c-bd0e-1cd035e796ff" providerId="ADAL" clId="{ED296E01-8719-4717-8B35-1E2D148D50BC}" dt="2020-05-23T11:16:44.673" v="179" actId="478"/>
          <ac:picMkLst>
            <pc:docMk/>
            <pc:sldMk cId="2686993821" sldId="298"/>
            <ac:picMk id="5" creationId="{070FED0E-4E1F-41DA-9B8B-C703A8516D2B}"/>
          </ac:picMkLst>
        </pc:picChg>
        <pc:picChg chg="add mod modCrop">
          <ac:chgData name="Tegischer Lukas" userId="f78daebb-0565-485c-bd0e-1cd035e796ff" providerId="ADAL" clId="{ED296E01-8719-4717-8B35-1E2D148D50BC}" dt="2020-05-23T11:25:28.645" v="301" actId="14100"/>
          <ac:picMkLst>
            <pc:docMk/>
            <pc:sldMk cId="2686993821" sldId="298"/>
            <ac:picMk id="8" creationId="{79402EC3-DCFB-4912-AD52-8653B2772244}"/>
          </ac:picMkLst>
        </pc:picChg>
      </pc:sldChg>
      <pc:sldChg chg="modSp del">
        <pc:chgData name="Tegischer Lukas" userId="f78daebb-0565-485c-bd0e-1cd035e796ff" providerId="ADAL" clId="{ED296E01-8719-4717-8B35-1E2D148D50BC}" dt="2020-05-23T11:25:49.052" v="304" actId="2696"/>
        <pc:sldMkLst>
          <pc:docMk/>
          <pc:sldMk cId="3685411948" sldId="299"/>
        </pc:sldMkLst>
        <pc:spChg chg="mod">
          <ac:chgData name="Tegischer Lukas" userId="f78daebb-0565-485c-bd0e-1cd035e796ff" providerId="ADAL" clId="{ED296E01-8719-4717-8B35-1E2D148D50BC}" dt="2020-05-23T11:23:59.148" v="272" actId="20577"/>
          <ac:spMkLst>
            <pc:docMk/>
            <pc:sldMk cId="3685411948" sldId="299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6.823" v="271" actId="20577"/>
          <ac:spMkLst>
            <pc:docMk/>
            <pc:sldMk cId="3685411948" sldId="299"/>
            <ac:spMk id="3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4028912337" sldId="300"/>
        </pc:sldMkLst>
        <pc:spChg chg="mod">
          <ac:chgData name="Tegischer Lukas" userId="f78daebb-0565-485c-bd0e-1cd035e796ff" providerId="ADAL" clId="{ED296E01-8719-4717-8B35-1E2D148D50BC}" dt="2020-05-23T11:59:34.444" v="311" actId="20577"/>
          <ac:spMkLst>
            <pc:docMk/>
            <pc:sldMk cId="4028912337" sldId="300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58:52.991" v="310" actId="20577"/>
          <ac:spMkLst>
            <pc:docMk/>
            <pc:sldMk cId="4028912337" sldId="300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1:26.465" v="312" actId="2057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ED296E01-8719-4717-8B35-1E2D148D50BC}" dt="2020-05-23T12:01:33.589" v="313" actId="478"/>
          <ac:picMkLst>
            <pc:docMk/>
            <pc:sldMk cId="4028912337" sldId="300"/>
            <ac:picMk id="8" creationId="{894C1F0B-C1B6-48D8-BC0A-C1CC2910BB75}"/>
          </ac:picMkLst>
        </pc:picChg>
        <pc:picChg chg="del">
          <ac:chgData name="Tegischer Lukas" userId="f78daebb-0565-485c-bd0e-1cd035e796ff" providerId="ADAL" clId="{ED296E01-8719-4717-8B35-1E2D148D50BC}" dt="2020-05-23T12:01:33.905" v="314" actId="478"/>
          <ac:picMkLst>
            <pc:docMk/>
            <pc:sldMk cId="4028912337" sldId="300"/>
            <ac:picMk id="9" creationId="{79689970-ED8B-4690-9B06-0EB0F6747E2C}"/>
          </ac:picMkLst>
        </pc:picChg>
        <pc:picChg chg="add mod">
          <ac:chgData name="Tegischer Lukas" userId="f78daebb-0565-485c-bd0e-1cd035e796ff" providerId="ADAL" clId="{ED296E01-8719-4717-8B35-1E2D148D50BC}" dt="2020-05-23T12:02:14.463" v="325" actId="1076"/>
          <ac:picMkLst>
            <pc:docMk/>
            <pc:sldMk cId="4028912337" sldId="300"/>
            <ac:picMk id="10" creationId="{C30C7502-EA49-4DED-AC97-C52A933A1DD1}"/>
          </ac:picMkLst>
        </pc:picChg>
        <pc:picChg chg="add mod">
          <ac:chgData name="Tegischer Lukas" userId="f78daebb-0565-485c-bd0e-1cd035e796ff" providerId="ADAL" clId="{ED296E01-8719-4717-8B35-1E2D148D50BC}" dt="2020-05-23T12:02:10.031" v="323" actId="1076"/>
          <ac:picMkLst>
            <pc:docMk/>
            <pc:sldMk cId="4028912337" sldId="300"/>
            <ac:picMk id="11" creationId="{88D9F97F-DF87-44CE-916C-A43E8388CF14}"/>
          </ac:picMkLst>
        </pc:picChg>
      </pc:sldChg>
      <pc:sldChg chg="modSp modTransition">
        <pc:chgData name="Tegischer Lukas" userId="f78daebb-0565-485c-bd0e-1cd035e796ff" providerId="ADAL" clId="{ED296E01-8719-4717-8B35-1E2D148D50BC}" dt="2020-05-23T12:04:37.548" v="359"/>
        <pc:sldMkLst>
          <pc:docMk/>
          <pc:sldMk cId="3816203970" sldId="301"/>
        </pc:sldMkLst>
        <pc:spChg chg="mod">
          <ac:chgData name="Tegischer Lukas" userId="f78daebb-0565-485c-bd0e-1cd035e796ff" providerId="ADAL" clId="{ED296E01-8719-4717-8B35-1E2D148D50BC}" dt="2020-05-23T12:03:49.862" v="355" actId="20577"/>
          <ac:spMkLst>
            <pc:docMk/>
            <pc:sldMk cId="3816203970" sldId="301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52.074" v="356" actId="20577"/>
          <ac:spMkLst>
            <pc:docMk/>
            <pc:sldMk cId="3816203970" sldId="301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34.513" v="354" actId="20577"/>
          <ac:spMkLst>
            <pc:docMk/>
            <pc:sldMk cId="3816203970" sldId="301"/>
            <ac:spMk id="4" creationId="{2E9D5C20-0B6A-4463-A844-9184CF0EAA5A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B40A126-A1D8-4053-B3D6-9F78EBCEBAF2}"/>
    <pc:docChg chg="custSel delSld modSld">
      <pc:chgData name="Tegischer Lukas" userId="f78daebb-0565-485c-bd0e-1cd035e796ff" providerId="ADAL" clId="{6B40A126-A1D8-4053-B3D6-9F78EBCEBAF2}" dt="2022-11-04T10:51:49.787" v="7" actId="47"/>
      <pc:docMkLst>
        <pc:docMk/>
      </pc:docMkLst>
      <pc:sldChg chg="delSp modSp mod">
        <pc:chgData name="Tegischer Lukas" userId="f78daebb-0565-485c-bd0e-1cd035e796ff" providerId="ADAL" clId="{6B40A126-A1D8-4053-B3D6-9F78EBCEBAF2}" dt="2022-11-04T10:51:43.082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6B40A126-A1D8-4053-B3D6-9F78EBCEBAF2}" dt="2022-11-04T10:51:43.082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6B40A126-A1D8-4053-B3D6-9F78EBCEBAF2}" dt="2022-11-04T10:51:42.06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6B40A126-A1D8-4053-B3D6-9F78EBCEBAF2}" dt="2022-11-04T10:51:44.599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6B40A126-A1D8-4053-B3D6-9F78EBCEBAF2}" dt="2022-11-04T10:51:44.599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6B40A126-A1D8-4053-B3D6-9F78EBCEBAF2}" dt="2022-11-04T10:51:49.787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B40A126-A1D8-4053-B3D6-9F78EBCEBAF2}" dt="2022-11-04T10:51:46.216" v="4" actId="478"/>
        <pc:sldMkLst>
          <pc:docMk/>
          <pc:sldMk cId="1380146374" sldId="295"/>
        </pc:sldMkLst>
        <pc:picChg chg="del">
          <ac:chgData name="Tegischer Lukas" userId="f78daebb-0565-485c-bd0e-1cd035e796ff" providerId="ADAL" clId="{6B40A126-A1D8-4053-B3D6-9F78EBCEBAF2}" dt="2022-11-04T10:51:46.216" v="4" actId="478"/>
          <ac:picMkLst>
            <pc:docMk/>
            <pc:sldMk cId="1380146374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B40A126-A1D8-4053-B3D6-9F78EBCEBAF2}" dt="2022-11-04T10:51:45.343" v="3" actId="478"/>
        <pc:sldMkLst>
          <pc:docMk/>
          <pc:sldMk cId="1749003462" sldId="302"/>
        </pc:sldMkLst>
        <pc:picChg chg="del">
          <ac:chgData name="Tegischer Lukas" userId="f78daebb-0565-485c-bd0e-1cd035e796ff" providerId="ADAL" clId="{6B40A126-A1D8-4053-B3D6-9F78EBCEBAF2}" dt="2022-11-04T10:51:45.343" v="3" actId="478"/>
          <ac:picMkLst>
            <pc:docMk/>
            <pc:sldMk cId="1749003462" sldId="30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B40A126-A1D8-4053-B3D6-9F78EBCEBAF2}" dt="2022-11-04T10:51:47.246" v="5" actId="478"/>
        <pc:sldMkLst>
          <pc:docMk/>
          <pc:sldMk cId="286669178" sldId="303"/>
        </pc:sldMkLst>
        <pc:picChg chg="del">
          <ac:chgData name="Tegischer Lukas" userId="f78daebb-0565-485c-bd0e-1cd035e796ff" providerId="ADAL" clId="{6B40A126-A1D8-4053-B3D6-9F78EBCEBAF2}" dt="2022-11-04T10:51:47.246" v="5" actId="478"/>
          <ac:picMkLst>
            <pc:docMk/>
            <pc:sldMk cId="286669178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B40A126-A1D8-4053-B3D6-9F78EBCEBAF2}" dt="2022-11-04T10:51:47.968" v="6" actId="478"/>
        <pc:sldMkLst>
          <pc:docMk/>
          <pc:sldMk cId="4279424284" sldId="304"/>
        </pc:sldMkLst>
        <pc:picChg chg="del">
          <ac:chgData name="Tegischer Lukas" userId="f78daebb-0565-485c-bd0e-1cd035e796ff" providerId="ADAL" clId="{6B40A126-A1D8-4053-B3D6-9F78EBCEBAF2}" dt="2022-11-04T10:51:47.968" v="6" actId="478"/>
          <ac:picMkLst>
            <pc:docMk/>
            <pc:sldMk cId="4279424284" sldId="30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C94D5E-D6F7-4BED-AD44-BFAEA52FB6DC}"/>
    <pc:docChg chg="undo custSel addSld delSld modSld">
      <pc:chgData name="Tegischer Lukas" userId="f78daebb-0565-485c-bd0e-1cd035e796ff" providerId="ADAL" clId="{52C94D5E-D6F7-4BED-AD44-BFAEA52FB6DC}" dt="2020-05-25T22:09:21.212" v="715" actId="478"/>
      <pc:docMkLst>
        <pc:docMk/>
      </pc:docMkLst>
      <pc:sldChg chg="modSp">
        <pc:chgData name="Tegischer Lukas" userId="f78daebb-0565-485c-bd0e-1cd035e796ff" providerId="ADAL" clId="{52C94D5E-D6F7-4BED-AD44-BFAEA52FB6DC}" dt="2020-05-25T18:41:03.323" v="70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2C94D5E-D6F7-4BED-AD44-BFAEA52FB6DC}" dt="2020-05-25T18:41:03.323" v="70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2C94D5E-D6F7-4BED-AD44-BFAEA52FB6DC}" dt="2020-05-25T18:41:08.617" v="70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52C94D5E-D6F7-4BED-AD44-BFAEA52FB6DC}" dt="2020-05-23T12:15:03.147" v="58" actId="20577"/>
          <ac:spMkLst>
            <pc:docMk/>
            <pc:sldMk cId="4068653008" sldId="27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52C94D5E-D6F7-4BED-AD44-BFAEA52FB6DC}" dt="2020-05-25T18:41:07.002" v="703" actId="478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52C94D5E-D6F7-4BED-AD44-BFAEA52FB6DC}" dt="2020-05-23T12:15:23.566" v="62" actId="478"/>
          <ac:spMkLst>
            <pc:docMk/>
            <pc:sldMk cId="4068653008" sldId="278"/>
            <ac:spMk id="4" creationId="{F7F136DA-982B-4DD2-9FB3-0B1DFE21D11A}"/>
          </ac:spMkLst>
        </pc:spChg>
        <pc:spChg chg="add mod">
          <ac:chgData name="Tegischer Lukas" userId="f78daebb-0565-485c-bd0e-1cd035e796ff" providerId="ADAL" clId="{52C94D5E-D6F7-4BED-AD44-BFAEA52FB6DC}" dt="2020-05-23T12:20:01.727" v="439" actId="1076"/>
          <ac:spMkLst>
            <pc:docMk/>
            <pc:sldMk cId="4068653008" sldId="278"/>
            <ac:spMk id="5" creationId="{7A5C8050-B931-435B-866E-76FAD8A1FC86}"/>
          </ac:spMkLst>
        </pc:spChg>
        <pc:spChg chg="add del mod">
          <ac:chgData name="Tegischer Lukas" userId="f78daebb-0565-485c-bd0e-1cd035e796ff" providerId="ADAL" clId="{52C94D5E-D6F7-4BED-AD44-BFAEA52FB6DC}" dt="2020-05-25T18:41:08.617" v="704" actId="478"/>
          <ac:spMkLst>
            <pc:docMk/>
            <pc:sldMk cId="4068653008" sldId="278"/>
            <ac:spMk id="6" creationId="{611A6A66-36AE-41F3-9973-11088CC3381F}"/>
          </ac:spMkLst>
        </pc:spChg>
        <pc:spChg chg="del">
          <ac:chgData name="Tegischer Lukas" userId="f78daebb-0565-485c-bd0e-1cd035e796ff" providerId="ADAL" clId="{52C94D5E-D6F7-4BED-AD44-BFAEA52FB6DC}" dt="2020-05-23T12:15:26.513" v="66" actId="478"/>
          <ac:spMkLst>
            <pc:docMk/>
            <pc:sldMk cId="4068653008" sldId="278"/>
            <ac:spMk id="6" creationId="{D0B9EB14-38CF-41AE-BFB4-2C549F5A4A18}"/>
          </ac:spMkLst>
        </pc:spChg>
        <pc:spChg chg="add mod">
          <ac:chgData name="Tegischer Lukas" userId="f78daebb-0565-485c-bd0e-1cd035e796ff" providerId="ADAL" clId="{52C94D5E-D6F7-4BED-AD44-BFAEA52FB6DC}" dt="2020-05-23T12:20:01.727" v="439" actId="1076"/>
          <ac:spMkLst>
            <pc:docMk/>
            <pc:sldMk cId="4068653008" sldId="278"/>
            <ac:spMk id="7" creationId="{C14E76D6-FAE5-4272-B2F3-B5E8DE310D61}"/>
          </ac:spMkLst>
        </pc:spChg>
        <pc:spChg chg="add mod">
          <ac:chgData name="Tegischer Lukas" userId="f78daebb-0565-485c-bd0e-1cd035e796ff" providerId="ADAL" clId="{52C94D5E-D6F7-4BED-AD44-BFAEA52FB6DC}" dt="2020-05-23T12:19:51.246" v="438" actId="20577"/>
          <ac:spMkLst>
            <pc:docMk/>
            <pc:sldMk cId="4068653008" sldId="278"/>
            <ac:spMk id="8" creationId="{2D2ECDA8-57C0-4DBB-B237-C5B89C473061}"/>
          </ac:spMkLst>
        </pc:spChg>
        <pc:spChg chg="del">
          <ac:chgData name="Tegischer Lukas" userId="f78daebb-0565-485c-bd0e-1cd035e796ff" providerId="ADAL" clId="{52C94D5E-D6F7-4BED-AD44-BFAEA52FB6DC}" dt="2020-05-23T12:15:24.387" v="63" actId="478"/>
          <ac:spMkLst>
            <pc:docMk/>
            <pc:sldMk cId="4068653008" sldId="278"/>
            <ac:spMk id="11" creationId="{EB8611C7-EDBE-4D99-A00D-C2DB59BDBFC3}"/>
          </ac:spMkLst>
        </pc:spChg>
        <pc:spChg chg="del mod">
          <ac:chgData name="Tegischer Lukas" userId="f78daebb-0565-485c-bd0e-1cd035e796ff" providerId="ADAL" clId="{52C94D5E-D6F7-4BED-AD44-BFAEA52FB6DC}" dt="2020-05-23T12:15:25.537" v="65" actId="478"/>
          <ac:spMkLst>
            <pc:docMk/>
            <pc:sldMk cId="4068653008" sldId="278"/>
            <ac:spMk id="12" creationId="{601A9FA8-ACDA-4F1D-B47F-60C54ABDBAF9}"/>
          </ac:spMkLst>
        </pc:spChg>
        <pc:spChg chg="add mod">
          <ac:chgData name="Tegischer Lukas" userId="f78daebb-0565-485c-bd0e-1cd035e796ff" providerId="ADAL" clId="{52C94D5E-D6F7-4BED-AD44-BFAEA52FB6DC}" dt="2020-05-23T12:18:25.850" v="361" actId="20577"/>
          <ac:spMkLst>
            <pc:docMk/>
            <pc:sldMk cId="4068653008" sldId="278"/>
            <ac:spMk id="13" creationId="{37CA9FA0-C797-4D6A-ABF5-A3FF4F9C943A}"/>
          </ac:spMkLst>
        </pc:spChg>
      </pc:sldChg>
      <pc:sldChg chg="modSp">
        <pc:chgData name="Tegischer Lukas" userId="f78daebb-0565-485c-bd0e-1cd035e796ff" providerId="ADAL" clId="{52C94D5E-D6F7-4BED-AD44-BFAEA52FB6DC}" dt="2020-05-25T18:41:38.144" v="71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2C94D5E-D6F7-4BED-AD44-BFAEA52FB6DC}" dt="2020-05-25T18:41:35.455" v="712" actId="20577"/>
          <ac:spMkLst>
            <pc:docMk/>
            <pc:sldMk cId="3932101437" sldId="291"/>
            <ac:spMk id="3" creationId="{7F6B21D6-1E80-4453-8E7D-7069E055C375}"/>
          </ac:spMkLst>
        </pc:spChg>
        <pc:spChg chg="mod">
          <ac:chgData name="Tegischer Lukas" userId="f78daebb-0565-485c-bd0e-1cd035e796ff" providerId="ADAL" clId="{52C94D5E-D6F7-4BED-AD44-BFAEA52FB6DC}" dt="2020-05-25T18:41:38.144" v="714" actId="20577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52C94D5E-D6F7-4BED-AD44-BFAEA52FB6DC}" dt="2020-05-23T12:25:59.345" v="580" actId="2696"/>
        <pc:sldMkLst>
          <pc:docMk/>
          <pc:sldMk cId="3291215939" sldId="293"/>
        </pc:sldMkLst>
      </pc:sldChg>
      <pc:sldChg chg="addSp delSp modSp delAnim modAnim">
        <pc:chgData name="Tegischer Lukas" userId="f78daebb-0565-485c-bd0e-1cd035e796ff" providerId="ADAL" clId="{52C94D5E-D6F7-4BED-AD44-BFAEA52FB6DC}" dt="2020-05-25T18:41:17.886" v="707" actId="478"/>
        <pc:sldMkLst>
          <pc:docMk/>
          <pc:sldMk cId="1380146374" sldId="295"/>
        </pc:sldMkLst>
        <pc:spChg chg="del">
          <ac:chgData name="Tegischer Lukas" userId="f78daebb-0565-485c-bd0e-1cd035e796ff" providerId="ADAL" clId="{52C94D5E-D6F7-4BED-AD44-BFAEA52FB6DC}" dt="2020-05-23T12:23:07.485" v="507" actId="478"/>
          <ac:spMkLst>
            <pc:docMk/>
            <pc:sldMk cId="1380146374" sldId="295"/>
            <ac:spMk id="2" creationId="{00000000-0000-0000-0000-000000000000}"/>
          </ac:spMkLst>
        </pc:spChg>
        <pc:spChg chg="del mod">
          <ac:chgData name="Tegischer Lukas" userId="f78daebb-0565-485c-bd0e-1cd035e796ff" providerId="ADAL" clId="{52C94D5E-D6F7-4BED-AD44-BFAEA52FB6DC}" dt="2020-05-25T18:41:16.161" v="706" actId="478"/>
          <ac:spMkLst>
            <pc:docMk/>
            <pc:sldMk cId="1380146374" sldId="295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52C94D5E-D6F7-4BED-AD44-BFAEA52FB6DC}" dt="2020-05-25T18:41:17.886" v="707" actId="478"/>
          <ac:spMkLst>
            <pc:docMk/>
            <pc:sldMk cId="1380146374" sldId="295"/>
            <ac:spMk id="4" creationId="{386E6F24-ADEB-471C-8678-4840CAE23BD8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4" creationId="{C78E8904-913A-4BC3-B9E9-F5318EE3EEA4}"/>
          </ac:spMkLst>
        </pc:spChg>
        <pc:spChg chg="add mod">
          <ac:chgData name="Tegischer Lukas" userId="f78daebb-0565-485c-bd0e-1cd035e796ff" providerId="ADAL" clId="{52C94D5E-D6F7-4BED-AD44-BFAEA52FB6DC}" dt="2020-05-23T12:23:26.175" v="513" actId="1076"/>
          <ac:spMkLst>
            <pc:docMk/>
            <pc:sldMk cId="1380146374" sldId="295"/>
            <ac:spMk id="5" creationId="{FCFEC77F-1716-4A91-ACC0-2795A46E15C2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6" creationId="{6C9A6540-FA15-4AE2-B290-A5370212F9F4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7" creationId="{89201129-67C7-452E-80F0-68B4CA5FAC72}"/>
          </ac:spMkLst>
        </pc:spChg>
        <pc:spChg chg="add mod">
          <ac:chgData name="Tegischer Lukas" userId="f78daebb-0565-485c-bd0e-1cd035e796ff" providerId="ADAL" clId="{52C94D5E-D6F7-4BED-AD44-BFAEA52FB6DC}" dt="2020-05-23T12:24:58.502" v="559" actId="1076"/>
          <ac:spMkLst>
            <pc:docMk/>
            <pc:sldMk cId="1380146374" sldId="295"/>
            <ac:spMk id="8" creationId="{FDCC7CAD-D49C-473D-B3A3-3A2B99C9DF73}"/>
          </ac:spMkLst>
        </pc:spChg>
        <pc:spChg chg="add mod">
          <ac:chgData name="Tegischer Lukas" userId="f78daebb-0565-485c-bd0e-1cd035e796ff" providerId="ADAL" clId="{52C94D5E-D6F7-4BED-AD44-BFAEA52FB6DC}" dt="2020-05-23T12:24:03.936" v="534" actId="207"/>
          <ac:spMkLst>
            <pc:docMk/>
            <pc:sldMk cId="1380146374" sldId="295"/>
            <ac:spMk id="9" creationId="{D7B1F961-9171-41BB-8EB2-3FDB93966484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10" creationId="{6173E60B-18CE-4D83-B51E-7531A5849C30}"/>
          </ac:spMkLst>
        </pc:spChg>
        <pc:spChg chg="add">
          <ac:chgData name="Tegischer Lukas" userId="f78daebb-0565-485c-bd0e-1cd035e796ff" providerId="ADAL" clId="{52C94D5E-D6F7-4BED-AD44-BFAEA52FB6DC}" dt="2020-05-23T12:23:07.699" v="508"/>
          <ac:spMkLst>
            <pc:docMk/>
            <pc:sldMk cId="1380146374" sldId="295"/>
            <ac:spMk id="11" creationId="{16CC1D23-0652-4C3A-B8A1-A717260FB041}"/>
          </ac:spMkLst>
        </pc:spChg>
        <pc:picChg chg="del">
          <ac:chgData name="Tegischer Lukas" userId="f78daebb-0565-485c-bd0e-1cd035e796ff" providerId="ADAL" clId="{52C94D5E-D6F7-4BED-AD44-BFAEA52FB6DC}" dt="2020-05-23T12:23:10.870" v="509" actId="478"/>
          <ac:picMkLst>
            <pc:docMk/>
            <pc:sldMk cId="1380146374" sldId="295"/>
            <ac:picMk id="13" creationId="{A9FC7925-FBCF-401A-A7DE-307416B31D56}"/>
          </ac:picMkLst>
        </pc:picChg>
        <pc:picChg chg="del">
          <ac:chgData name="Tegischer Lukas" userId="f78daebb-0565-485c-bd0e-1cd035e796ff" providerId="ADAL" clId="{52C94D5E-D6F7-4BED-AD44-BFAEA52FB6DC}" dt="2020-05-23T12:23:10.870" v="509" actId="478"/>
          <ac:picMkLst>
            <pc:docMk/>
            <pc:sldMk cId="1380146374" sldId="295"/>
            <ac:picMk id="15" creationId="{53A75980-A36C-4D0A-A4B1-7B5ECA8EA776}"/>
          </ac:picMkLst>
        </pc:picChg>
      </pc:sldChg>
      <pc:sldChg chg="del">
        <pc:chgData name="Tegischer Lukas" userId="f78daebb-0565-485c-bd0e-1cd035e796ff" providerId="ADAL" clId="{52C94D5E-D6F7-4BED-AD44-BFAEA52FB6DC}" dt="2020-05-23T12:25:59.063" v="576" actId="2696"/>
        <pc:sldMkLst>
          <pc:docMk/>
          <pc:sldMk cId="315563444" sldId="296"/>
        </pc:sldMkLst>
      </pc:sldChg>
      <pc:sldChg chg="del">
        <pc:chgData name="Tegischer Lukas" userId="f78daebb-0565-485c-bd0e-1cd035e796ff" providerId="ADAL" clId="{52C94D5E-D6F7-4BED-AD44-BFAEA52FB6DC}" dt="2020-05-23T12:25:59.167" v="577" actId="2696"/>
        <pc:sldMkLst>
          <pc:docMk/>
          <pc:sldMk cId="2686993821" sldId="298"/>
        </pc:sldMkLst>
      </pc:sldChg>
      <pc:sldChg chg="del">
        <pc:chgData name="Tegischer Lukas" userId="f78daebb-0565-485c-bd0e-1cd035e796ff" providerId="ADAL" clId="{52C94D5E-D6F7-4BED-AD44-BFAEA52FB6DC}" dt="2020-05-23T12:25:59.281" v="578" actId="2696"/>
        <pc:sldMkLst>
          <pc:docMk/>
          <pc:sldMk cId="4028912337" sldId="300"/>
        </pc:sldMkLst>
      </pc:sldChg>
      <pc:sldChg chg="del">
        <pc:chgData name="Tegischer Lukas" userId="f78daebb-0565-485c-bd0e-1cd035e796ff" providerId="ADAL" clId="{52C94D5E-D6F7-4BED-AD44-BFAEA52FB6DC}" dt="2020-05-23T12:25:59.334" v="579" actId="2696"/>
        <pc:sldMkLst>
          <pc:docMk/>
          <pc:sldMk cId="3816203970" sldId="301"/>
        </pc:sldMkLst>
      </pc:sldChg>
      <pc:sldChg chg="addSp delSp modSp add delAnim modAnim">
        <pc:chgData name="Tegischer Lukas" userId="f78daebb-0565-485c-bd0e-1cd035e796ff" providerId="ADAL" clId="{52C94D5E-D6F7-4BED-AD44-BFAEA52FB6DC}" dt="2020-05-25T22:09:21.212" v="715" actId="478"/>
        <pc:sldMkLst>
          <pc:docMk/>
          <pc:sldMk cId="1749003462" sldId="302"/>
        </pc:sldMkLst>
        <pc:spChg chg="del">
          <ac:chgData name="Tegischer Lukas" userId="f78daebb-0565-485c-bd0e-1cd035e796ff" providerId="ADAL" clId="{52C94D5E-D6F7-4BED-AD44-BFAEA52FB6DC}" dt="2020-05-25T18:41:11.347" v="705" actId="478"/>
          <ac:spMkLst>
            <pc:docMk/>
            <pc:sldMk cId="1749003462" sldId="302"/>
            <ac:spMk id="3" creationId="{00000000-0000-0000-0000-000000000000}"/>
          </ac:spMkLst>
        </pc:spChg>
        <pc:spChg chg="add del">
          <ac:chgData name="Tegischer Lukas" userId="f78daebb-0565-485c-bd0e-1cd035e796ff" providerId="ADAL" clId="{52C94D5E-D6F7-4BED-AD44-BFAEA52FB6DC}" dt="2020-05-23T12:21:01.759" v="451"/>
          <ac:spMkLst>
            <pc:docMk/>
            <pc:sldMk cId="1749003462" sldId="302"/>
            <ac:spMk id="4" creationId="{261DC26B-F1D1-4F8A-BE06-8E2B8FDC1DE2}"/>
          </ac:spMkLst>
        </pc:spChg>
        <pc:spChg chg="add del mod">
          <ac:chgData name="Tegischer Lukas" userId="f78daebb-0565-485c-bd0e-1cd035e796ff" providerId="ADAL" clId="{52C94D5E-D6F7-4BED-AD44-BFAEA52FB6DC}" dt="2020-05-25T22:09:21.212" v="715" actId="478"/>
          <ac:spMkLst>
            <pc:docMk/>
            <pc:sldMk cId="1749003462" sldId="302"/>
            <ac:spMk id="5" creationId="{76614BD1-B968-4E56-862E-00D8B3C08FD9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5" creationId="{7A5C8050-B931-435B-866E-76FAD8A1FC86}"/>
          </ac:spMkLst>
        </pc:spChg>
        <pc:spChg chg="add del">
          <ac:chgData name="Tegischer Lukas" userId="f78daebb-0565-485c-bd0e-1cd035e796ff" providerId="ADAL" clId="{52C94D5E-D6F7-4BED-AD44-BFAEA52FB6DC}" dt="2020-05-23T12:21:01.759" v="451"/>
          <ac:spMkLst>
            <pc:docMk/>
            <pc:sldMk cId="1749003462" sldId="302"/>
            <ac:spMk id="6" creationId="{C2676994-0743-4B56-8189-7869EC7672EE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7" creationId="{C14E76D6-FAE5-4272-B2F3-B5E8DE310D61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8" creationId="{2D2ECDA8-57C0-4DBB-B237-C5B89C473061}"/>
          </ac:spMkLst>
        </pc:spChg>
        <pc:spChg chg="add del mod">
          <ac:chgData name="Tegischer Lukas" userId="f78daebb-0565-485c-bd0e-1cd035e796ff" providerId="ADAL" clId="{52C94D5E-D6F7-4BED-AD44-BFAEA52FB6DC}" dt="2020-05-23T12:21:09.664" v="455"/>
          <ac:spMkLst>
            <pc:docMk/>
            <pc:sldMk cId="1749003462" sldId="302"/>
            <ac:spMk id="9" creationId="{DA53E084-B881-44A0-933B-93F7CC718046}"/>
          </ac:spMkLst>
        </pc:spChg>
        <pc:spChg chg="add del mod">
          <ac:chgData name="Tegischer Lukas" userId="f78daebb-0565-485c-bd0e-1cd035e796ff" providerId="ADAL" clId="{52C94D5E-D6F7-4BED-AD44-BFAEA52FB6DC}" dt="2020-05-23T12:21:09.664" v="455"/>
          <ac:spMkLst>
            <pc:docMk/>
            <pc:sldMk cId="1749003462" sldId="302"/>
            <ac:spMk id="11" creationId="{C4DB2B29-E961-44DE-8C3B-46E51FBDA1A2}"/>
          </ac:spMkLst>
        </pc:spChg>
        <pc:spChg chg="add mod">
          <ac:chgData name="Tegischer Lukas" userId="f78daebb-0565-485c-bd0e-1cd035e796ff" providerId="ADAL" clId="{52C94D5E-D6F7-4BED-AD44-BFAEA52FB6DC}" dt="2020-05-23T12:21:39.445" v="465" actId="207"/>
          <ac:spMkLst>
            <pc:docMk/>
            <pc:sldMk cId="1749003462" sldId="302"/>
            <ac:spMk id="12" creationId="{761038BB-1FC5-40CF-9FD5-43027881B9EC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13" creationId="{37CA9FA0-C797-4D6A-ABF5-A3FF4F9C943A}"/>
          </ac:spMkLst>
        </pc:spChg>
        <pc:spChg chg="add mod">
          <ac:chgData name="Tegischer Lukas" userId="f78daebb-0565-485c-bd0e-1cd035e796ff" providerId="ADAL" clId="{52C94D5E-D6F7-4BED-AD44-BFAEA52FB6DC}" dt="2020-05-23T12:21:49.714" v="467" actId="1076"/>
          <ac:spMkLst>
            <pc:docMk/>
            <pc:sldMk cId="1749003462" sldId="302"/>
            <ac:spMk id="16" creationId="{E66104D2-9F82-48A5-A42E-A640521E25E0}"/>
          </ac:spMkLst>
        </pc:spChg>
        <pc:spChg chg="add mod">
          <ac:chgData name="Tegischer Lukas" userId="f78daebb-0565-485c-bd0e-1cd035e796ff" providerId="ADAL" clId="{52C94D5E-D6F7-4BED-AD44-BFAEA52FB6DC}" dt="2020-05-23T12:21:52.352" v="468" actId="1076"/>
          <ac:spMkLst>
            <pc:docMk/>
            <pc:sldMk cId="1749003462" sldId="302"/>
            <ac:spMk id="17" creationId="{718E7B48-22BB-489C-A3BB-92A28242C5F9}"/>
          </ac:spMkLst>
        </pc:spChg>
        <pc:spChg chg="add mod">
          <ac:chgData name="Tegischer Lukas" userId="f78daebb-0565-485c-bd0e-1cd035e796ff" providerId="ADAL" clId="{52C94D5E-D6F7-4BED-AD44-BFAEA52FB6DC}" dt="2020-05-23T12:22:47.998" v="505" actId="1076"/>
          <ac:spMkLst>
            <pc:docMk/>
            <pc:sldMk cId="1749003462" sldId="302"/>
            <ac:spMk id="21" creationId="{C42A79EC-D3FA-4BEA-9BAE-1E57A78D04A5}"/>
          </ac:spMkLst>
        </pc:spChg>
        <pc:spChg chg="add mod">
          <ac:chgData name="Tegischer Lukas" userId="f78daebb-0565-485c-bd0e-1cd035e796ff" providerId="ADAL" clId="{52C94D5E-D6F7-4BED-AD44-BFAEA52FB6DC}" dt="2020-05-23T12:28:05.775" v="695" actId="207"/>
          <ac:spMkLst>
            <pc:docMk/>
            <pc:sldMk cId="1749003462" sldId="302"/>
            <ac:spMk id="22" creationId="{07231049-2FA3-4343-8238-FBC9467F9FF2}"/>
          </ac:spMkLst>
        </pc:spChg>
        <pc:picChg chg="add mod">
          <ac:chgData name="Tegischer Lukas" userId="f78daebb-0565-485c-bd0e-1cd035e796ff" providerId="ADAL" clId="{52C94D5E-D6F7-4BED-AD44-BFAEA52FB6DC}" dt="2020-05-23T12:21:59.886" v="471" actId="1076"/>
          <ac:picMkLst>
            <pc:docMk/>
            <pc:sldMk cId="1749003462" sldId="302"/>
            <ac:picMk id="18" creationId="{E670D651-8FEA-4101-84FA-55EE2F343E2E}"/>
          </ac:picMkLst>
        </pc:picChg>
        <pc:cxnChg chg="add del">
          <ac:chgData name="Tegischer Lukas" userId="f78daebb-0565-485c-bd0e-1cd035e796ff" providerId="ADAL" clId="{52C94D5E-D6F7-4BED-AD44-BFAEA52FB6DC}" dt="2020-05-23T12:21:01.759" v="451"/>
          <ac:cxnSpMkLst>
            <pc:docMk/>
            <pc:sldMk cId="1749003462" sldId="302"/>
            <ac:cxnSpMk id="10" creationId="{AD5C8EDD-925B-424F-A89D-395203C0648D}"/>
          </ac:cxnSpMkLst>
        </pc:cxnChg>
        <pc:cxnChg chg="add del mod">
          <ac:chgData name="Tegischer Lukas" userId="f78daebb-0565-485c-bd0e-1cd035e796ff" providerId="ADAL" clId="{52C94D5E-D6F7-4BED-AD44-BFAEA52FB6DC}" dt="2020-05-23T12:21:09.664" v="455"/>
          <ac:cxnSpMkLst>
            <pc:docMk/>
            <pc:sldMk cId="1749003462" sldId="302"/>
            <ac:cxnSpMk id="15" creationId="{E9996E3C-33A5-4D74-BD05-507D115F12D8}"/>
          </ac:cxnSpMkLst>
        </pc:cxnChg>
        <pc:cxnChg chg="add mod">
          <ac:chgData name="Tegischer Lukas" userId="f78daebb-0565-485c-bd0e-1cd035e796ff" providerId="ADAL" clId="{52C94D5E-D6F7-4BED-AD44-BFAEA52FB6DC}" dt="2020-05-23T12:22:15.408" v="473" actId="1582"/>
          <ac:cxnSpMkLst>
            <pc:docMk/>
            <pc:sldMk cId="1749003462" sldId="302"/>
            <ac:cxnSpMk id="20" creationId="{BFA65B68-8B07-44D8-B154-D3B1F2972EBB}"/>
          </ac:cxnSpMkLst>
        </pc:cxnChg>
      </pc:sldChg>
      <pc:sldChg chg="addSp delSp modSp add modAnim">
        <pc:chgData name="Tegischer Lukas" userId="f78daebb-0565-485c-bd0e-1cd035e796ff" providerId="ADAL" clId="{52C94D5E-D6F7-4BED-AD44-BFAEA52FB6DC}" dt="2020-05-25T18:41:22.434" v="709" actId="478"/>
        <pc:sldMkLst>
          <pc:docMk/>
          <pc:sldMk cId="286669178" sldId="303"/>
        </pc:sldMkLst>
        <pc:spChg chg="add mod">
          <ac:chgData name="Tegischer Lukas" userId="f78daebb-0565-485c-bd0e-1cd035e796ff" providerId="ADAL" clId="{52C94D5E-D6F7-4BED-AD44-BFAEA52FB6DC}" dt="2020-05-23T12:24:45.699" v="553" actId="207"/>
          <ac:spMkLst>
            <pc:docMk/>
            <pc:sldMk cId="286669178" sldId="303"/>
            <ac:spMk id="2" creationId="{C41BE85C-14A4-4892-9352-97AD4BE89586}"/>
          </ac:spMkLst>
        </pc:spChg>
        <pc:spChg chg="del">
          <ac:chgData name="Tegischer Lukas" userId="f78daebb-0565-485c-bd0e-1cd035e796ff" providerId="ADAL" clId="{52C94D5E-D6F7-4BED-AD44-BFAEA52FB6DC}" dt="2020-05-25T18:41:20.654" v="708" actId="478"/>
          <ac:spMkLst>
            <pc:docMk/>
            <pc:sldMk cId="286669178" sldId="303"/>
            <ac:spMk id="3" creationId="{00000000-0000-0000-0000-000000000000}"/>
          </ac:spMkLst>
        </pc:spChg>
        <pc:spChg chg="add mod">
          <ac:chgData name="Tegischer Lukas" userId="f78daebb-0565-485c-bd0e-1cd035e796ff" providerId="ADAL" clId="{52C94D5E-D6F7-4BED-AD44-BFAEA52FB6DC}" dt="2020-05-23T12:24:54.534" v="557" actId="1076"/>
          <ac:spMkLst>
            <pc:docMk/>
            <pc:sldMk cId="286669178" sldId="303"/>
            <ac:spMk id="4" creationId="{419C0D31-E683-477A-A22F-FFD93ADDBAD3}"/>
          </ac:spMkLst>
        </pc:spChg>
        <pc:spChg chg="add del mod">
          <ac:chgData name="Tegischer Lukas" userId="f78daebb-0565-485c-bd0e-1cd035e796ff" providerId="ADAL" clId="{52C94D5E-D6F7-4BED-AD44-BFAEA52FB6DC}" dt="2020-05-25T18:41:22.434" v="709" actId="478"/>
          <ac:spMkLst>
            <pc:docMk/>
            <pc:sldMk cId="286669178" sldId="303"/>
            <ac:spMk id="7" creationId="{1180EF4F-304E-4BE9-ABF8-65A221DD2E2C}"/>
          </ac:spMkLst>
        </pc:spChg>
        <pc:spChg chg="del">
          <ac:chgData name="Tegischer Lukas" userId="f78daebb-0565-485c-bd0e-1cd035e796ff" providerId="ADAL" clId="{52C94D5E-D6F7-4BED-AD44-BFAEA52FB6DC}" dt="2020-05-23T12:24:20.292" v="539" actId="478"/>
          <ac:spMkLst>
            <pc:docMk/>
            <pc:sldMk cId="286669178" sldId="303"/>
            <ac:spMk id="8" creationId="{FDCC7CAD-D49C-473D-B3A3-3A2B99C9DF73}"/>
          </ac:spMkLst>
        </pc:spChg>
        <pc:spChg chg="del">
          <ac:chgData name="Tegischer Lukas" userId="f78daebb-0565-485c-bd0e-1cd035e796ff" providerId="ADAL" clId="{52C94D5E-D6F7-4BED-AD44-BFAEA52FB6DC}" dt="2020-05-23T12:24:09.643" v="536" actId="478"/>
          <ac:spMkLst>
            <pc:docMk/>
            <pc:sldMk cId="286669178" sldId="303"/>
            <ac:spMk id="9" creationId="{D7B1F961-9171-41BB-8EB2-3FDB93966484}"/>
          </ac:spMkLst>
        </pc:spChg>
      </pc:sldChg>
      <pc:sldChg chg="addSp delSp modSp add modAnim">
        <pc:chgData name="Tegischer Lukas" userId="f78daebb-0565-485c-bd0e-1cd035e796ff" providerId="ADAL" clId="{52C94D5E-D6F7-4BED-AD44-BFAEA52FB6DC}" dt="2020-05-25T18:41:27.729" v="710" actId="478"/>
        <pc:sldMkLst>
          <pc:docMk/>
          <pc:sldMk cId="4279424284" sldId="304"/>
        </pc:sldMkLst>
        <pc:spChg chg="del">
          <ac:chgData name="Tegischer Lukas" userId="f78daebb-0565-485c-bd0e-1cd035e796ff" providerId="ADAL" clId="{52C94D5E-D6F7-4BED-AD44-BFAEA52FB6DC}" dt="2020-05-23T12:25:20.464" v="572" actId="478"/>
          <ac:spMkLst>
            <pc:docMk/>
            <pc:sldMk cId="4279424284" sldId="304"/>
            <ac:spMk id="2" creationId="{C41BE85C-14A4-4892-9352-97AD4BE89586}"/>
          </ac:spMkLst>
        </pc:spChg>
        <pc:spChg chg="del">
          <ac:chgData name="Tegischer Lukas" userId="f78daebb-0565-485c-bd0e-1cd035e796ff" providerId="ADAL" clId="{52C94D5E-D6F7-4BED-AD44-BFAEA52FB6DC}" dt="2020-05-25T18:41:27.729" v="710" actId="478"/>
          <ac:spMkLst>
            <pc:docMk/>
            <pc:sldMk cId="4279424284" sldId="304"/>
            <ac:spMk id="3" creationId="{00000000-0000-0000-0000-000000000000}"/>
          </ac:spMkLst>
        </pc:spChg>
        <pc:spChg chg="mod">
          <ac:chgData name="Tegischer Lukas" userId="f78daebb-0565-485c-bd0e-1cd035e796ff" providerId="ADAL" clId="{52C94D5E-D6F7-4BED-AD44-BFAEA52FB6DC}" dt="2020-05-23T12:25:19.152" v="571" actId="1076"/>
          <ac:spMkLst>
            <pc:docMk/>
            <pc:sldMk cId="4279424284" sldId="304"/>
            <ac:spMk id="4" creationId="{419C0D31-E683-477A-A22F-FFD93ADDBAD3}"/>
          </ac:spMkLst>
        </pc:spChg>
        <pc:spChg chg="add mod">
          <ac:chgData name="Tegischer Lukas" userId="f78daebb-0565-485c-bd0e-1cd035e796ff" providerId="ADAL" clId="{52C94D5E-D6F7-4BED-AD44-BFAEA52FB6DC}" dt="2020-05-23T12:25:33.620" v="575" actId="207"/>
          <ac:spMkLst>
            <pc:docMk/>
            <pc:sldMk cId="4279424284" sldId="304"/>
            <ac:spMk id="6" creationId="{510112E6-6BD7-4914-B926-842F9F830D43}"/>
          </ac:spMkLst>
        </pc:spChg>
        <pc:spChg chg="add mod">
          <ac:chgData name="Tegischer Lukas" userId="f78daebb-0565-485c-bd0e-1cd035e796ff" providerId="ADAL" clId="{52C94D5E-D6F7-4BED-AD44-BFAEA52FB6DC}" dt="2020-05-25T18:41:27.729" v="710" actId="478"/>
          <ac:spMkLst>
            <pc:docMk/>
            <pc:sldMk cId="4279424284" sldId="304"/>
            <ac:spMk id="7" creationId="{08F0D057-CA98-4C82-BF80-2771C9D4D3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Nichtlineare Funktionen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Indirekte Proportionalität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Indirekte Proportionalität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A5C8050-B931-435B-866E-76FAD8A1FC86}"/>
              </a:ext>
            </a:extLst>
          </p:cNvPr>
          <p:cNvSpPr txBox="1"/>
          <p:nvPr/>
        </p:nvSpPr>
        <p:spPr>
          <a:xfrm>
            <a:off x="638175" y="1560158"/>
            <a:ext cx="412638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Direkte Proportionalität: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je MEHR, desto MEHR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Je WENIGER, desto WENIGER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14E76D6-FAE5-4272-B2F3-B5E8DE310D61}"/>
              </a:ext>
            </a:extLst>
          </p:cNvPr>
          <p:cNvSpPr txBox="1"/>
          <p:nvPr/>
        </p:nvSpPr>
        <p:spPr>
          <a:xfrm>
            <a:off x="5378137" y="1698657"/>
            <a:ext cx="580479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000" b="1" u="sng" dirty="0">
                <a:solidFill>
                  <a:srgbClr val="7030A0"/>
                </a:solidFill>
              </a:rPr>
              <a:t>Preis einer Gurke: 1€</a:t>
            </a:r>
          </a:p>
          <a:p>
            <a:pPr algn="ctr"/>
            <a:r>
              <a:rPr lang="de-AT" sz="2000" b="1" dirty="0"/>
              <a:t>Je mehr Gurken </a:t>
            </a:r>
            <a:r>
              <a:rPr lang="de-AT" sz="2000" dirty="0"/>
              <a:t>man kauft, </a:t>
            </a:r>
            <a:r>
              <a:rPr lang="de-AT" sz="2000" b="1" dirty="0"/>
              <a:t>desto teurer </a:t>
            </a:r>
            <a:r>
              <a:rPr lang="de-AT" sz="2000" dirty="0"/>
              <a:t>ist es.</a:t>
            </a:r>
          </a:p>
          <a:p>
            <a:pPr algn="ctr"/>
            <a:r>
              <a:rPr lang="de-AT" dirty="0"/>
              <a:t>5 Gurken: 5€      -   100 Gurken: 100€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7CA9FA0-C797-4D6A-ABF5-A3FF4F9C943A}"/>
              </a:ext>
            </a:extLst>
          </p:cNvPr>
          <p:cNvSpPr txBox="1"/>
          <p:nvPr/>
        </p:nvSpPr>
        <p:spPr>
          <a:xfrm>
            <a:off x="638175" y="3656082"/>
            <a:ext cx="418845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Indirekte Proportionalität: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je MEHR, desto WENIGER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Je WENIGER, desto MEHR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D2ECDA8-57C0-4DBB-B237-C5B89C473061}"/>
              </a:ext>
            </a:extLst>
          </p:cNvPr>
          <p:cNvSpPr/>
          <p:nvPr/>
        </p:nvSpPr>
        <p:spPr>
          <a:xfrm>
            <a:off x="5057534" y="3786438"/>
            <a:ext cx="7026141" cy="1131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de-AT" sz="2000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höher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Geschwindigkeit – desto </a:t>
            </a:r>
            <a:r>
              <a:rPr lang="de-AT" sz="2000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kürzer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Dauer.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de-A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mehr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Bagger – desto 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kürzer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dauert der Abriss.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Indirekte Proportionalität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761038BB-1FC5-40CF-9FD5-43027881B9EC}"/>
                  </a:ext>
                </a:extLst>
              </p:cNvPr>
              <p:cNvSpPr/>
              <p:nvPr/>
            </p:nvSpPr>
            <p:spPr>
              <a:xfrm>
                <a:off x="666750" y="1081997"/>
                <a:ext cx="10591800" cy="76815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Wird ein Zusammenhang zwischen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Größen x und y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der Form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𝑚𝑖𝑡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\ {0}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beschrieben, so spricht man von einem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indirekt proportionalem Zusammenhang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zwischen x und y.</a:t>
                </a:r>
                <a:endParaRPr lang="de-AT" dirty="0"/>
              </a:p>
            </p:txBody>
          </p:sp>
        </mc:Choice>
        <mc:Fallback xmlns="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761038BB-1FC5-40CF-9FD5-43027881B9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" y="1081997"/>
                <a:ext cx="10591800" cy="768159"/>
              </a:xfrm>
              <a:prstGeom prst="rect">
                <a:avLst/>
              </a:prstGeom>
              <a:blipFill>
                <a:blip r:embed="rId3"/>
                <a:stretch>
                  <a:fillRect r="-173" b="-110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E66104D2-9F82-48A5-A42E-A640521E25E0}"/>
                  </a:ext>
                </a:extLst>
              </p:cNvPr>
              <p:cNvSpPr/>
              <p:nvPr/>
            </p:nvSpPr>
            <p:spPr>
              <a:xfrm>
                <a:off x="3960413" y="2154007"/>
                <a:ext cx="4271169" cy="374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heißt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Proportionalitätskonstante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E66104D2-9F82-48A5-A42E-A640521E25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413" y="2154007"/>
                <a:ext cx="4271169" cy="374846"/>
              </a:xfrm>
              <a:prstGeom prst="rect">
                <a:avLst/>
              </a:prstGeom>
              <a:blipFill>
                <a:blip r:embed="rId4"/>
                <a:stretch>
                  <a:fillRect t="-6452" r="-1000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hteck 16">
            <a:extLst>
              <a:ext uri="{FF2B5EF4-FFF2-40B4-BE49-F238E27FC236}">
                <a16:creationId xmlns:a16="http://schemas.microsoft.com/office/drawing/2014/main" id="{718E7B48-22BB-489C-A3BB-92A28242C5F9}"/>
              </a:ext>
            </a:extLst>
          </p:cNvPr>
          <p:cNvSpPr/>
          <p:nvPr/>
        </p:nvSpPr>
        <p:spPr>
          <a:xfrm>
            <a:off x="532021" y="4715293"/>
            <a:ext cx="522245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Typischer Funktionsgraph (Positiver Teil der Hyperbel)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E670D651-8FEA-4101-84FA-55EE2F343E2E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33" b="25417"/>
          <a:stretch/>
        </p:blipFill>
        <p:spPr bwMode="auto">
          <a:xfrm>
            <a:off x="7120255" y="2727643"/>
            <a:ext cx="4271168" cy="37588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BFA65B68-8B07-44D8-B154-D3B1F2972EBB}"/>
              </a:ext>
            </a:extLst>
          </p:cNvPr>
          <p:cNvCxnSpPr/>
          <p:nvPr/>
        </p:nvCxnSpPr>
        <p:spPr>
          <a:xfrm flipV="1">
            <a:off x="5962650" y="4715293"/>
            <a:ext cx="1870710" cy="18777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C42A79EC-D3FA-4BEA-9BAE-1E57A78D04A5}"/>
              </a:ext>
            </a:extLst>
          </p:cNvPr>
          <p:cNvSpPr txBox="1"/>
          <p:nvPr/>
        </p:nvSpPr>
        <p:spPr>
          <a:xfrm>
            <a:off x="1749405" y="3229169"/>
            <a:ext cx="4005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MEHR, desto WENIGER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07231049-2FA3-4343-8238-FBC9467F9FF2}"/>
                  </a:ext>
                </a:extLst>
              </p:cNvPr>
              <p:cNvSpPr txBox="1"/>
              <p:nvPr/>
            </p:nvSpPr>
            <p:spPr>
              <a:xfrm>
                <a:off x="2183434" y="5153292"/>
                <a:ext cx="1919628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de-AT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de-AT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07231049-2FA3-4343-8238-FBC9467F9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434" y="5153292"/>
                <a:ext cx="1919628" cy="7012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9003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6CC1D23-0652-4C3A-B8A1-A717260FB041}"/>
              </a:ext>
            </a:extLst>
          </p:cNvPr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Indirekte Proportionalität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CFEC77F-1716-4A91-ACC0-2795A46E15C2}"/>
                  </a:ext>
                </a:extLst>
              </p:cNvPr>
              <p:cNvSpPr/>
              <p:nvPr/>
            </p:nvSpPr>
            <p:spPr>
              <a:xfrm>
                <a:off x="900111" y="1129132"/>
                <a:ext cx="10391775" cy="488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f eine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indirekte Proportionalitätsfunktion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≠0;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gilt: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CFEC77F-1716-4A91-ACC0-2795A46E15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111" y="1129132"/>
                <a:ext cx="10391775" cy="488916"/>
              </a:xfrm>
              <a:prstGeom prst="rect">
                <a:avLst/>
              </a:prstGeom>
              <a:blipFill>
                <a:blip r:embed="rId3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FDCC7CAD-D49C-473D-B3A3-3A2B99C9DF73}"/>
                  </a:ext>
                </a:extLst>
              </p:cNvPr>
              <p:cNvSpPr/>
              <p:nvPr/>
            </p:nvSpPr>
            <p:spPr>
              <a:xfrm>
                <a:off x="449117" y="1860794"/>
                <a:ext cx="3713452" cy="6896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de-AT" sz="2000" i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FDCC7CAD-D49C-473D-B3A3-3A2B99C9DF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17" y="1860794"/>
                <a:ext cx="3713452" cy="6896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D7B1F961-9171-41BB-8EB2-3FDB93966484}"/>
                  </a:ext>
                </a:extLst>
              </p:cNvPr>
              <p:cNvSpPr/>
              <p:nvPr/>
            </p:nvSpPr>
            <p:spPr>
              <a:xfrm>
                <a:off x="4503883" y="2020966"/>
                <a:ext cx="715327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Dem a-fachen Argument entspricht der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𝑡𝑒</m:t>
                    </m:r>
                  </m:oMath>
                </a14:m>
                <a:r>
                  <a:rPr lang="de-AT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Teil des Funktionswertes.</a:t>
                </a:r>
                <a:endParaRPr lang="de-AT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D7B1F961-9171-41BB-8EB2-3FDB939664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883" y="2020966"/>
                <a:ext cx="7153275" cy="369332"/>
              </a:xfrm>
              <a:prstGeom prst="rect">
                <a:avLst/>
              </a:prstGeom>
              <a:blipFill>
                <a:blip r:embed="rId5"/>
                <a:stretch>
                  <a:fillRect l="-767"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14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6CC1D23-0652-4C3A-B8A1-A717260FB041}"/>
              </a:ext>
            </a:extLst>
          </p:cNvPr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Indirekte Proportionalität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CFEC77F-1716-4A91-ACC0-2795A46E15C2}"/>
                  </a:ext>
                </a:extLst>
              </p:cNvPr>
              <p:cNvSpPr/>
              <p:nvPr/>
            </p:nvSpPr>
            <p:spPr>
              <a:xfrm>
                <a:off x="900111" y="1129132"/>
                <a:ext cx="10391775" cy="488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f eine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indirekte Proportionalitätsfunktion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≠0;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gilt: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CFEC77F-1716-4A91-ACC0-2795A46E15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111" y="1129132"/>
                <a:ext cx="10391775" cy="488916"/>
              </a:xfrm>
              <a:prstGeom prst="rect">
                <a:avLst/>
              </a:prstGeom>
              <a:blipFill>
                <a:blip r:embed="rId3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C41BE85C-14A4-4892-9352-97AD4BE89586}"/>
              </a:ext>
            </a:extLst>
          </p:cNvPr>
          <p:cNvSpPr/>
          <p:nvPr/>
        </p:nvSpPr>
        <p:spPr>
          <a:xfrm>
            <a:off x="5299254" y="2020966"/>
            <a:ext cx="5136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Konstante c ist der Funktionswert an der Stelle 1.</a:t>
            </a:r>
            <a:endParaRPr lang="de-AT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19C0D31-E683-477A-A22F-FFD93ADDBAD3}"/>
                  </a:ext>
                </a:extLst>
              </p:cNvPr>
              <p:cNvSpPr/>
              <p:nvPr/>
            </p:nvSpPr>
            <p:spPr>
              <a:xfrm>
                <a:off x="1086998" y="1974799"/>
                <a:ext cx="21281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(1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19C0D31-E683-477A-A22F-FFD93ADDBA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998" y="1974799"/>
                <a:ext cx="2128147" cy="461665"/>
              </a:xfrm>
              <a:prstGeom prst="rect">
                <a:avLst/>
              </a:prstGeom>
              <a:blipFill>
                <a:blip r:embed="rId4"/>
                <a:stretch>
                  <a:fillRect t="-127632" r="-32378" b="-197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6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6CC1D23-0652-4C3A-B8A1-A717260FB041}"/>
              </a:ext>
            </a:extLst>
          </p:cNvPr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Indirekte Proportionalität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CFEC77F-1716-4A91-ACC0-2795A46E15C2}"/>
                  </a:ext>
                </a:extLst>
              </p:cNvPr>
              <p:cNvSpPr/>
              <p:nvPr/>
            </p:nvSpPr>
            <p:spPr>
              <a:xfrm>
                <a:off x="900111" y="1129132"/>
                <a:ext cx="10391775" cy="488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f eine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indirekte Proportionalitätsfunktion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≠0;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gilt: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CFEC77F-1716-4A91-ACC0-2795A46E15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111" y="1129132"/>
                <a:ext cx="10391775" cy="488916"/>
              </a:xfrm>
              <a:prstGeom prst="rect">
                <a:avLst/>
              </a:prstGeom>
              <a:blipFill>
                <a:blip r:embed="rId3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19C0D31-E683-477A-A22F-FFD93ADDBAD3}"/>
                  </a:ext>
                </a:extLst>
              </p:cNvPr>
              <p:cNvSpPr/>
              <p:nvPr/>
            </p:nvSpPr>
            <p:spPr>
              <a:xfrm>
                <a:off x="1134623" y="1974799"/>
                <a:ext cx="24481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19C0D31-E683-477A-A22F-FFD93ADDBA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623" y="1974799"/>
                <a:ext cx="2448171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510112E6-6BD7-4914-B926-842F9F830D43}"/>
              </a:ext>
            </a:extLst>
          </p:cNvPr>
          <p:cNvSpPr/>
          <p:nvPr/>
        </p:nvSpPr>
        <p:spPr>
          <a:xfrm>
            <a:off x="4838106" y="2020965"/>
            <a:ext cx="5697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 Produkt aus Funktionswert und Argument ist konstant.</a:t>
            </a:r>
            <a:endParaRPr lang="de-AT" dirty="0">
              <a:solidFill>
                <a:srgbClr val="00B0F0"/>
              </a:solidFill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08F0D057-CA98-4C82-BF80-2771C9D4D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942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274</Words>
  <Application>Microsoft Office PowerPoint</Application>
  <PresentationFormat>Breitbild</PresentationFormat>
  <Paragraphs>32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Nichtlineare Funktionen  Indirekte Proportionalität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2022-11-04T10:51:50Z</dcterms:modified>
</cp:coreProperties>
</file>