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305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C221278-FF0B-4745-9E87-E09E32BB6230}"/>
    <pc:docChg chg="custSel delSld modSld">
      <pc:chgData name="Tegischer Lukas" userId="f78daebb-0565-485c-bd0e-1cd035e796ff" providerId="ADAL" clId="{6C221278-FF0B-4745-9E87-E09E32BB6230}" dt="2022-11-04T10:51:59.558" v="3" actId="47"/>
      <pc:docMkLst>
        <pc:docMk/>
      </pc:docMkLst>
      <pc:sldChg chg="delSp modSp mod">
        <pc:chgData name="Tegischer Lukas" userId="f78daebb-0565-485c-bd0e-1cd035e796ff" providerId="ADAL" clId="{6C221278-FF0B-4745-9E87-E09E32BB6230}" dt="2022-11-04T10:51:58.425" v="2" actId="6549"/>
        <pc:sldMkLst>
          <pc:docMk/>
          <pc:sldMk cId="336392357" sldId="256"/>
        </pc:sldMkLst>
        <pc:spChg chg="mod">
          <ac:chgData name="Tegischer Lukas" userId="f78daebb-0565-485c-bd0e-1cd035e796ff" providerId="ADAL" clId="{6C221278-FF0B-4745-9E87-E09E32BB6230}" dt="2022-11-04T10:51:58.425" v="2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6C221278-FF0B-4745-9E87-E09E32BB6230}" dt="2022-11-04T10:51:54.16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6C221278-FF0B-4745-9E87-E09E32BB6230}" dt="2022-11-04T10:51:59.558" v="3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6C221278-FF0B-4745-9E87-E09E32BB6230}" dt="2022-11-04T10:51:56.408" v="1" actId="478"/>
        <pc:sldMkLst>
          <pc:docMk/>
          <pc:sldMk cId="2473071172" sldId="305"/>
        </pc:sldMkLst>
        <pc:picChg chg="del">
          <ac:chgData name="Tegischer Lukas" userId="f78daebb-0565-485c-bd0e-1cd035e796ff" providerId="ADAL" clId="{6C221278-FF0B-4745-9E87-E09E32BB6230}" dt="2022-11-04T10:51:56.408" v="1" actId="478"/>
          <ac:picMkLst>
            <pc:docMk/>
            <pc:sldMk cId="2473071172" sldId="305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3T09:04:55.440" v="709" actId="1076"/>
      <pc:docMkLst>
        <pc:docMk/>
      </pc:docMkLst>
      <pc:sldChg chg="modSp">
        <pc:chgData name="Tegischer Lukas" userId="f78daebb-0565-485c-bd0e-1cd035e796ff" providerId="ADAL" clId="{68BA2EB2-21A4-4C39-8113-FC77CFA21940}" dt="2020-05-23T08:37:49.924" v="113" actId="115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3T08:37:49.924" v="113" actId="115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3T08:40:04.437" v="183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modSp ord">
        <pc:chgData name="Tegischer Lukas" userId="f78daebb-0565-485c-bd0e-1cd035e796ff" providerId="ADAL" clId="{68BA2EB2-21A4-4C39-8113-FC77CFA21940}" dt="2020-05-23T09:04:55.440" v="709" actId="1076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3T09:03:18.520" v="645" actId="20577"/>
          <ac:spMkLst>
            <pc:docMk/>
            <pc:sldMk cId="3932101437" sldId="291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4:51.599" v="708" actId="1076"/>
          <ac:spMkLst>
            <pc:docMk/>
            <pc:sldMk cId="3932101437" sldId="291"/>
            <ac:spMk id="3" creationId="{7F6B21D6-1E80-4453-8E7D-7069E055C375}"/>
          </ac:spMkLst>
        </pc:spChg>
        <pc:spChg chg="add mod">
          <ac:chgData name="Tegischer Lukas" userId="f78daebb-0565-485c-bd0e-1cd035e796ff" providerId="ADAL" clId="{68BA2EB2-21A4-4C39-8113-FC77CFA21940}" dt="2020-05-23T09:04:55.440" v="709" actId="1076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">
        <pc:chgData name="Tegischer Lukas" userId="f78daebb-0565-485c-bd0e-1cd035e796ff" providerId="ADAL" clId="{68BA2EB2-21A4-4C39-8113-FC77CFA21940}" dt="2020-05-23T09:02:44.278" v="604" actId="20577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delAnim modAnim">
        <pc:chgData name="Tegischer Lukas" userId="f78daebb-0565-485c-bd0e-1cd035e796ff" providerId="ADAL" clId="{68BA2EB2-21A4-4C39-8113-FC77CFA21940}" dt="2020-05-23T08:43:38.896" v="329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40:29.710" v="215" actId="1076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8:45:36.505" v="360"/>
        <pc:sldMkLst>
          <pc:docMk/>
          <pc:sldMk cId="1380146374" sldId="295"/>
        </pc:sldMkLst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8:52:02.511" v="430" actId="107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modSp add modAnim">
        <pc:chgData name="Tegischer Lukas" userId="f78daebb-0565-485c-bd0e-1cd035e796ff" providerId="ADAL" clId="{68BA2EB2-21A4-4C39-8113-FC77CFA21940}" dt="2020-05-23T08:53:44.171" v="460"/>
        <pc:sldMkLst>
          <pc:docMk/>
          <pc:sldMk cId="841029462" sldId="297"/>
        </pc:sldMkLst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8:58:45.303" v="519" actId="107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modAnim">
        <pc:chgData name="Tegischer Lukas" userId="f78daebb-0565-485c-bd0e-1cd035e796ff" providerId="ADAL" clId="{68BA2EB2-21A4-4C39-8113-FC77CFA21940}" dt="2020-05-23T08:59:25.041" v="528"/>
        <pc:sldMkLst>
          <pc:docMk/>
          <pc:sldMk cId="3685411948" sldId="299"/>
        </pc:sldMkLst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Anim modAnim">
        <pc:chgData name="Tegischer Lukas" userId="f78daebb-0565-485c-bd0e-1cd035e796ff" providerId="ADAL" clId="{68BA2EB2-21A4-4C39-8113-FC77CFA21940}" dt="2020-05-23T09:01:29.833" v="56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Anim">
        <pc:chgData name="Tegischer Lukas" userId="f78daebb-0565-485c-bd0e-1cd035e796ff" providerId="ADAL" clId="{68BA2EB2-21A4-4C39-8113-FC77CFA21940}" dt="2020-05-23T09:02:06.637" v="579" actId="5793"/>
        <pc:sldMkLst>
          <pc:docMk/>
          <pc:sldMk cId="3816203970" sldId="301"/>
        </pc:sldMkLst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</pc:docChg>
  </pc:docChgLst>
  <pc:docChgLst>
    <pc:chgData name="Tegischer Lukas" userId="f78daebb-0565-485c-bd0e-1cd035e796ff" providerId="ADAL" clId="{52C94D5E-D6F7-4BED-AD44-BFAEA52FB6DC}"/>
    <pc:docChg chg="undo custSel addSld delSld modSld">
      <pc:chgData name="Tegischer Lukas" userId="f78daebb-0565-485c-bd0e-1cd035e796ff" providerId="ADAL" clId="{52C94D5E-D6F7-4BED-AD44-BFAEA52FB6DC}" dt="2020-05-23T12:28:17.858" v="699"/>
      <pc:docMkLst>
        <pc:docMk/>
      </pc:docMkLst>
      <pc:sldChg chg="modSp">
        <pc:chgData name="Tegischer Lukas" userId="f78daebb-0565-485c-bd0e-1cd035e796ff" providerId="ADAL" clId="{52C94D5E-D6F7-4BED-AD44-BFAEA52FB6DC}" dt="2020-05-23T12:14:46.581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2C94D5E-D6F7-4BED-AD44-BFAEA52FB6DC}" dt="2020-05-23T12:14:46.581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52C94D5E-D6F7-4BED-AD44-BFAEA52FB6DC}" dt="2020-05-23T12:20:30.295" v="447"/>
        <pc:sldMkLst>
          <pc:docMk/>
          <pc:sldMk cId="4068653008" sldId="278"/>
        </pc:sldMkLst>
        <pc:spChg chg="mod">
          <ac:chgData name="Tegischer Lukas" userId="f78daebb-0565-485c-bd0e-1cd035e796ff" providerId="ADAL" clId="{52C94D5E-D6F7-4BED-AD44-BFAEA52FB6DC}" dt="2020-05-23T12:15:03.147" v="58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52C94D5E-D6F7-4BED-AD44-BFAEA52FB6DC}" dt="2020-05-23T12:15:07.355" v="61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52C94D5E-D6F7-4BED-AD44-BFAEA52FB6DC}" dt="2020-05-23T12:15:23.566" v="62" actId="478"/>
          <ac:spMkLst>
            <pc:docMk/>
            <pc:sldMk cId="4068653008" sldId="278"/>
            <ac:spMk id="4" creationId="{F7F136DA-982B-4DD2-9FB3-0B1DFE21D11A}"/>
          </ac:spMkLst>
        </pc:spChg>
        <pc:spChg chg="add mod">
          <ac:chgData name="Tegischer Lukas" userId="f78daebb-0565-485c-bd0e-1cd035e796ff" providerId="ADAL" clId="{52C94D5E-D6F7-4BED-AD44-BFAEA52FB6DC}" dt="2020-05-23T12:20:01.727" v="439" actId="1076"/>
          <ac:spMkLst>
            <pc:docMk/>
            <pc:sldMk cId="4068653008" sldId="278"/>
            <ac:spMk id="5" creationId="{7A5C8050-B931-435B-866E-76FAD8A1FC86}"/>
          </ac:spMkLst>
        </pc:spChg>
        <pc:spChg chg="del">
          <ac:chgData name="Tegischer Lukas" userId="f78daebb-0565-485c-bd0e-1cd035e796ff" providerId="ADAL" clId="{52C94D5E-D6F7-4BED-AD44-BFAEA52FB6DC}" dt="2020-05-23T12:15:26.513" v="66" actId="478"/>
          <ac:spMkLst>
            <pc:docMk/>
            <pc:sldMk cId="4068653008" sldId="278"/>
            <ac:spMk id="6" creationId="{D0B9EB14-38CF-41AE-BFB4-2C549F5A4A18}"/>
          </ac:spMkLst>
        </pc:spChg>
        <pc:spChg chg="add mod">
          <ac:chgData name="Tegischer Lukas" userId="f78daebb-0565-485c-bd0e-1cd035e796ff" providerId="ADAL" clId="{52C94D5E-D6F7-4BED-AD44-BFAEA52FB6DC}" dt="2020-05-23T12:20:01.727" v="439" actId="1076"/>
          <ac:spMkLst>
            <pc:docMk/>
            <pc:sldMk cId="4068653008" sldId="278"/>
            <ac:spMk id="7" creationId="{C14E76D6-FAE5-4272-B2F3-B5E8DE310D61}"/>
          </ac:spMkLst>
        </pc:spChg>
        <pc:spChg chg="add mod">
          <ac:chgData name="Tegischer Lukas" userId="f78daebb-0565-485c-bd0e-1cd035e796ff" providerId="ADAL" clId="{52C94D5E-D6F7-4BED-AD44-BFAEA52FB6DC}" dt="2020-05-23T12:19:51.246" v="438" actId="20577"/>
          <ac:spMkLst>
            <pc:docMk/>
            <pc:sldMk cId="4068653008" sldId="278"/>
            <ac:spMk id="8" creationId="{2D2ECDA8-57C0-4DBB-B237-C5B89C473061}"/>
          </ac:spMkLst>
        </pc:spChg>
        <pc:spChg chg="del">
          <ac:chgData name="Tegischer Lukas" userId="f78daebb-0565-485c-bd0e-1cd035e796ff" providerId="ADAL" clId="{52C94D5E-D6F7-4BED-AD44-BFAEA52FB6DC}" dt="2020-05-23T12:15:24.387" v="63" actId="478"/>
          <ac:spMkLst>
            <pc:docMk/>
            <pc:sldMk cId="4068653008" sldId="278"/>
            <ac:spMk id="11" creationId="{EB8611C7-EDBE-4D99-A00D-C2DB59BDBFC3}"/>
          </ac:spMkLst>
        </pc:spChg>
        <pc:spChg chg="del mod">
          <ac:chgData name="Tegischer Lukas" userId="f78daebb-0565-485c-bd0e-1cd035e796ff" providerId="ADAL" clId="{52C94D5E-D6F7-4BED-AD44-BFAEA52FB6DC}" dt="2020-05-23T12:15:25.537" v="65" actId="478"/>
          <ac:spMkLst>
            <pc:docMk/>
            <pc:sldMk cId="4068653008" sldId="278"/>
            <ac:spMk id="12" creationId="{601A9FA8-ACDA-4F1D-B47F-60C54ABDBAF9}"/>
          </ac:spMkLst>
        </pc:spChg>
        <pc:spChg chg="add mod">
          <ac:chgData name="Tegischer Lukas" userId="f78daebb-0565-485c-bd0e-1cd035e796ff" providerId="ADAL" clId="{52C94D5E-D6F7-4BED-AD44-BFAEA52FB6DC}" dt="2020-05-23T12:18:25.850" v="361" actId="20577"/>
          <ac:spMkLst>
            <pc:docMk/>
            <pc:sldMk cId="4068653008" sldId="278"/>
            <ac:spMk id="13" creationId="{37CA9FA0-C797-4D6A-ABF5-A3FF4F9C943A}"/>
          </ac:spMkLst>
        </pc:spChg>
      </pc:sldChg>
      <pc:sldChg chg="modSp">
        <pc:chgData name="Tegischer Lukas" userId="f78daebb-0565-485c-bd0e-1cd035e796ff" providerId="ADAL" clId="{52C94D5E-D6F7-4BED-AD44-BFAEA52FB6DC}" dt="2020-05-23T12:26:41.509" v="6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52C94D5E-D6F7-4BED-AD44-BFAEA52FB6DC}" dt="2020-05-23T12:26:30.192" v="655" actId="1076"/>
          <ac:spMkLst>
            <pc:docMk/>
            <pc:sldMk cId="3932101437" sldId="291"/>
            <ac:spMk id="3" creationId="{7F6B21D6-1E80-4453-8E7D-7069E055C375}"/>
          </ac:spMkLst>
        </pc:spChg>
        <pc:spChg chg="mod">
          <ac:chgData name="Tegischer Lukas" userId="f78daebb-0565-485c-bd0e-1cd035e796ff" providerId="ADAL" clId="{52C94D5E-D6F7-4BED-AD44-BFAEA52FB6DC}" dt="2020-05-23T12:26:41.509" v="656" actId="20577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52C94D5E-D6F7-4BED-AD44-BFAEA52FB6DC}" dt="2020-05-23T12:25:59.345" v="580" actId="2696"/>
        <pc:sldMkLst>
          <pc:docMk/>
          <pc:sldMk cId="3291215939" sldId="293"/>
        </pc:sldMkLst>
      </pc:sldChg>
      <pc:sldChg chg="addSp delSp modSp delAnim modAnim">
        <pc:chgData name="Tegischer Lukas" userId="f78daebb-0565-485c-bd0e-1cd035e796ff" providerId="ADAL" clId="{52C94D5E-D6F7-4BED-AD44-BFAEA52FB6DC}" dt="2020-05-23T12:26:59.638" v="658"/>
        <pc:sldMkLst>
          <pc:docMk/>
          <pc:sldMk cId="1380146374" sldId="295"/>
        </pc:sldMkLst>
        <pc:spChg chg="del">
          <ac:chgData name="Tegischer Lukas" userId="f78daebb-0565-485c-bd0e-1cd035e796ff" providerId="ADAL" clId="{52C94D5E-D6F7-4BED-AD44-BFAEA52FB6DC}" dt="2020-05-23T12:23:07.485" v="507" actId="478"/>
          <ac:spMkLst>
            <pc:docMk/>
            <pc:sldMk cId="1380146374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52C94D5E-D6F7-4BED-AD44-BFAEA52FB6DC}" dt="2020-05-23T12:23:00.441" v="506" actId="20577"/>
          <ac:spMkLst>
            <pc:docMk/>
            <pc:sldMk cId="1380146374" sldId="295"/>
            <ac:spMk id="3" creationId="{00000000-0000-0000-0000-000000000000}"/>
          </ac:spMkLst>
        </pc:spChg>
        <pc:spChg chg="del">
          <ac:chgData name="Tegischer Lukas" userId="f78daebb-0565-485c-bd0e-1cd035e796ff" providerId="ADAL" clId="{52C94D5E-D6F7-4BED-AD44-BFAEA52FB6DC}" dt="2020-05-23T12:23:10.870" v="509" actId="478"/>
          <ac:spMkLst>
            <pc:docMk/>
            <pc:sldMk cId="1380146374" sldId="295"/>
            <ac:spMk id="4" creationId="{C78E8904-913A-4BC3-B9E9-F5318EE3EEA4}"/>
          </ac:spMkLst>
        </pc:spChg>
        <pc:spChg chg="add mod">
          <ac:chgData name="Tegischer Lukas" userId="f78daebb-0565-485c-bd0e-1cd035e796ff" providerId="ADAL" clId="{52C94D5E-D6F7-4BED-AD44-BFAEA52FB6DC}" dt="2020-05-23T12:23:26.175" v="513" actId="1076"/>
          <ac:spMkLst>
            <pc:docMk/>
            <pc:sldMk cId="1380146374" sldId="295"/>
            <ac:spMk id="5" creationId="{FCFEC77F-1716-4A91-ACC0-2795A46E15C2}"/>
          </ac:spMkLst>
        </pc:spChg>
        <pc:spChg chg="del">
          <ac:chgData name="Tegischer Lukas" userId="f78daebb-0565-485c-bd0e-1cd035e796ff" providerId="ADAL" clId="{52C94D5E-D6F7-4BED-AD44-BFAEA52FB6DC}" dt="2020-05-23T12:23:10.870" v="509" actId="478"/>
          <ac:spMkLst>
            <pc:docMk/>
            <pc:sldMk cId="1380146374" sldId="295"/>
            <ac:spMk id="6" creationId="{6C9A6540-FA15-4AE2-B290-A5370212F9F4}"/>
          </ac:spMkLst>
        </pc:spChg>
        <pc:spChg chg="del">
          <ac:chgData name="Tegischer Lukas" userId="f78daebb-0565-485c-bd0e-1cd035e796ff" providerId="ADAL" clId="{52C94D5E-D6F7-4BED-AD44-BFAEA52FB6DC}" dt="2020-05-23T12:23:10.870" v="509" actId="478"/>
          <ac:spMkLst>
            <pc:docMk/>
            <pc:sldMk cId="1380146374" sldId="295"/>
            <ac:spMk id="7" creationId="{89201129-67C7-452E-80F0-68B4CA5FAC72}"/>
          </ac:spMkLst>
        </pc:spChg>
        <pc:spChg chg="add mod">
          <ac:chgData name="Tegischer Lukas" userId="f78daebb-0565-485c-bd0e-1cd035e796ff" providerId="ADAL" clId="{52C94D5E-D6F7-4BED-AD44-BFAEA52FB6DC}" dt="2020-05-23T12:24:58.502" v="559" actId="1076"/>
          <ac:spMkLst>
            <pc:docMk/>
            <pc:sldMk cId="1380146374" sldId="295"/>
            <ac:spMk id="8" creationId="{FDCC7CAD-D49C-473D-B3A3-3A2B99C9DF73}"/>
          </ac:spMkLst>
        </pc:spChg>
        <pc:spChg chg="add mod">
          <ac:chgData name="Tegischer Lukas" userId="f78daebb-0565-485c-bd0e-1cd035e796ff" providerId="ADAL" clId="{52C94D5E-D6F7-4BED-AD44-BFAEA52FB6DC}" dt="2020-05-23T12:24:03.936" v="534" actId="207"/>
          <ac:spMkLst>
            <pc:docMk/>
            <pc:sldMk cId="1380146374" sldId="295"/>
            <ac:spMk id="9" creationId="{D7B1F961-9171-41BB-8EB2-3FDB93966484}"/>
          </ac:spMkLst>
        </pc:spChg>
        <pc:spChg chg="del">
          <ac:chgData name="Tegischer Lukas" userId="f78daebb-0565-485c-bd0e-1cd035e796ff" providerId="ADAL" clId="{52C94D5E-D6F7-4BED-AD44-BFAEA52FB6DC}" dt="2020-05-23T12:23:10.870" v="509" actId="478"/>
          <ac:spMkLst>
            <pc:docMk/>
            <pc:sldMk cId="1380146374" sldId="295"/>
            <ac:spMk id="10" creationId="{6173E60B-18CE-4D83-B51E-7531A5849C30}"/>
          </ac:spMkLst>
        </pc:spChg>
        <pc:spChg chg="add">
          <ac:chgData name="Tegischer Lukas" userId="f78daebb-0565-485c-bd0e-1cd035e796ff" providerId="ADAL" clId="{52C94D5E-D6F7-4BED-AD44-BFAEA52FB6DC}" dt="2020-05-23T12:23:07.699" v="508"/>
          <ac:spMkLst>
            <pc:docMk/>
            <pc:sldMk cId="1380146374" sldId="295"/>
            <ac:spMk id="11" creationId="{16CC1D23-0652-4C3A-B8A1-A717260FB041}"/>
          </ac:spMkLst>
        </pc:spChg>
        <pc:picChg chg="del">
          <ac:chgData name="Tegischer Lukas" userId="f78daebb-0565-485c-bd0e-1cd035e796ff" providerId="ADAL" clId="{52C94D5E-D6F7-4BED-AD44-BFAEA52FB6DC}" dt="2020-05-23T12:23:10.870" v="509" actId="478"/>
          <ac:picMkLst>
            <pc:docMk/>
            <pc:sldMk cId="1380146374" sldId="295"/>
            <ac:picMk id="13" creationId="{A9FC7925-FBCF-401A-A7DE-307416B31D56}"/>
          </ac:picMkLst>
        </pc:picChg>
        <pc:picChg chg="del">
          <ac:chgData name="Tegischer Lukas" userId="f78daebb-0565-485c-bd0e-1cd035e796ff" providerId="ADAL" clId="{52C94D5E-D6F7-4BED-AD44-BFAEA52FB6DC}" dt="2020-05-23T12:23:10.870" v="509" actId="478"/>
          <ac:picMkLst>
            <pc:docMk/>
            <pc:sldMk cId="1380146374" sldId="295"/>
            <ac:picMk id="15" creationId="{53A75980-A36C-4D0A-A4B1-7B5ECA8EA776}"/>
          </ac:picMkLst>
        </pc:picChg>
      </pc:sldChg>
      <pc:sldChg chg="del">
        <pc:chgData name="Tegischer Lukas" userId="f78daebb-0565-485c-bd0e-1cd035e796ff" providerId="ADAL" clId="{52C94D5E-D6F7-4BED-AD44-BFAEA52FB6DC}" dt="2020-05-23T12:25:59.063" v="576" actId="2696"/>
        <pc:sldMkLst>
          <pc:docMk/>
          <pc:sldMk cId="315563444" sldId="296"/>
        </pc:sldMkLst>
      </pc:sldChg>
      <pc:sldChg chg="del">
        <pc:chgData name="Tegischer Lukas" userId="f78daebb-0565-485c-bd0e-1cd035e796ff" providerId="ADAL" clId="{52C94D5E-D6F7-4BED-AD44-BFAEA52FB6DC}" dt="2020-05-23T12:25:59.167" v="577" actId="2696"/>
        <pc:sldMkLst>
          <pc:docMk/>
          <pc:sldMk cId="2686993821" sldId="298"/>
        </pc:sldMkLst>
      </pc:sldChg>
      <pc:sldChg chg="del">
        <pc:chgData name="Tegischer Lukas" userId="f78daebb-0565-485c-bd0e-1cd035e796ff" providerId="ADAL" clId="{52C94D5E-D6F7-4BED-AD44-BFAEA52FB6DC}" dt="2020-05-23T12:25:59.281" v="578" actId="2696"/>
        <pc:sldMkLst>
          <pc:docMk/>
          <pc:sldMk cId="4028912337" sldId="300"/>
        </pc:sldMkLst>
      </pc:sldChg>
      <pc:sldChg chg="del">
        <pc:chgData name="Tegischer Lukas" userId="f78daebb-0565-485c-bd0e-1cd035e796ff" providerId="ADAL" clId="{52C94D5E-D6F7-4BED-AD44-BFAEA52FB6DC}" dt="2020-05-23T12:25:59.334" v="579" actId="2696"/>
        <pc:sldMkLst>
          <pc:docMk/>
          <pc:sldMk cId="3816203970" sldId="301"/>
        </pc:sldMkLst>
      </pc:sldChg>
      <pc:sldChg chg="addSp delSp modSp add delAnim modAnim">
        <pc:chgData name="Tegischer Lukas" userId="f78daebb-0565-485c-bd0e-1cd035e796ff" providerId="ADAL" clId="{52C94D5E-D6F7-4BED-AD44-BFAEA52FB6DC}" dt="2020-05-23T12:28:17.858" v="699"/>
        <pc:sldMkLst>
          <pc:docMk/>
          <pc:sldMk cId="1749003462" sldId="302"/>
        </pc:sldMkLst>
        <pc:spChg chg="add del">
          <ac:chgData name="Tegischer Lukas" userId="f78daebb-0565-485c-bd0e-1cd035e796ff" providerId="ADAL" clId="{52C94D5E-D6F7-4BED-AD44-BFAEA52FB6DC}" dt="2020-05-23T12:21:01.759" v="451"/>
          <ac:spMkLst>
            <pc:docMk/>
            <pc:sldMk cId="1749003462" sldId="302"/>
            <ac:spMk id="4" creationId="{261DC26B-F1D1-4F8A-BE06-8E2B8FDC1DE2}"/>
          </ac:spMkLst>
        </pc:spChg>
        <pc:spChg chg="del">
          <ac:chgData name="Tegischer Lukas" userId="f78daebb-0565-485c-bd0e-1cd035e796ff" providerId="ADAL" clId="{52C94D5E-D6F7-4BED-AD44-BFAEA52FB6DC}" dt="2020-05-23T12:20:44.433" v="449" actId="478"/>
          <ac:spMkLst>
            <pc:docMk/>
            <pc:sldMk cId="1749003462" sldId="302"/>
            <ac:spMk id="5" creationId="{7A5C8050-B931-435B-866E-76FAD8A1FC86}"/>
          </ac:spMkLst>
        </pc:spChg>
        <pc:spChg chg="add del">
          <ac:chgData name="Tegischer Lukas" userId="f78daebb-0565-485c-bd0e-1cd035e796ff" providerId="ADAL" clId="{52C94D5E-D6F7-4BED-AD44-BFAEA52FB6DC}" dt="2020-05-23T12:21:01.759" v="451"/>
          <ac:spMkLst>
            <pc:docMk/>
            <pc:sldMk cId="1749003462" sldId="302"/>
            <ac:spMk id="6" creationId="{C2676994-0743-4B56-8189-7869EC7672EE}"/>
          </ac:spMkLst>
        </pc:spChg>
        <pc:spChg chg="del">
          <ac:chgData name="Tegischer Lukas" userId="f78daebb-0565-485c-bd0e-1cd035e796ff" providerId="ADAL" clId="{52C94D5E-D6F7-4BED-AD44-BFAEA52FB6DC}" dt="2020-05-23T12:20:44.433" v="449" actId="478"/>
          <ac:spMkLst>
            <pc:docMk/>
            <pc:sldMk cId="1749003462" sldId="302"/>
            <ac:spMk id="7" creationId="{C14E76D6-FAE5-4272-B2F3-B5E8DE310D61}"/>
          </ac:spMkLst>
        </pc:spChg>
        <pc:spChg chg="del">
          <ac:chgData name="Tegischer Lukas" userId="f78daebb-0565-485c-bd0e-1cd035e796ff" providerId="ADAL" clId="{52C94D5E-D6F7-4BED-AD44-BFAEA52FB6DC}" dt="2020-05-23T12:20:44.433" v="449" actId="478"/>
          <ac:spMkLst>
            <pc:docMk/>
            <pc:sldMk cId="1749003462" sldId="302"/>
            <ac:spMk id="8" creationId="{2D2ECDA8-57C0-4DBB-B237-C5B89C473061}"/>
          </ac:spMkLst>
        </pc:spChg>
        <pc:spChg chg="add del mod">
          <ac:chgData name="Tegischer Lukas" userId="f78daebb-0565-485c-bd0e-1cd035e796ff" providerId="ADAL" clId="{52C94D5E-D6F7-4BED-AD44-BFAEA52FB6DC}" dt="2020-05-23T12:21:09.664" v="455"/>
          <ac:spMkLst>
            <pc:docMk/>
            <pc:sldMk cId="1749003462" sldId="302"/>
            <ac:spMk id="9" creationId="{DA53E084-B881-44A0-933B-93F7CC718046}"/>
          </ac:spMkLst>
        </pc:spChg>
        <pc:spChg chg="add del mod">
          <ac:chgData name="Tegischer Lukas" userId="f78daebb-0565-485c-bd0e-1cd035e796ff" providerId="ADAL" clId="{52C94D5E-D6F7-4BED-AD44-BFAEA52FB6DC}" dt="2020-05-23T12:21:09.664" v="455"/>
          <ac:spMkLst>
            <pc:docMk/>
            <pc:sldMk cId="1749003462" sldId="302"/>
            <ac:spMk id="11" creationId="{C4DB2B29-E961-44DE-8C3B-46E51FBDA1A2}"/>
          </ac:spMkLst>
        </pc:spChg>
        <pc:spChg chg="add mod">
          <ac:chgData name="Tegischer Lukas" userId="f78daebb-0565-485c-bd0e-1cd035e796ff" providerId="ADAL" clId="{52C94D5E-D6F7-4BED-AD44-BFAEA52FB6DC}" dt="2020-05-23T12:21:39.445" v="465" actId="207"/>
          <ac:spMkLst>
            <pc:docMk/>
            <pc:sldMk cId="1749003462" sldId="302"/>
            <ac:spMk id="12" creationId="{761038BB-1FC5-40CF-9FD5-43027881B9EC}"/>
          </ac:spMkLst>
        </pc:spChg>
        <pc:spChg chg="del">
          <ac:chgData name="Tegischer Lukas" userId="f78daebb-0565-485c-bd0e-1cd035e796ff" providerId="ADAL" clId="{52C94D5E-D6F7-4BED-AD44-BFAEA52FB6DC}" dt="2020-05-23T12:20:44.433" v="449" actId="478"/>
          <ac:spMkLst>
            <pc:docMk/>
            <pc:sldMk cId="1749003462" sldId="302"/>
            <ac:spMk id="13" creationId="{37CA9FA0-C797-4D6A-ABF5-A3FF4F9C943A}"/>
          </ac:spMkLst>
        </pc:spChg>
        <pc:spChg chg="add mod">
          <ac:chgData name="Tegischer Lukas" userId="f78daebb-0565-485c-bd0e-1cd035e796ff" providerId="ADAL" clId="{52C94D5E-D6F7-4BED-AD44-BFAEA52FB6DC}" dt="2020-05-23T12:21:49.714" v="467" actId="1076"/>
          <ac:spMkLst>
            <pc:docMk/>
            <pc:sldMk cId="1749003462" sldId="302"/>
            <ac:spMk id="16" creationId="{E66104D2-9F82-48A5-A42E-A640521E25E0}"/>
          </ac:spMkLst>
        </pc:spChg>
        <pc:spChg chg="add mod">
          <ac:chgData name="Tegischer Lukas" userId="f78daebb-0565-485c-bd0e-1cd035e796ff" providerId="ADAL" clId="{52C94D5E-D6F7-4BED-AD44-BFAEA52FB6DC}" dt="2020-05-23T12:21:52.352" v="468" actId="1076"/>
          <ac:spMkLst>
            <pc:docMk/>
            <pc:sldMk cId="1749003462" sldId="302"/>
            <ac:spMk id="17" creationId="{718E7B48-22BB-489C-A3BB-92A28242C5F9}"/>
          </ac:spMkLst>
        </pc:spChg>
        <pc:spChg chg="add mod">
          <ac:chgData name="Tegischer Lukas" userId="f78daebb-0565-485c-bd0e-1cd035e796ff" providerId="ADAL" clId="{52C94D5E-D6F7-4BED-AD44-BFAEA52FB6DC}" dt="2020-05-23T12:22:47.998" v="505" actId="1076"/>
          <ac:spMkLst>
            <pc:docMk/>
            <pc:sldMk cId="1749003462" sldId="302"/>
            <ac:spMk id="21" creationId="{C42A79EC-D3FA-4BEA-9BAE-1E57A78D04A5}"/>
          </ac:spMkLst>
        </pc:spChg>
        <pc:spChg chg="add mod">
          <ac:chgData name="Tegischer Lukas" userId="f78daebb-0565-485c-bd0e-1cd035e796ff" providerId="ADAL" clId="{52C94D5E-D6F7-4BED-AD44-BFAEA52FB6DC}" dt="2020-05-23T12:28:05.775" v="695" actId="207"/>
          <ac:spMkLst>
            <pc:docMk/>
            <pc:sldMk cId="1749003462" sldId="302"/>
            <ac:spMk id="22" creationId="{07231049-2FA3-4343-8238-FBC9467F9FF2}"/>
          </ac:spMkLst>
        </pc:spChg>
        <pc:picChg chg="add mod">
          <ac:chgData name="Tegischer Lukas" userId="f78daebb-0565-485c-bd0e-1cd035e796ff" providerId="ADAL" clId="{52C94D5E-D6F7-4BED-AD44-BFAEA52FB6DC}" dt="2020-05-23T12:21:59.886" v="471" actId="1076"/>
          <ac:picMkLst>
            <pc:docMk/>
            <pc:sldMk cId="1749003462" sldId="302"/>
            <ac:picMk id="18" creationId="{E670D651-8FEA-4101-84FA-55EE2F343E2E}"/>
          </ac:picMkLst>
        </pc:picChg>
        <pc:cxnChg chg="add del">
          <ac:chgData name="Tegischer Lukas" userId="f78daebb-0565-485c-bd0e-1cd035e796ff" providerId="ADAL" clId="{52C94D5E-D6F7-4BED-AD44-BFAEA52FB6DC}" dt="2020-05-23T12:21:01.759" v="451"/>
          <ac:cxnSpMkLst>
            <pc:docMk/>
            <pc:sldMk cId="1749003462" sldId="302"/>
            <ac:cxnSpMk id="10" creationId="{AD5C8EDD-925B-424F-A89D-395203C0648D}"/>
          </ac:cxnSpMkLst>
        </pc:cxnChg>
        <pc:cxnChg chg="add del mod">
          <ac:chgData name="Tegischer Lukas" userId="f78daebb-0565-485c-bd0e-1cd035e796ff" providerId="ADAL" clId="{52C94D5E-D6F7-4BED-AD44-BFAEA52FB6DC}" dt="2020-05-23T12:21:09.664" v="455"/>
          <ac:cxnSpMkLst>
            <pc:docMk/>
            <pc:sldMk cId="1749003462" sldId="302"/>
            <ac:cxnSpMk id="15" creationId="{E9996E3C-33A5-4D74-BD05-507D115F12D8}"/>
          </ac:cxnSpMkLst>
        </pc:cxnChg>
        <pc:cxnChg chg="add mod">
          <ac:chgData name="Tegischer Lukas" userId="f78daebb-0565-485c-bd0e-1cd035e796ff" providerId="ADAL" clId="{52C94D5E-D6F7-4BED-AD44-BFAEA52FB6DC}" dt="2020-05-23T12:22:15.408" v="473" actId="1582"/>
          <ac:cxnSpMkLst>
            <pc:docMk/>
            <pc:sldMk cId="1749003462" sldId="302"/>
            <ac:cxnSpMk id="20" creationId="{BFA65B68-8B07-44D8-B154-D3B1F2972EBB}"/>
          </ac:cxnSpMkLst>
        </pc:cxnChg>
      </pc:sldChg>
      <pc:sldChg chg="addSp delSp modSp add modAnim">
        <pc:chgData name="Tegischer Lukas" userId="f78daebb-0565-485c-bd0e-1cd035e796ff" providerId="ADAL" clId="{52C94D5E-D6F7-4BED-AD44-BFAEA52FB6DC}" dt="2020-05-23T12:27:04.710" v="660"/>
        <pc:sldMkLst>
          <pc:docMk/>
          <pc:sldMk cId="286669178" sldId="303"/>
        </pc:sldMkLst>
        <pc:spChg chg="add mod">
          <ac:chgData name="Tegischer Lukas" userId="f78daebb-0565-485c-bd0e-1cd035e796ff" providerId="ADAL" clId="{52C94D5E-D6F7-4BED-AD44-BFAEA52FB6DC}" dt="2020-05-23T12:24:45.699" v="553" actId="207"/>
          <ac:spMkLst>
            <pc:docMk/>
            <pc:sldMk cId="286669178" sldId="303"/>
            <ac:spMk id="2" creationId="{C41BE85C-14A4-4892-9352-97AD4BE89586}"/>
          </ac:spMkLst>
        </pc:spChg>
        <pc:spChg chg="add mod">
          <ac:chgData name="Tegischer Lukas" userId="f78daebb-0565-485c-bd0e-1cd035e796ff" providerId="ADAL" clId="{52C94D5E-D6F7-4BED-AD44-BFAEA52FB6DC}" dt="2020-05-23T12:24:54.534" v="557" actId="1076"/>
          <ac:spMkLst>
            <pc:docMk/>
            <pc:sldMk cId="286669178" sldId="303"/>
            <ac:spMk id="4" creationId="{419C0D31-E683-477A-A22F-FFD93ADDBAD3}"/>
          </ac:spMkLst>
        </pc:spChg>
        <pc:spChg chg="del">
          <ac:chgData name="Tegischer Lukas" userId="f78daebb-0565-485c-bd0e-1cd035e796ff" providerId="ADAL" clId="{52C94D5E-D6F7-4BED-AD44-BFAEA52FB6DC}" dt="2020-05-23T12:24:20.292" v="539" actId="478"/>
          <ac:spMkLst>
            <pc:docMk/>
            <pc:sldMk cId="286669178" sldId="303"/>
            <ac:spMk id="8" creationId="{FDCC7CAD-D49C-473D-B3A3-3A2B99C9DF73}"/>
          </ac:spMkLst>
        </pc:spChg>
        <pc:spChg chg="del">
          <ac:chgData name="Tegischer Lukas" userId="f78daebb-0565-485c-bd0e-1cd035e796ff" providerId="ADAL" clId="{52C94D5E-D6F7-4BED-AD44-BFAEA52FB6DC}" dt="2020-05-23T12:24:09.643" v="536" actId="478"/>
          <ac:spMkLst>
            <pc:docMk/>
            <pc:sldMk cId="286669178" sldId="303"/>
            <ac:spMk id="9" creationId="{D7B1F961-9171-41BB-8EB2-3FDB93966484}"/>
          </ac:spMkLst>
        </pc:spChg>
      </pc:sldChg>
      <pc:sldChg chg="addSp delSp modSp add modAnim">
        <pc:chgData name="Tegischer Lukas" userId="f78daebb-0565-485c-bd0e-1cd035e796ff" providerId="ADAL" clId="{52C94D5E-D6F7-4BED-AD44-BFAEA52FB6DC}" dt="2020-05-23T12:27:08.370" v="662"/>
        <pc:sldMkLst>
          <pc:docMk/>
          <pc:sldMk cId="4279424284" sldId="304"/>
        </pc:sldMkLst>
        <pc:spChg chg="del">
          <ac:chgData name="Tegischer Lukas" userId="f78daebb-0565-485c-bd0e-1cd035e796ff" providerId="ADAL" clId="{52C94D5E-D6F7-4BED-AD44-BFAEA52FB6DC}" dt="2020-05-23T12:25:20.464" v="572" actId="478"/>
          <ac:spMkLst>
            <pc:docMk/>
            <pc:sldMk cId="4279424284" sldId="304"/>
            <ac:spMk id="2" creationId="{C41BE85C-14A4-4892-9352-97AD4BE89586}"/>
          </ac:spMkLst>
        </pc:spChg>
        <pc:spChg chg="mod">
          <ac:chgData name="Tegischer Lukas" userId="f78daebb-0565-485c-bd0e-1cd035e796ff" providerId="ADAL" clId="{52C94D5E-D6F7-4BED-AD44-BFAEA52FB6DC}" dt="2020-05-23T12:25:19.152" v="571" actId="1076"/>
          <ac:spMkLst>
            <pc:docMk/>
            <pc:sldMk cId="4279424284" sldId="304"/>
            <ac:spMk id="4" creationId="{419C0D31-E683-477A-A22F-FFD93ADDBAD3}"/>
          </ac:spMkLst>
        </pc:spChg>
        <pc:spChg chg="add mod">
          <ac:chgData name="Tegischer Lukas" userId="f78daebb-0565-485c-bd0e-1cd035e796ff" providerId="ADAL" clId="{52C94D5E-D6F7-4BED-AD44-BFAEA52FB6DC}" dt="2020-05-23T12:25:33.620" v="575" actId="207"/>
          <ac:spMkLst>
            <pc:docMk/>
            <pc:sldMk cId="4279424284" sldId="304"/>
            <ac:spMk id="6" creationId="{510112E6-6BD7-4914-B926-842F9F830D43}"/>
          </ac:spMkLst>
        </pc:spChg>
      </pc:sldChg>
    </pc:docChg>
  </pc:docChgLst>
  <pc:docChgLst>
    <pc:chgData name="Tegischer Lukas" userId="f78daebb-0565-485c-bd0e-1cd035e796ff" providerId="ADAL" clId="{ED296E01-8719-4717-8B35-1E2D148D50BC}"/>
    <pc:docChg chg="undo custSel delSld modSld">
      <pc:chgData name="Tegischer Lukas" userId="f78daebb-0565-485c-bd0e-1cd035e796ff" providerId="ADAL" clId="{ED296E01-8719-4717-8B35-1E2D148D50BC}" dt="2020-05-23T12:08:09.342" v="404" actId="20577"/>
      <pc:docMkLst>
        <pc:docMk/>
      </pc:docMkLst>
      <pc:sldChg chg="modSp">
        <pc:chgData name="Tegischer Lukas" userId="f78daebb-0565-485c-bd0e-1cd035e796ff" providerId="ADAL" clId="{ED296E01-8719-4717-8B35-1E2D148D50BC}" dt="2020-05-23T11:09:14.367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D296E01-8719-4717-8B35-1E2D148D50BC}" dt="2020-05-23T11:09:14.367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ED296E01-8719-4717-8B35-1E2D148D50BC}" dt="2020-05-23T11:10:53.427" v="27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ED296E01-8719-4717-8B35-1E2D148D50BC}" dt="2020-05-23T11:10:53.427" v="27" actId="20577"/>
          <ac:spMkLst>
            <pc:docMk/>
            <pc:sldMk cId="4068653008" sldId="278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09:20.645" v="1" actId="1076"/>
          <ac:spMkLst>
            <pc:docMk/>
            <pc:sldMk cId="4068653008" sldId="278"/>
            <ac:spMk id="11" creationId="{EB8611C7-EDBE-4D99-A00D-C2DB59BDBFC3}"/>
          </ac:spMkLst>
        </pc:spChg>
      </pc:sldChg>
      <pc:sldChg chg="modSp">
        <pc:chgData name="Tegischer Lukas" userId="f78daebb-0565-485c-bd0e-1cd035e796ff" providerId="ADAL" clId="{ED296E01-8719-4717-8B35-1E2D148D50BC}" dt="2020-05-23T12:08:09.342" v="404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D296E01-8719-4717-8B35-1E2D148D50BC}" dt="2020-05-23T12:07:57.622" v="362" actId="20577"/>
          <ac:spMkLst>
            <pc:docMk/>
            <pc:sldMk cId="3932101437" sldId="291"/>
            <ac:spMk id="3" creationId="{7F6B21D6-1E80-4453-8E7D-7069E055C375}"/>
          </ac:spMkLst>
        </pc:spChg>
        <pc:spChg chg="mod">
          <ac:chgData name="Tegischer Lukas" userId="f78daebb-0565-485c-bd0e-1cd035e796ff" providerId="ADAL" clId="{ED296E01-8719-4717-8B35-1E2D148D50BC}" dt="2020-05-23T12:08:09.342" v="404" actId="20577"/>
          <ac:spMkLst>
            <pc:docMk/>
            <pc:sldMk cId="3932101437" sldId="291"/>
            <ac:spMk id="6" creationId="{A59499F7-B534-48B6-9EB0-251AB63B6C0A}"/>
          </ac:spMkLst>
        </pc:spChg>
      </pc:sldChg>
      <pc:sldChg chg="modSp modTransition">
        <pc:chgData name="Tegischer Lukas" userId="f78daebb-0565-485c-bd0e-1cd035e796ff" providerId="ADAL" clId="{ED296E01-8719-4717-8B35-1E2D148D50BC}" dt="2020-05-23T12:04:37.548" v="359"/>
        <pc:sldMkLst>
          <pc:docMk/>
          <pc:sldMk cId="3291215939" sldId="293"/>
        </pc:sldMkLst>
        <pc:spChg chg="mod">
          <ac:chgData name="Tegischer Lukas" userId="f78daebb-0565-485c-bd0e-1cd035e796ff" providerId="ADAL" clId="{ED296E01-8719-4717-8B35-1E2D148D50BC}" dt="2020-05-23T12:04:01.698" v="357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delSp modSp del delAnim">
        <pc:chgData name="Tegischer Lukas" userId="f78daebb-0565-485c-bd0e-1cd035e796ff" providerId="ADAL" clId="{ED296E01-8719-4717-8B35-1E2D148D50BC}" dt="2020-05-23T11:09:43.352" v="7" actId="2696"/>
        <pc:sldMkLst>
          <pc:docMk/>
          <pc:sldMk cId="3281699856" sldId="294"/>
        </pc:sldMkLst>
        <pc:spChg chg="mod">
          <ac:chgData name="Tegischer Lukas" userId="f78daebb-0565-485c-bd0e-1cd035e796ff" providerId="ADAL" clId="{ED296E01-8719-4717-8B35-1E2D148D50BC}" dt="2020-05-23T11:09:38.515" v="6" actId="1076"/>
          <ac:spMkLst>
            <pc:docMk/>
            <pc:sldMk cId="3281699856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ED296E01-8719-4717-8B35-1E2D148D50BC}" dt="2020-05-23T11:09:30.529" v="4" actId="478"/>
          <ac:spMkLst>
            <pc:docMk/>
            <pc:sldMk cId="3281699856" sldId="294"/>
            <ac:spMk id="5" creationId="{CCD91B24-F30C-458A-BA82-542B70E6F928}"/>
          </ac:spMkLst>
        </pc:spChg>
        <pc:spChg chg="del">
          <ac:chgData name="Tegischer Lukas" userId="f78daebb-0565-485c-bd0e-1cd035e796ff" providerId="ADAL" clId="{ED296E01-8719-4717-8B35-1E2D148D50BC}" dt="2020-05-23T11:09:26.247" v="3" actId="478"/>
          <ac:spMkLst>
            <pc:docMk/>
            <pc:sldMk cId="3281699856" sldId="294"/>
            <ac:spMk id="9" creationId="{B98BF272-E1AF-4510-8C00-89ACF6CDAA25}"/>
          </ac:spMkLst>
        </pc:spChg>
        <pc:picChg chg="del">
          <ac:chgData name="Tegischer Lukas" userId="f78daebb-0565-485c-bd0e-1cd035e796ff" providerId="ADAL" clId="{ED296E01-8719-4717-8B35-1E2D148D50BC}" dt="2020-05-23T11:09:24.867" v="2" actId="478"/>
          <ac:picMkLst>
            <pc:docMk/>
            <pc:sldMk cId="3281699856" sldId="294"/>
            <ac:picMk id="13" creationId="{2E50D97D-7922-437D-B01F-035131D1C240}"/>
          </ac:picMkLst>
        </pc:picChg>
      </pc:sldChg>
      <pc:sldChg chg="addSp delSp modSp modTransition delAnim modAnim">
        <pc:chgData name="Tegischer Lukas" userId="f78daebb-0565-485c-bd0e-1cd035e796ff" providerId="ADAL" clId="{ED296E01-8719-4717-8B35-1E2D148D50BC}" dt="2020-05-23T12:04:37.548" v="359"/>
        <pc:sldMkLst>
          <pc:docMk/>
          <pc:sldMk cId="1380146374" sldId="295"/>
        </pc:sldMkLst>
        <pc:spChg chg="mod">
          <ac:chgData name="Tegischer Lukas" userId="f78daebb-0565-485c-bd0e-1cd035e796ff" providerId="ADAL" clId="{ED296E01-8719-4717-8B35-1E2D148D50BC}" dt="2020-05-23T11:09:52.340" v="11" actId="1076"/>
          <ac:spMkLst>
            <pc:docMk/>
            <pc:sldMk cId="1380146374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10:58.095" v="28" actId="20577"/>
          <ac:spMkLst>
            <pc:docMk/>
            <pc:sldMk cId="1380146374" sldId="295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10:12.988" v="19" actId="1076"/>
          <ac:spMkLst>
            <pc:docMk/>
            <pc:sldMk cId="1380146374" sldId="295"/>
            <ac:spMk id="4" creationId="{C78E8904-913A-4BC3-B9E9-F5318EE3EEA4}"/>
          </ac:spMkLst>
        </pc:spChg>
        <pc:spChg chg="del">
          <ac:chgData name="Tegischer Lukas" userId="f78daebb-0565-485c-bd0e-1cd035e796ff" providerId="ADAL" clId="{ED296E01-8719-4717-8B35-1E2D148D50BC}" dt="2020-05-23T11:09:45.674" v="8" actId="478"/>
          <ac:spMkLst>
            <pc:docMk/>
            <pc:sldMk cId="1380146374" sldId="295"/>
            <ac:spMk id="5" creationId="{CCD91B24-F30C-458A-BA82-542B70E6F928}"/>
          </ac:spMkLst>
        </pc:spChg>
        <pc:spChg chg="add mod">
          <ac:chgData name="Tegischer Lukas" userId="f78daebb-0565-485c-bd0e-1cd035e796ff" providerId="ADAL" clId="{ED296E01-8719-4717-8B35-1E2D148D50BC}" dt="2020-05-23T11:15:48.706" v="159" actId="20577"/>
          <ac:spMkLst>
            <pc:docMk/>
            <pc:sldMk cId="1380146374" sldId="295"/>
            <ac:spMk id="6" creationId="{6C9A6540-FA15-4AE2-B290-A5370212F9F4}"/>
          </ac:spMkLst>
        </pc:spChg>
        <pc:picChg chg="del">
          <ac:chgData name="Tegischer Lukas" userId="f78daebb-0565-485c-bd0e-1cd035e796ff" providerId="ADAL" clId="{ED296E01-8719-4717-8B35-1E2D148D50BC}" dt="2020-05-23T11:09:54.162" v="12" actId="478"/>
          <ac:picMkLst>
            <pc:docMk/>
            <pc:sldMk cId="1380146374" sldId="295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ED296E01-8719-4717-8B35-1E2D148D50BC}" dt="2020-05-23T11:09:54.422" v="13" actId="478"/>
          <ac:picMkLst>
            <pc:docMk/>
            <pc:sldMk cId="1380146374" sldId="295"/>
            <ac:picMk id="12" creationId="{D7F69E96-C00D-4B9A-A0C4-7DC2AFACB55E}"/>
          </ac:picMkLst>
        </pc:picChg>
        <pc:picChg chg="add mod">
          <ac:chgData name="Tegischer Lukas" userId="f78daebb-0565-485c-bd0e-1cd035e796ff" providerId="ADAL" clId="{ED296E01-8719-4717-8B35-1E2D148D50BC}" dt="2020-05-23T11:10:18.216" v="20" actId="1582"/>
          <ac:picMkLst>
            <pc:docMk/>
            <pc:sldMk cId="1380146374" sldId="295"/>
            <ac:picMk id="13" creationId="{A9FC7925-FBCF-401A-A7DE-307416B31D56}"/>
          </ac:picMkLst>
        </pc:picChg>
        <pc:picChg chg="add mod">
          <ac:chgData name="Tegischer Lukas" userId="f78daebb-0565-485c-bd0e-1cd035e796ff" providerId="ADAL" clId="{ED296E01-8719-4717-8B35-1E2D148D50BC}" dt="2020-05-23T11:10:41.620" v="25" actId="1582"/>
          <ac:picMkLst>
            <pc:docMk/>
            <pc:sldMk cId="1380146374" sldId="295"/>
            <ac:picMk id="15" creationId="{53A75980-A36C-4D0A-A4B1-7B5ECA8EA776}"/>
          </ac:picMkLst>
        </pc:picChg>
      </pc:sldChg>
      <pc:sldChg chg="addSp delSp modSp modTransition modAnim">
        <pc:chgData name="Tegischer Lukas" userId="f78daebb-0565-485c-bd0e-1cd035e796ff" providerId="ADAL" clId="{ED296E01-8719-4717-8B35-1E2D148D50BC}" dt="2020-05-23T12:04:37.548" v="359"/>
        <pc:sldMkLst>
          <pc:docMk/>
          <pc:sldMk cId="315563444" sldId="296"/>
        </pc:sldMkLst>
        <pc:spChg chg="mod">
          <ac:chgData name="Tegischer Lukas" userId="f78daebb-0565-485c-bd0e-1cd035e796ff" providerId="ADAL" clId="{ED296E01-8719-4717-8B35-1E2D148D50BC}" dt="2020-05-23T11:10:49.849" v="26" actId="20577"/>
          <ac:spMkLst>
            <pc:docMk/>
            <pc:sldMk cId="315563444" sldId="296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11:00.904" v="29" actId="20577"/>
          <ac:spMkLst>
            <pc:docMk/>
            <pc:sldMk cId="315563444" sldId="296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24:55.007" v="289" actId="5793"/>
          <ac:spMkLst>
            <pc:docMk/>
            <pc:sldMk cId="315563444" sldId="296"/>
            <ac:spMk id="6" creationId="{8F629F64-2CB1-4D75-A76D-C9C6EFD83E66}"/>
          </ac:spMkLst>
        </pc:spChg>
        <pc:picChg chg="add mod modCrop">
          <ac:chgData name="Tegischer Lukas" userId="f78daebb-0565-485c-bd0e-1cd035e796ff" providerId="ADAL" clId="{ED296E01-8719-4717-8B35-1E2D148D50BC}" dt="2020-05-23T11:13:38.657" v="71" actId="1582"/>
          <ac:picMkLst>
            <pc:docMk/>
            <pc:sldMk cId="315563444" sldId="296"/>
            <ac:picMk id="4" creationId="{8FD82A60-0794-406F-84CF-22AD84ECC218}"/>
          </ac:picMkLst>
        </pc:picChg>
        <pc:picChg chg="del">
          <ac:chgData name="Tegischer Lukas" userId="f78daebb-0565-485c-bd0e-1cd035e796ff" providerId="ADAL" clId="{ED296E01-8719-4717-8B35-1E2D148D50BC}" dt="2020-05-23T11:12:17.204" v="57" actId="478"/>
          <ac:picMkLst>
            <pc:docMk/>
            <pc:sldMk cId="315563444" sldId="296"/>
            <ac:picMk id="8" creationId="{B7D11813-F516-404F-9469-62A7B8C086D8}"/>
          </ac:picMkLst>
        </pc:picChg>
      </pc:sldChg>
      <pc:sldChg chg="del">
        <pc:chgData name="Tegischer Lukas" userId="f78daebb-0565-485c-bd0e-1cd035e796ff" providerId="ADAL" clId="{ED296E01-8719-4717-8B35-1E2D148D50BC}" dt="2020-05-23T11:16:10.937" v="161" actId="2696"/>
        <pc:sldMkLst>
          <pc:docMk/>
          <pc:sldMk cId="841029462" sldId="297"/>
        </pc:sldMkLst>
      </pc:sldChg>
      <pc:sldChg chg="addSp delSp modSp modTransition delAnim modAnim">
        <pc:chgData name="Tegischer Lukas" userId="f78daebb-0565-485c-bd0e-1cd035e796ff" providerId="ADAL" clId="{ED296E01-8719-4717-8B35-1E2D148D50BC}" dt="2020-05-23T12:04:37.548" v="359"/>
        <pc:sldMkLst>
          <pc:docMk/>
          <pc:sldMk cId="2686993821" sldId="298"/>
        </pc:sldMkLst>
        <pc:spChg chg="mod">
          <ac:chgData name="Tegischer Lukas" userId="f78daebb-0565-485c-bd0e-1cd035e796ff" providerId="ADAL" clId="{ED296E01-8719-4717-8B35-1E2D148D50BC}" dt="2020-05-23T11:16:19.320" v="162" actId="20577"/>
          <ac:spMkLst>
            <pc:docMk/>
            <pc:sldMk cId="2686993821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23:50.672" v="270" actId="20577"/>
          <ac:spMkLst>
            <pc:docMk/>
            <pc:sldMk cId="2686993821" sldId="298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16:43.939" v="177" actId="20577"/>
          <ac:spMkLst>
            <pc:docMk/>
            <pc:sldMk cId="2686993821" sldId="298"/>
            <ac:spMk id="4" creationId="{FBD1BA6D-8192-4C59-A206-DAD2BA6ECFE7}"/>
          </ac:spMkLst>
        </pc:spChg>
        <pc:spChg chg="add mod">
          <ac:chgData name="Tegischer Lukas" userId="f78daebb-0565-485c-bd0e-1cd035e796ff" providerId="ADAL" clId="{ED296E01-8719-4717-8B35-1E2D148D50BC}" dt="2020-05-23T11:56:45.918" v="309" actId="1076"/>
          <ac:spMkLst>
            <pc:docMk/>
            <pc:sldMk cId="2686993821" sldId="298"/>
            <ac:spMk id="6" creationId="{6412F2D7-25A1-4CAA-B5DB-973B79300161}"/>
          </ac:spMkLst>
        </pc:spChg>
        <pc:spChg chg="add mod">
          <ac:chgData name="Tegischer Lukas" userId="f78daebb-0565-485c-bd0e-1cd035e796ff" providerId="ADAL" clId="{ED296E01-8719-4717-8B35-1E2D148D50BC}" dt="2020-05-23T11:23:31.644" v="268" actId="1076"/>
          <ac:spMkLst>
            <pc:docMk/>
            <pc:sldMk cId="2686993821" sldId="298"/>
            <ac:spMk id="9" creationId="{380D8CCC-0827-4403-B41E-28F5EC0776F0}"/>
          </ac:spMkLst>
        </pc:spChg>
        <pc:spChg chg="add mod">
          <ac:chgData name="Tegischer Lukas" userId="f78daebb-0565-485c-bd0e-1cd035e796ff" providerId="ADAL" clId="{ED296E01-8719-4717-8B35-1E2D148D50BC}" dt="2020-05-23T11:23:28.941" v="267" actId="1076"/>
          <ac:spMkLst>
            <pc:docMk/>
            <pc:sldMk cId="2686993821" sldId="298"/>
            <ac:spMk id="11" creationId="{358FF010-7297-4073-AB9C-7F12CD4BFD87}"/>
          </ac:spMkLst>
        </pc:spChg>
        <pc:spChg chg="add mod">
          <ac:chgData name="Tegischer Lukas" userId="f78daebb-0565-485c-bd0e-1cd035e796ff" providerId="ADAL" clId="{ED296E01-8719-4717-8B35-1E2D148D50BC}" dt="2020-05-23T11:23:04.103" v="257" actId="1076"/>
          <ac:spMkLst>
            <pc:docMk/>
            <pc:sldMk cId="2686993821" sldId="298"/>
            <ac:spMk id="12" creationId="{4D25EC40-79B3-4F63-BD46-2E7A9745989E}"/>
          </ac:spMkLst>
        </pc:spChg>
        <pc:spChg chg="add mod">
          <ac:chgData name="Tegischer Lukas" userId="f78daebb-0565-485c-bd0e-1cd035e796ff" providerId="ADAL" clId="{ED296E01-8719-4717-8B35-1E2D148D50BC}" dt="2020-05-23T11:23:36.445" v="269" actId="1076"/>
          <ac:spMkLst>
            <pc:docMk/>
            <pc:sldMk cId="2686993821" sldId="298"/>
            <ac:spMk id="13" creationId="{A1679159-E496-4122-9AD6-231011323217}"/>
          </ac:spMkLst>
        </pc:spChg>
        <pc:picChg chg="del mod">
          <ac:chgData name="Tegischer Lukas" userId="f78daebb-0565-485c-bd0e-1cd035e796ff" providerId="ADAL" clId="{ED296E01-8719-4717-8B35-1E2D148D50BC}" dt="2020-05-23T11:16:44.673" v="179" actId="478"/>
          <ac:picMkLst>
            <pc:docMk/>
            <pc:sldMk cId="2686993821" sldId="298"/>
            <ac:picMk id="5" creationId="{070FED0E-4E1F-41DA-9B8B-C703A8516D2B}"/>
          </ac:picMkLst>
        </pc:picChg>
        <pc:picChg chg="add mod modCrop">
          <ac:chgData name="Tegischer Lukas" userId="f78daebb-0565-485c-bd0e-1cd035e796ff" providerId="ADAL" clId="{ED296E01-8719-4717-8B35-1E2D148D50BC}" dt="2020-05-23T11:25:28.645" v="301" actId="14100"/>
          <ac:picMkLst>
            <pc:docMk/>
            <pc:sldMk cId="2686993821" sldId="298"/>
            <ac:picMk id="8" creationId="{79402EC3-DCFB-4912-AD52-8653B2772244}"/>
          </ac:picMkLst>
        </pc:picChg>
      </pc:sldChg>
      <pc:sldChg chg="modSp del">
        <pc:chgData name="Tegischer Lukas" userId="f78daebb-0565-485c-bd0e-1cd035e796ff" providerId="ADAL" clId="{ED296E01-8719-4717-8B35-1E2D148D50BC}" dt="2020-05-23T11:25:49.052" v="304" actId="2696"/>
        <pc:sldMkLst>
          <pc:docMk/>
          <pc:sldMk cId="3685411948" sldId="299"/>
        </pc:sldMkLst>
        <pc:spChg chg="mod">
          <ac:chgData name="Tegischer Lukas" userId="f78daebb-0565-485c-bd0e-1cd035e796ff" providerId="ADAL" clId="{ED296E01-8719-4717-8B35-1E2D148D50BC}" dt="2020-05-23T11:23:59.148" v="272" actId="20577"/>
          <ac:spMkLst>
            <pc:docMk/>
            <pc:sldMk cId="3685411948" sldId="299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23:56.823" v="271" actId="20577"/>
          <ac:spMkLst>
            <pc:docMk/>
            <pc:sldMk cId="3685411948" sldId="299"/>
            <ac:spMk id="3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ED296E01-8719-4717-8B35-1E2D148D50BC}" dt="2020-05-23T12:04:37.548" v="359"/>
        <pc:sldMkLst>
          <pc:docMk/>
          <pc:sldMk cId="4028912337" sldId="300"/>
        </pc:sldMkLst>
        <pc:spChg chg="mod">
          <ac:chgData name="Tegischer Lukas" userId="f78daebb-0565-485c-bd0e-1cd035e796ff" providerId="ADAL" clId="{ED296E01-8719-4717-8B35-1E2D148D50BC}" dt="2020-05-23T11:59:34.444" v="311" actId="20577"/>
          <ac:spMkLst>
            <pc:docMk/>
            <pc:sldMk cId="4028912337" sldId="300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1:58:52.991" v="310" actId="20577"/>
          <ac:spMkLst>
            <pc:docMk/>
            <pc:sldMk cId="4028912337" sldId="300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2:01:26.465" v="312" actId="20577"/>
          <ac:spMkLst>
            <pc:docMk/>
            <pc:sldMk cId="4028912337" sldId="300"/>
            <ac:spMk id="5" creationId="{E9BCF70E-8F1C-4A59-9562-9EBD02FA3C72}"/>
          </ac:spMkLst>
        </pc:spChg>
        <pc:picChg chg="del">
          <ac:chgData name="Tegischer Lukas" userId="f78daebb-0565-485c-bd0e-1cd035e796ff" providerId="ADAL" clId="{ED296E01-8719-4717-8B35-1E2D148D50BC}" dt="2020-05-23T12:01:33.589" v="313" actId="478"/>
          <ac:picMkLst>
            <pc:docMk/>
            <pc:sldMk cId="4028912337" sldId="300"/>
            <ac:picMk id="8" creationId="{894C1F0B-C1B6-48D8-BC0A-C1CC2910BB75}"/>
          </ac:picMkLst>
        </pc:picChg>
        <pc:picChg chg="del">
          <ac:chgData name="Tegischer Lukas" userId="f78daebb-0565-485c-bd0e-1cd035e796ff" providerId="ADAL" clId="{ED296E01-8719-4717-8B35-1E2D148D50BC}" dt="2020-05-23T12:01:33.905" v="314" actId="478"/>
          <ac:picMkLst>
            <pc:docMk/>
            <pc:sldMk cId="4028912337" sldId="300"/>
            <ac:picMk id="9" creationId="{79689970-ED8B-4690-9B06-0EB0F6747E2C}"/>
          </ac:picMkLst>
        </pc:picChg>
        <pc:picChg chg="add mod">
          <ac:chgData name="Tegischer Lukas" userId="f78daebb-0565-485c-bd0e-1cd035e796ff" providerId="ADAL" clId="{ED296E01-8719-4717-8B35-1E2D148D50BC}" dt="2020-05-23T12:02:14.463" v="325" actId="1076"/>
          <ac:picMkLst>
            <pc:docMk/>
            <pc:sldMk cId="4028912337" sldId="300"/>
            <ac:picMk id="10" creationId="{C30C7502-EA49-4DED-AC97-C52A933A1DD1}"/>
          </ac:picMkLst>
        </pc:picChg>
        <pc:picChg chg="add mod">
          <ac:chgData name="Tegischer Lukas" userId="f78daebb-0565-485c-bd0e-1cd035e796ff" providerId="ADAL" clId="{ED296E01-8719-4717-8B35-1E2D148D50BC}" dt="2020-05-23T12:02:10.031" v="323" actId="1076"/>
          <ac:picMkLst>
            <pc:docMk/>
            <pc:sldMk cId="4028912337" sldId="300"/>
            <ac:picMk id="11" creationId="{88D9F97F-DF87-44CE-916C-A43E8388CF14}"/>
          </ac:picMkLst>
        </pc:picChg>
      </pc:sldChg>
      <pc:sldChg chg="modSp modTransition">
        <pc:chgData name="Tegischer Lukas" userId="f78daebb-0565-485c-bd0e-1cd035e796ff" providerId="ADAL" clId="{ED296E01-8719-4717-8B35-1E2D148D50BC}" dt="2020-05-23T12:04:37.548" v="359"/>
        <pc:sldMkLst>
          <pc:docMk/>
          <pc:sldMk cId="3816203970" sldId="301"/>
        </pc:sldMkLst>
        <pc:spChg chg="mod">
          <ac:chgData name="Tegischer Lukas" userId="f78daebb-0565-485c-bd0e-1cd035e796ff" providerId="ADAL" clId="{ED296E01-8719-4717-8B35-1E2D148D50BC}" dt="2020-05-23T12:03:49.862" v="355" actId="20577"/>
          <ac:spMkLst>
            <pc:docMk/>
            <pc:sldMk cId="3816203970" sldId="301"/>
            <ac:spMk id="2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2:03:52.074" v="356" actId="20577"/>
          <ac:spMkLst>
            <pc:docMk/>
            <pc:sldMk cId="3816203970" sldId="301"/>
            <ac:spMk id="3" creationId="{00000000-0000-0000-0000-000000000000}"/>
          </ac:spMkLst>
        </pc:spChg>
        <pc:spChg chg="mod">
          <ac:chgData name="Tegischer Lukas" userId="f78daebb-0565-485c-bd0e-1cd035e796ff" providerId="ADAL" clId="{ED296E01-8719-4717-8B35-1E2D148D50BC}" dt="2020-05-23T12:03:34.513" v="354" actId="20577"/>
          <ac:spMkLst>
            <pc:docMk/>
            <pc:sldMk cId="3816203970" sldId="301"/>
            <ac:spMk id="4" creationId="{2E9D5C20-0B6A-4463-A844-9184CF0EAA5A}"/>
          </ac:spMkLst>
        </pc:spChg>
      </pc:sldChg>
    </pc:docChg>
  </pc:docChgLst>
  <pc:docChgLst>
    <pc:chgData name="Tegischer Lukas" userId="f78daebb-0565-485c-bd0e-1cd035e796ff" providerId="ADAL" clId="{5924F1C4-2B58-44D9-A2B1-BC911D7323D8}"/>
    <pc:docChg chg="undo custSel addSld delSld modSld">
      <pc:chgData name="Tegischer Lukas" userId="f78daebb-0565-485c-bd0e-1cd035e796ff" providerId="ADAL" clId="{5924F1C4-2B58-44D9-A2B1-BC911D7323D8}" dt="2020-05-25T18:42:59.812" v="180" actId="20577"/>
      <pc:docMkLst>
        <pc:docMk/>
      </pc:docMkLst>
      <pc:sldChg chg="modSp">
        <pc:chgData name="Tegischer Lukas" userId="f78daebb-0565-485c-bd0e-1cd035e796ff" providerId="ADAL" clId="{5924F1C4-2B58-44D9-A2B1-BC911D7323D8}" dt="2020-05-25T18:42:39.750" v="17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924F1C4-2B58-44D9-A2B1-BC911D7323D8}" dt="2020-05-25T18:42:39.750" v="17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5924F1C4-2B58-44D9-A2B1-BC911D7323D8}" dt="2020-05-23T12:28:55.411" v="13" actId="2696"/>
        <pc:sldMkLst>
          <pc:docMk/>
          <pc:sldMk cId="4068653008" sldId="278"/>
        </pc:sldMkLst>
      </pc:sldChg>
      <pc:sldChg chg="delSp modSp">
        <pc:chgData name="Tegischer Lukas" userId="f78daebb-0565-485c-bd0e-1cd035e796ff" providerId="ADAL" clId="{5924F1C4-2B58-44D9-A2B1-BC911D7323D8}" dt="2020-05-25T18:42:59.812" v="18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5924F1C4-2B58-44D9-A2B1-BC911D7323D8}" dt="2020-05-25T18:42:59.812" v="180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5924F1C4-2B58-44D9-A2B1-BC911D7323D8}" dt="2020-05-23T12:35:41.481" v="155" actId="478"/>
          <ac:spMkLst>
            <pc:docMk/>
            <pc:sldMk cId="3932101437" sldId="291"/>
            <ac:spMk id="3" creationId="{7F6B21D6-1E80-4453-8E7D-7069E055C375}"/>
          </ac:spMkLst>
        </pc:spChg>
        <pc:spChg chg="del mod">
          <ac:chgData name="Tegischer Lukas" userId="f78daebb-0565-485c-bd0e-1cd035e796ff" providerId="ADAL" clId="{5924F1C4-2B58-44D9-A2B1-BC911D7323D8}" dt="2020-05-23T12:35:45.349" v="157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5924F1C4-2B58-44D9-A2B1-BC911D7323D8}" dt="2020-05-23T12:28:56.958" v="15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5924F1C4-2B58-44D9-A2B1-BC911D7323D8}" dt="2020-05-23T12:28:56.149" v="14" actId="2696"/>
        <pc:sldMkLst>
          <pc:docMk/>
          <pc:sldMk cId="1749003462" sldId="302"/>
        </pc:sldMkLst>
      </pc:sldChg>
      <pc:sldChg chg="del">
        <pc:chgData name="Tegischer Lukas" userId="f78daebb-0565-485c-bd0e-1cd035e796ff" providerId="ADAL" clId="{5924F1C4-2B58-44D9-A2B1-BC911D7323D8}" dt="2020-05-23T12:28:57.608" v="16" actId="2696"/>
        <pc:sldMkLst>
          <pc:docMk/>
          <pc:sldMk cId="286669178" sldId="303"/>
        </pc:sldMkLst>
      </pc:sldChg>
      <pc:sldChg chg="addSp delSp modSp del delAnim">
        <pc:chgData name="Tegischer Lukas" userId="f78daebb-0565-485c-bd0e-1cd035e796ff" providerId="ADAL" clId="{5924F1C4-2B58-44D9-A2B1-BC911D7323D8}" dt="2020-05-23T12:33:06.193" v="48" actId="2696"/>
        <pc:sldMkLst>
          <pc:docMk/>
          <pc:sldMk cId="4279424284" sldId="304"/>
        </pc:sldMkLst>
        <pc:spChg chg="add mod">
          <ac:chgData name="Tegischer Lukas" userId="f78daebb-0565-485c-bd0e-1cd035e796ff" providerId="ADAL" clId="{5924F1C4-2B58-44D9-A2B1-BC911D7323D8}" dt="2020-05-23T12:29:41.409" v="39" actId="113"/>
          <ac:spMkLst>
            <pc:docMk/>
            <pc:sldMk cId="4279424284" sldId="304"/>
            <ac:spMk id="2" creationId="{1BB7C6FD-6169-4421-BA0C-F35E3286D44E}"/>
          </ac:spMkLst>
        </pc:spChg>
        <pc:spChg chg="mod">
          <ac:chgData name="Tegischer Lukas" userId="f78daebb-0565-485c-bd0e-1cd035e796ff" providerId="ADAL" clId="{5924F1C4-2B58-44D9-A2B1-BC911D7323D8}" dt="2020-05-23T12:29:00.173" v="17" actId="20577"/>
          <ac:spMkLst>
            <pc:docMk/>
            <pc:sldMk cId="4279424284" sldId="304"/>
            <ac:spMk id="3" creationId="{00000000-0000-0000-0000-000000000000}"/>
          </ac:spMkLst>
        </pc:spChg>
        <pc:spChg chg="del">
          <ac:chgData name="Tegischer Lukas" userId="f78daebb-0565-485c-bd0e-1cd035e796ff" providerId="ADAL" clId="{5924F1C4-2B58-44D9-A2B1-BC911D7323D8}" dt="2020-05-23T12:29:02.648" v="19" actId="478"/>
          <ac:spMkLst>
            <pc:docMk/>
            <pc:sldMk cId="4279424284" sldId="304"/>
            <ac:spMk id="4" creationId="{419C0D31-E683-477A-A22F-FFD93ADDBAD3}"/>
          </ac:spMkLst>
        </pc:spChg>
        <pc:spChg chg="del">
          <ac:chgData name="Tegischer Lukas" userId="f78daebb-0565-485c-bd0e-1cd035e796ff" providerId="ADAL" clId="{5924F1C4-2B58-44D9-A2B1-BC911D7323D8}" dt="2020-05-23T12:29:02.648" v="19" actId="478"/>
          <ac:spMkLst>
            <pc:docMk/>
            <pc:sldMk cId="4279424284" sldId="304"/>
            <ac:spMk id="5" creationId="{FCFEC77F-1716-4A91-ACC0-2795A46E15C2}"/>
          </ac:spMkLst>
        </pc:spChg>
        <pc:spChg chg="del">
          <ac:chgData name="Tegischer Lukas" userId="f78daebb-0565-485c-bd0e-1cd035e796ff" providerId="ADAL" clId="{5924F1C4-2B58-44D9-A2B1-BC911D7323D8}" dt="2020-05-23T12:29:02.648" v="19" actId="478"/>
          <ac:spMkLst>
            <pc:docMk/>
            <pc:sldMk cId="4279424284" sldId="304"/>
            <ac:spMk id="6" creationId="{510112E6-6BD7-4914-B926-842F9F830D43}"/>
          </ac:spMkLst>
        </pc:spChg>
        <pc:spChg chg="del">
          <ac:chgData name="Tegischer Lukas" userId="f78daebb-0565-485c-bd0e-1cd035e796ff" providerId="ADAL" clId="{5924F1C4-2B58-44D9-A2B1-BC911D7323D8}" dt="2020-05-23T12:29:01.264" v="18" actId="478"/>
          <ac:spMkLst>
            <pc:docMk/>
            <pc:sldMk cId="4279424284" sldId="304"/>
            <ac:spMk id="11" creationId="{16CC1D23-0652-4C3A-B8A1-A717260FB041}"/>
          </ac:spMkLst>
        </pc:spChg>
        <pc:picChg chg="add mod modCrop">
          <ac:chgData name="Tegischer Lukas" userId="f78daebb-0565-485c-bd0e-1cd035e796ff" providerId="ADAL" clId="{5924F1C4-2B58-44D9-A2B1-BC911D7323D8}" dt="2020-05-23T12:32:47.962" v="43" actId="1076"/>
          <ac:picMkLst>
            <pc:docMk/>
            <pc:sldMk cId="4279424284" sldId="304"/>
            <ac:picMk id="7" creationId="{34118939-204A-4DF2-9F4D-1B2CC0DF17A2}"/>
          </ac:picMkLst>
        </pc:picChg>
      </pc:sldChg>
      <pc:sldChg chg="addSp delSp modSp add modAnim">
        <pc:chgData name="Tegischer Lukas" userId="f78daebb-0565-485c-bd0e-1cd035e796ff" providerId="ADAL" clId="{5924F1C4-2B58-44D9-A2B1-BC911D7323D8}" dt="2020-05-25T18:42:51.630" v="177" actId="478"/>
        <pc:sldMkLst>
          <pc:docMk/>
          <pc:sldMk cId="2473071172" sldId="305"/>
        </pc:sldMkLst>
        <pc:spChg chg="mod">
          <ac:chgData name="Tegischer Lukas" userId="f78daebb-0565-485c-bd0e-1cd035e796ff" providerId="ADAL" clId="{5924F1C4-2B58-44D9-A2B1-BC911D7323D8}" dt="2020-05-25T18:42:49.462" v="176" actId="1076"/>
          <ac:spMkLst>
            <pc:docMk/>
            <pc:sldMk cId="2473071172" sldId="305"/>
            <ac:spMk id="2" creationId="{1BB7C6FD-6169-4421-BA0C-F35E3286D44E}"/>
          </ac:spMkLst>
        </pc:spChg>
        <pc:spChg chg="del">
          <ac:chgData name="Tegischer Lukas" userId="f78daebb-0565-485c-bd0e-1cd035e796ff" providerId="ADAL" clId="{5924F1C4-2B58-44D9-A2B1-BC911D7323D8}" dt="2020-05-25T18:42:44.153" v="172" actId="478"/>
          <ac:spMkLst>
            <pc:docMk/>
            <pc:sldMk cId="2473071172" sldId="305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5924F1C4-2B58-44D9-A2B1-BC911D7323D8}" dt="2020-05-25T18:42:51.630" v="177" actId="478"/>
          <ac:spMkLst>
            <pc:docMk/>
            <pc:sldMk cId="2473071172" sldId="305"/>
            <ac:spMk id="6" creationId="{F7B55F45-1A62-40E6-B96F-B69EC301CC5F}"/>
          </ac:spMkLst>
        </pc:spChg>
        <pc:graphicFrameChg chg="add mod modGraphic">
          <ac:chgData name="Tegischer Lukas" userId="f78daebb-0565-485c-bd0e-1cd035e796ff" providerId="ADAL" clId="{5924F1C4-2B58-44D9-A2B1-BC911D7323D8}" dt="2020-05-23T12:35:31.600" v="154" actId="14100"/>
          <ac:graphicFrameMkLst>
            <pc:docMk/>
            <pc:sldMk cId="2473071172" sldId="305"/>
            <ac:graphicFrameMk id="4" creationId="{DB97EE46-5410-4AE7-8D5A-9426C6E4EB5B}"/>
          </ac:graphicFrameMkLst>
        </pc:graphicFrameChg>
        <pc:picChg chg="mod modCrop">
          <ac:chgData name="Tegischer Lukas" userId="f78daebb-0565-485c-bd0e-1cd035e796ff" providerId="ADAL" clId="{5924F1C4-2B58-44D9-A2B1-BC911D7323D8}" dt="2020-05-23T12:36:21.863" v="169" actId="1076"/>
          <ac:picMkLst>
            <pc:docMk/>
            <pc:sldMk cId="2473071172" sldId="305"/>
            <ac:picMk id="7" creationId="{34118939-204A-4DF2-9F4D-1B2CC0DF17A2}"/>
          </ac:picMkLst>
        </pc:picChg>
      </pc:sldChg>
    </pc:docChg>
  </pc:docChgLst>
  <pc:docChgLst>
    <pc:chgData name="Tegischer Lukas" userId="f78daebb-0565-485c-bd0e-1cd035e796ff" providerId="ADAL" clId="{8C78FEA4-6197-4554-A91F-0878BBCAD36B}"/>
    <pc:docChg chg="modSld">
      <pc:chgData name="Tegischer Lukas" userId="f78daebb-0565-485c-bd0e-1cd035e796ff" providerId="ADAL" clId="{8C78FEA4-6197-4554-A91F-0878BBCAD36B}" dt="2020-05-23T11:03:30.139" v="13" actId="20577"/>
      <pc:docMkLst>
        <pc:docMk/>
      </pc:docMkLst>
      <pc:sldChg chg="modSp">
        <pc:chgData name="Tegischer Lukas" userId="f78daebb-0565-485c-bd0e-1cd035e796ff" providerId="ADAL" clId="{8C78FEA4-6197-4554-A91F-0878BBCAD36B}" dt="2020-05-23T11:03:30.139" v="1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C78FEA4-6197-4554-A91F-0878BBCAD36B}" dt="2020-05-23T11:03:30.139" v="13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Nichtlineare Funktionen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Indirekte Proportionalität - </a:t>
            </a:r>
            <a:r>
              <a:rPr lang="de-AT" sz="2800" b="1" cap="none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</a:t>
            </a:r>
            <a:endParaRPr lang="de-AT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1BB7C6FD-6169-4421-BA0C-F35E3286D44E}"/>
                  </a:ext>
                </a:extLst>
              </p:cNvPr>
              <p:cNvSpPr/>
              <p:nvPr/>
            </p:nvSpPr>
            <p:spPr>
              <a:xfrm>
                <a:off x="203575" y="301114"/>
                <a:ext cx="10836482" cy="13119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4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Bsp.)</a:t>
                </a:r>
                <a:r>
                  <a:rPr lang="de-AT" sz="1400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Autobahn-Strecke zwischen Wien und Graz beträgt ca. 200 km.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a. Gib eine Funktion </a:t>
                </a:r>
                <a14:m>
                  <m:oMath xmlns:m="http://schemas.openxmlformats.org/officeDocument/2006/math">
                    <m:r>
                      <a:rPr lang="de-AT" sz="1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1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de-AT" sz="1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an, die die </a:t>
                </a:r>
                <a:r>
                  <a:rPr lang="de-AT" sz="1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Abhängigkeit der Fahrzeit t</a:t>
                </a:r>
                <a:r>
                  <a:rPr lang="de-AT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der </a:t>
                </a:r>
                <a:r>
                  <a:rPr lang="de-AT" sz="1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Durchschnittsgeschwindigkeit v</a:t>
                </a:r>
                <a:r>
                  <a:rPr lang="de-AT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eines Autos beschreibt.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b. Gib eine geeignete </a:t>
                </a:r>
                <a:r>
                  <a:rPr lang="de-AT" sz="1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Definitionsmenge</a:t>
                </a:r>
                <a:r>
                  <a:rPr lang="de-AT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 und erstelle eine </a:t>
                </a:r>
                <a:r>
                  <a:rPr lang="de-AT" sz="1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Wertetabelle</a:t>
                </a:r>
                <a:r>
                  <a:rPr lang="de-AT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:r>
                  <a:rPr lang="de-AT" sz="1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Zeichne</a:t>
                </a:r>
                <a:r>
                  <a:rPr lang="de-AT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den </a:t>
                </a:r>
                <a:r>
                  <a:rPr lang="de-AT" sz="1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Graphen</a:t>
                </a:r>
                <a:r>
                  <a:rPr lang="de-AT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Funktion und </a:t>
                </a:r>
                <a:r>
                  <a:rPr lang="de-AT" sz="1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interpretiere</a:t>
                </a:r>
                <a:r>
                  <a:rPr lang="de-AT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den </a:t>
                </a:r>
                <a:r>
                  <a:rPr lang="de-AT" sz="1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Zusammenhang</a:t>
                </a:r>
                <a:r>
                  <a:rPr lang="de-AT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</a:t>
                </a:r>
                <a:r>
                  <a:rPr lang="de-AT" sz="1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Geschwindigkeit</a:t>
                </a:r>
                <a:r>
                  <a:rPr lang="de-AT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:r>
                  <a:rPr lang="de-AT" sz="1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Fahrzeit</a:t>
                </a:r>
                <a:r>
                  <a:rPr lang="de-AT" sz="1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1BB7C6FD-6169-4421-BA0C-F35E3286D4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5" y="301114"/>
                <a:ext cx="10836482" cy="1311962"/>
              </a:xfrm>
              <a:prstGeom prst="rect">
                <a:avLst/>
              </a:prstGeom>
              <a:blipFill>
                <a:blip r:embed="rId3"/>
                <a:stretch>
                  <a:fillRect l="-169" b="-370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34118939-204A-4DF2-9F4D-1B2CC0DF17A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762" b="13925"/>
          <a:stretch/>
        </p:blipFill>
        <p:spPr>
          <a:xfrm>
            <a:off x="6029325" y="2124831"/>
            <a:ext cx="5959100" cy="4319149"/>
          </a:xfrm>
          <a:prstGeom prst="rect">
            <a:avLst/>
          </a:prstGeom>
        </p:spPr>
      </p:pic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DB97EE46-5410-4AE7-8D5A-9426C6E4EB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114214"/>
              </p:ext>
            </p:extLst>
          </p:nvPr>
        </p:nvGraphicFramePr>
        <p:xfrm>
          <a:off x="346075" y="2942023"/>
          <a:ext cx="2282825" cy="3614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0300">
                  <a:extLst>
                    <a:ext uri="{9D8B030D-6E8A-4147-A177-3AD203B41FA5}">
                      <a16:colId xmlns:a16="http://schemas.microsoft.com/office/drawing/2014/main" val="3211538378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624061870"/>
                    </a:ext>
                  </a:extLst>
                </a:gridCol>
              </a:tblGrid>
              <a:tr h="323023">
                <a:tc>
                  <a:txBody>
                    <a:bodyPr/>
                    <a:lstStyle/>
                    <a:p>
                      <a:pPr algn="ctr"/>
                      <a:r>
                        <a:rPr lang="de-AT" sz="1400" dirty="0"/>
                        <a:t>v… in km/h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1400" dirty="0"/>
                        <a:t>t(v) … in 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608935"/>
                  </a:ext>
                </a:extLst>
              </a:tr>
              <a:tr h="346361">
                <a:tc>
                  <a:txBody>
                    <a:bodyPr/>
                    <a:lstStyle/>
                    <a:p>
                      <a:pPr algn="ctr"/>
                      <a:r>
                        <a:rPr lang="de-AT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79453"/>
                  </a:ext>
                </a:extLst>
              </a:tr>
              <a:tr h="346361">
                <a:tc>
                  <a:txBody>
                    <a:bodyPr/>
                    <a:lstStyle/>
                    <a:p>
                      <a:pPr algn="ctr"/>
                      <a:r>
                        <a:rPr lang="de-AT" sz="16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417673"/>
                  </a:ext>
                </a:extLst>
              </a:tr>
              <a:tr h="346361">
                <a:tc>
                  <a:txBody>
                    <a:bodyPr/>
                    <a:lstStyle/>
                    <a:p>
                      <a:pPr algn="ctr"/>
                      <a:r>
                        <a:rPr lang="de-AT" sz="16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8108773"/>
                  </a:ext>
                </a:extLst>
              </a:tr>
              <a:tr h="346361">
                <a:tc>
                  <a:txBody>
                    <a:bodyPr/>
                    <a:lstStyle/>
                    <a:p>
                      <a:pPr algn="ctr"/>
                      <a:r>
                        <a:rPr lang="de-AT" sz="1600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624811"/>
                  </a:ext>
                </a:extLst>
              </a:tr>
              <a:tr h="346361">
                <a:tc>
                  <a:txBody>
                    <a:bodyPr/>
                    <a:lstStyle/>
                    <a:p>
                      <a:pPr algn="ctr"/>
                      <a:r>
                        <a:rPr lang="de-AT" sz="16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536349"/>
                  </a:ext>
                </a:extLst>
              </a:tr>
              <a:tr h="346361">
                <a:tc>
                  <a:txBody>
                    <a:bodyPr/>
                    <a:lstStyle/>
                    <a:p>
                      <a:pPr algn="ctr"/>
                      <a:r>
                        <a:rPr lang="de-AT" sz="1600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958409"/>
                  </a:ext>
                </a:extLst>
              </a:tr>
              <a:tr h="346361">
                <a:tc>
                  <a:txBody>
                    <a:bodyPr/>
                    <a:lstStyle/>
                    <a:p>
                      <a:pPr algn="ctr"/>
                      <a:r>
                        <a:rPr lang="de-AT" sz="1600" dirty="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88064"/>
                  </a:ext>
                </a:extLst>
              </a:tr>
              <a:tr h="346361">
                <a:tc>
                  <a:txBody>
                    <a:bodyPr/>
                    <a:lstStyle/>
                    <a:p>
                      <a:pPr algn="ctr"/>
                      <a:r>
                        <a:rPr lang="de-AT" sz="1600" dirty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897781"/>
                  </a:ext>
                </a:extLst>
              </a:tr>
              <a:tr h="346361">
                <a:tc>
                  <a:txBody>
                    <a:bodyPr/>
                    <a:lstStyle/>
                    <a:p>
                      <a:pPr algn="ctr"/>
                      <a:r>
                        <a:rPr lang="de-AT" sz="1600" dirty="0"/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806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3071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97</Words>
  <Application>Microsoft Office PowerPoint</Application>
  <PresentationFormat>Breitbild</PresentationFormat>
  <Paragraphs>16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Calibri</vt:lpstr>
      <vt:lpstr>Cambria Math</vt:lpstr>
      <vt:lpstr>Georgia</vt:lpstr>
      <vt:lpstr>Trebuchet MS</vt:lpstr>
      <vt:lpstr>Wingdings</vt:lpstr>
      <vt:lpstr>Holzart</vt:lpstr>
      <vt:lpstr>Nichtlineare Funktionen  Indirekte Proportionalität - Beispiel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2022-11-04T10:52:00Z</dcterms:modified>
</cp:coreProperties>
</file>