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308" r:id="rId4"/>
    <p:sldId id="30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FC52DCC-134D-4034-8B6B-A4C6D587364F}"/>
    <pc:docChg chg="custSel delSld modSld">
      <pc:chgData name="Tegischer Lukas" userId="f78daebb-0565-485c-bd0e-1cd035e796ff" providerId="ADAL" clId="{8FC52DCC-134D-4034-8B6B-A4C6D587364F}" dt="2022-11-04T15:36:02.940" v="4" actId="47"/>
      <pc:docMkLst>
        <pc:docMk/>
      </pc:docMkLst>
      <pc:sldChg chg="delSp mod">
        <pc:chgData name="Tegischer Lukas" userId="f78daebb-0565-485c-bd0e-1cd035e796ff" providerId="ADAL" clId="{8FC52DCC-134D-4034-8B6B-A4C6D587364F}" dt="2022-11-04T15:35:58.72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8FC52DCC-134D-4034-8B6B-A4C6D587364F}" dt="2022-11-04T15:35:58.72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8FC52DCC-134D-4034-8B6B-A4C6D587364F}" dt="2022-11-04T15:35:59.633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8FC52DCC-134D-4034-8B6B-A4C6D587364F}" dt="2022-11-04T15:35:59.633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FC52DCC-134D-4034-8B6B-A4C6D587364F}" dt="2022-11-04T15:36:02.940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FC52DCC-134D-4034-8B6B-A4C6D587364F}" dt="2022-11-04T15:36:00.329" v="2" actId="478"/>
        <pc:sldMkLst>
          <pc:docMk/>
          <pc:sldMk cId="1701691928" sldId="308"/>
        </pc:sldMkLst>
        <pc:picChg chg="del">
          <ac:chgData name="Tegischer Lukas" userId="f78daebb-0565-485c-bd0e-1cd035e796ff" providerId="ADAL" clId="{8FC52DCC-134D-4034-8B6B-A4C6D587364F}" dt="2022-11-04T15:36:00.329" v="2" actId="478"/>
          <ac:picMkLst>
            <pc:docMk/>
            <pc:sldMk cId="1701691928" sldId="30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FC52DCC-134D-4034-8B6B-A4C6D587364F}" dt="2022-11-04T15:36:01.185" v="3" actId="478"/>
        <pc:sldMkLst>
          <pc:docMk/>
          <pc:sldMk cId="3457118219" sldId="309"/>
        </pc:sldMkLst>
        <pc:picChg chg="del">
          <ac:chgData name="Tegischer Lukas" userId="f78daebb-0565-485c-bd0e-1cd035e796ff" providerId="ADAL" clId="{8FC52DCC-134D-4034-8B6B-A4C6D587364F}" dt="2022-11-04T15:36:01.185" v="3" actId="478"/>
          <ac:picMkLst>
            <pc:docMk/>
            <pc:sldMk cId="3457118219" sldId="30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3752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773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Herausheben von gemeinsamen Faktoren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Herausheben von gemeinsamen Faktoren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F9FC19F-0105-492D-883A-16B5D2A6818E}"/>
              </a:ext>
            </a:extLst>
          </p:cNvPr>
          <p:cNvSpPr/>
          <p:nvPr/>
        </p:nvSpPr>
        <p:spPr>
          <a:xfrm>
            <a:off x="953081" y="1487536"/>
            <a:ext cx="10086975" cy="736355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Beim Herausheben versuchst du möglichst </a:t>
            </a:r>
            <a:r>
              <a:rPr lang="de-AT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viele gemeinsame Faktoren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 </a:t>
            </a:r>
            <a:r>
              <a:rPr lang="de-AT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ALLEN Gliedern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herausheben. Dabei wird das Distributivgesetz in umgekehrter Reihenfolge angewendet.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133AF3FF-7219-4770-8DBA-A6953B93DB11}"/>
                  </a:ext>
                </a:extLst>
              </p:cNvPr>
              <p:cNvSpPr/>
              <p:nvPr/>
            </p:nvSpPr>
            <p:spPr>
              <a:xfrm>
                <a:off x="1617328" y="3739738"/>
                <a:ext cx="2587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133AF3FF-7219-4770-8DBA-A6953B93DB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328" y="3739738"/>
                <a:ext cx="2587055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086FDE48-BC54-4916-BAD8-9DF5EC43874A}"/>
                  </a:ext>
                </a:extLst>
              </p:cNvPr>
              <p:cNvSpPr/>
              <p:nvPr/>
            </p:nvSpPr>
            <p:spPr>
              <a:xfrm>
                <a:off x="4480608" y="2495892"/>
                <a:ext cx="30329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∙(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086FDE48-BC54-4916-BAD8-9DF5EC4387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608" y="2495892"/>
                <a:ext cx="3032946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80BE3FD0-1988-4157-8867-A3AB5CD0F541}"/>
              </a:ext>
            </a:extLst>
          </p:cNvPr>
          <p:cNvCxnSpPr>
            <a:cxnSpLocks/>
          </p:cNvCxnSpPr>
          <p:nvPr/>
        </p:nvCxnSpPr>
        <p:spPr>
          <a:xfrm>
            <a:off x="4124325" y="4201403"/>
            <a:ext cx="120967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9CAAB5F-9FC5-43E3-B92E-CEBECEBD02F6}"/>
                  </a:ext>
                </a:extLst>
              </p:cNvPr>
              <p:cNvSpPr txBox="1"/>
              <p:nvPr/>
            </p:nvSpPr>
            <p:spPr>
              <a:xfrm>
                <a:off x="5410200" y="3685000"/>
                <a:ext cx="30296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              −                )</m:t>
                      </m:r>
                    </m:oMath>
                  </m:oMathPara>
                </a14:m>
                <a:endParaRPr lang="de-AT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9CAAB5F-9FC5-43E3-B92E-CEBECEBD0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85000"/>
                <a:ext cx="302967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Herausheben von gemeinsamen Faktoren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61ADB62-B23B-43D5-94F0-C074E26ACED3}"/>
                  </a:ext>
                </a:extLst>
              </p:cNvPr>
              <p:cNvSpPr/>
              <p:nvPr/>
            </p:nvSpPr>
            <p:spPr>
              <a:xfrm>
                <a:off x="685108" y="2906152"/>
                <a:ext cx="383201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20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61ADB62-B23B-43D5-94F0-C074E26ACE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08" y="2906152"/>
                <a:ext cx="383201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EBEC1A2-1991-4A85-A2D5-A3BB8FB416BA}"/>
              </a:ext>
            </a:extLst>
          </p:cNvPr>
          <p:cNvCxnSpPr>
            <a:cxnSpLocks/>
          </p:cNvCxnSpPr>
          <p:nvPr/>
        </p:nvCxnSpPr>
        <p:spPr>
          <a:xfrm>
            <a:off x="4517119" y="3391778"/>
            <a:ext cx="135980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0C4570CC-545A-48E6-ABEC-24D222ED54BB}"/>
                  </a:ext>
                </a:extLst>
              </p:cNvPr>
              <p:cNvSpPr txBox="1"/>
              <p:nvPr/>
            </p:nvSpPr>
            <p:spPr>
              <a:xfrm>
                <a:off x="5953125" y="2875375"/>
                <a:ext cx="47112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                −                 +               )</m:t>
                      </m:r>
                    </m:oMath>
                  </m:oMathPara>
                </a14:m>
                <a:endParaRPr lang="de-AT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0C4570CC-545A-48E6-ABEC-24D222ED5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25" y="2875375"/>
                <a:ext cx="471122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69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Herausheben von gemeinsamen Faktoren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8AC2EFC-526B-4D7F-A842-EADFD5944FFA}"/>
                  </a:ext>
                </a:extLst>
              </p:cNvPr>
              <p:cNvSpPr/>
              <p:nvPr/>
            </p:nvSpPr>
            <p:spPr>
              <a:xfrm>
                <a:off x="103363" y="3228945"/>
                <a:ext cx="455233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000">
                          <a:latin typeface="Cambria Math" panose="02040503050406030204" pitchFamily="18" charset="0"/>
                        </a:rPr>
                        <m:t>00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+2000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+1500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8AC2EFC-526B-4D7F-A842-EADFD5944F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63" y="3228945"/>
                <a:ext cx="4552335" cy="400110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80BEFC56-C3F3-4177-8653-2C6BAAFA2F90}"/>
              </a:ext>
            </a:extLst>
          </p:cNvPr>
          <p:cNvCxnSpPr>
            <a:cxnSpLocks/>
          </p:cNvCxnSpPr>
          <p:nvPr/>
        </p:nvCxnSpPr>
        <p:spPr>
          <a:xfrm>
            <a:off x="4655698" y="3590628"/>
            <a:ext cx="127837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CEF4E19-519F-4294-855F-9A54B0D159CB}"/>
                  </a:ext>
                </a:extLst>
              </p:cNvPr>
              <p:cNvSpPr txBox="1"/>
              <p:nvPr/>
            </p:nvSpPr>
            <p:spPr>
              <a:xfrm>
                <a:off x="5934075" y="3121315"/>
                <a:ext cx="478977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             +                   +                )</m:t>
                      </m:r>
                    </m:oMath>
                  </m:oMathPara>
                </a14:m>
                <a:endParaRPr lang="de-AT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4CEF4E19-519F-4294-855F-9A54B0D15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075" y="3121315"/>
                <a:ext cx="478977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711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102</Words>
  <Application>Microsoft Office PowerPoint</Application>
  <PresentationFormat>Breitbild</PresentationFormat>
  <Paragraphs>16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Termrechnung Herausheben von gemeinsamen Faktoren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87</cp:revision>
  <dcterms:created xsi:type="dcterms:W3CDTF">2020-04-09T06:13:57Z</dcterms:created>
  <dcterms:modified xsi:type="dcterms:W3CDTF">2022-11-04T15:36:03Z</dcterms:modified>
</cp:coreProperties>
</file>