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00" r:id="rId3"/>
    <p:sldId id="324" r:id="rId4"/>
    <p:sldId id="305" r:id="rId5"/>
    <p:sldId id="307" r:id="rId6"/>
    <p:sldId id="303" r:id="rId7"/>
    <p:sldId id="325" r:id="rId8"/>
    <p:sldId id="329" r:id="rId9"/>
    <p:sldId id="326" r:id="rId10"/>
    <p:sldId id="341" r:id="rId11"/>
    <p:sldId id="342" r:id="rId12"/>
    <p:sldId id="343" r:id="rId13"/>
    <p:sldId id="34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CF8BE498-C49E-4422-BC4D-A2746BB46486}"/>
    <pc:docChg chg="custSel addSld delSld modSld">
      <pc:chgData name="Tegischer Lukas" userId="f78daebb-0565-485c-bd0e-1cd035e796ff" providerId="ADAL" clId="{CF8BE498-C49E-4422-BC4D-A2746BB46486}" dt="2021-03-11T20:46:40.941" v="305"/>
      <pc:docMkLst>
        <pc:docMk/>
      </pc:docMkLst>
      <pc:sldChg chg="modSp mod">
        <pc:chgData name="Tegischer Lukas" userId="f78daebb-0565-485c-bd0e-1cd035e796ff" providerId="ADAL" clId="{CF8BE498-C49E-4422-BC4D-A2746BB46486}" dt="2021-03-11T19:29:48.232" v="1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CF8BE498-C49E-4422-BC4D-A2746BB46486}" dt="2021-03-11T19:29:48.232" v="1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CF8BE498-C49E-4422-BC4D-A2746BB46486}" dt="2021-03-11T20:46:40.941" v="305"/>
        <pc:sldMkLst>
          <pc:docMk/>
          <pc:sldMk cId="3932101437" sldId="291"/>
        </pc:sldMkLst>
      </pc:sldChg>
      <pc:sldChg chg="del">
        <pc:chgData name="Tegischer Lukas" userId="f78daebb-0565-485c-bd0e-1cd035e796ff" providerId="ADAL" clId="{CF8BE498-C49E-4422-BC4D-A2746BB46486}" dt="2021-03-11T19:30:22.616" v="18" actId="47"/>
        <pc:sldMkLst>
          <pc:docMk/>
          <pc:sldMk cId="3315933259" sldId="298"/>
        </pc:sldMkLst>
      </pc:sldChg>
      <pc:sldChg chg="add">
        <pc:chgData name="Tegischer Lukas" userId="f78daebb-0565-485c-bd0e-1cd035e796ff" providerId="ADAL" clId="{CF8BE498-C49E-4422-BC4D-A2746BB46486}" dt="2021-03-11T19:30:21.112" v="17"/>
        <pc:sldMkLst>
          <pc:docMk/>
          <pc:sldMk cId="1502020708" sldId="300"/>
        </pc:sldMkLst>
      </pc:sldChg>
      <pc:sldChg chg="del">
        <pc:chgData name="Tegischer Lukas" userId="f78daebb-0565-485c-bd0e-1cd035e796ff" providerId="ADAL" clId="{CF8BE498-C49E-4422-BC4D-A2746BB46486}" dt="2021-03-11T19:31:20.937" v="19" actId="47"/>
        <pc:sldMkLst>
          <pc:docMk/>
          <pc:sldMk cId="4179965883" sldId="303"/>
        </pc:sldMkLst>
      </pc:sldChg>
      <pc:sldChg chg="del">
        <pc:chgData name="Tegischer Lukas" userId="f78daebb-0565-485c-bd0e-1cd035e796ff" providerId="ADAL" clId="{CF8BE498-C49E-4422-BC4D-A2746BB46486}" dt="2021-03-11T19:31:20.937" v="19" actId="47"/>
        <pc:sldMkLst>
          <pc:docMk/>
          <pc:sldMk cId="3500513179" sldId="305"/>
        </pc:sldMkLst>
      </pc:sldChg>
      <pc:sldChg chg="del">
        <pc:chgData name="Tegischer Lukas" userId="f78daebb-0565-485c-bd0e-1cd035e796ff" providerId="ADAL" clId="{CF8BE498-C49E-4422-BC4D-A2746BB46486}" dt="2021-03-11T19:31:20.937" v="19" actId="47"/>
        <pc:sldMkLst>
          <pc:docMk/>
          <pc:sldMk cId="739968757" sldId="307"/>
        </pc:sldMkLst>
      </pc:sldChg>
      <pc:sldChg chg="del">
        <pc:chgData name="Tegischer Lukas" userId="f78daebb-0565-485c-bd0e-1cd035e796ff" providerId="ADAL" clId="{CF8BE498-C49E-4422-BC4D-A2746BB46486}" dt="2021-03-11T19:31:26.402" v="20" actId="47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CF8BE498-C49E-4422-BC4D-A2746BB46486}" dt="2021-03-11T19:31:20.937" v="19" actId="47"/>
        <pc:sldMkLst>
          <pc:docMk/>
          <pc:sldMk cId="2929411346" sldId="324"/>
        </pc:sldMkLst>
      </pc:sldChg>
      <pc:sldChg chg="addSp delSp modSp mod delAnim modAnim">
        <pc:chgData name="Tegischer Lukas" userId="f78daebb-0565-485c-bd0e-1cd035e796ff" providerId="ADAL" clId="{CF8BE498-C49E-4422-BC4D-A2746BB46486}" dt="2021-03-11T19:35:06.975" v="204"/>
        <pc:sldMkLst>
          <pc:docMk/>
          <pc:sldMk cId="723336897" sldId="325"/>
        </pc:sldMkLst>
        <pc:spChg chg="mod">
          <ac:chgData name="Tegischer Lukas" userId="f78daebb-0565-485c-bd0e-1cd035e796ff" providerId="ADAL" clId="{CF8BE498-C49E-4422-BC4D-A2746BB46486}" dt="2021-03-11T19:31:51.054" v="53" actId="20577"/>
          <ac:spMkLst>
            <pc:docMk/>
            <pc:sldMk cId="723336897" sldId="325"/>
            <ac:spMk id="2" creationId="{00000000-0000-0000-0000-000000000000}"/>
          </ac:spMkLst>
        </pc:spChg>
        <pc:spChg chg="del">
          <ac:chgData name="Tegischer Lukas" userId="f78daebb-0565-485c-bd0e-1cd035e796ff" providerId="ADAL" clId="{CF8BE498-C49E-4422-BC4D-A2746BB46486}" dt="2021-03-11T19:32:16.365" v="64" actId="478"/>
          <ac:spMkLst>
            <pc:docMk/>
            <pc:sldMk cId="723336897" sldId="325"/>
            <ac:spMk id="3" creationId="{74188A99-F166-4DB4-97C7-489039BE06FF}"/>
          </ac:spMkLst>
        </pc:spChg>
        <pc:spChg chg="add mod">
          <ac:chgData name="Tegischer Lukas" userId="f78daebb-0565-485c-bd0e-1cd035e796ff" providerId="ADAL" clId="{CF8BE498-C49E-4422-BC4D-A2746BB46486}" dt="2021-03-11T19:32:12.268" v="63" actId="1076"/>
          <ac:spMkLst>
            <pc:docMk/>
            <pc:sldMk cId="723336897" sldId="325"/>
            <ac:spMk id="4" creationId="{7B4602B1-3805-4D5B-B192-5BA26C8A5B93}"/>
          </ac:spMkLst>
        </pc:spChg>
        <pc:spChg chg="del">
          <ac:chgData name="Tegischer Lukas" userId="f78daebb-0565-485c-bd0e-1cd035e796ff" providerId="ADAL" clId="{CF8BE498-C49E-4422-BC4D-A2746BB46486}" dt="2021-03-11T19:32:16.365" v="64" actId="478"/>
          <ac:spMkLst>
            <pc:docMk/>
            <pc:sldMk cId="723336897" sldId="325"/>
            <ac:spMk id="9" creationId="{3B4B444A-84FF-49C0-8BFD-BBE199B4360B}"/>
          </ac:spMkLst>
        </pc:spChg>
        <pc:spChg chg="del">
          <ac:chgData name="Tegischer Lukas" userId="f78daebb-0565-485c-bd0e-1cd035e796ff" providerId="ADAL" clId="{CF8BE498-C49E-4422-BC4D-A2746BB46486}" dt="2021-03-11T19:32:18.838" v="65" actId="478"/>
          <ac:spMkLst>
            <pc:docMk/>
            <pc:sldMk cId="723336897" sldId="325"/>
            <ac:spMk id="10" creationId="{2A9B683E-8143-4BB6-80FA-2A854BBF7224}"/>
          </ac:spMkLst>
        </pc:spChg>
        <pc:spChg chg="add mod">
          <ac:chgData name="Tegischer Lukas" userId="f78daebb-0565-485c-bd0e-1cd035e796ff" providerId="ADAL" clId="{CF8BE498-C49E-4422-BC4D-A2746BB46486}" dt="2021-03-11T19:34:19.071" v="169" actId="113"/>
          <ac:spMkLst>
            <pc:docMk/>
            <pc:sldMk cId="723336897" sldId="325"/>
            <ac:spMk id="15" creationId="{0F04AC72-BE63-4355-BFD3-96B7C9D4898E}"/>
          </ac:spMkLst>
        </pc:spChg>
        <pc:spChg chg="add mod">
          <ac:chgData name="Tegischer Lukas" userId="f78daebb-0565-485c-bd0e-1cd035e796ff" providerId="ADAL" clId="{CF8BE498-C49E-4422-BC4D-A2746BB46486}" dt="2021-03-11T19:34:48.758" v="198" actId="1076"/>
          <ac:spMkLst>
            <pc:docMk/>
            <pc:sldMk cId="723336897" sldId="325"/>
            <ac:spMk id="16" creationId="{14DE2A97-1D2A-401F-A6C9-A87AE018E58C}"/>
          </ac:spMkLst>
        </pc:spChg>
        <pc:spChg chg="add mod">
          <ac:chgData name="Tegischer Lukas" userId="f78daebb-0565-485c-bd0e-1cd035e796ff" providerId="ADAL" clId="{CF8BE498-C49E-4422-BC4D-A2746BB46486}" dt="2021-03-11T19:34:51.725" v="199" actId="1076"/>
          <ac:spMkLst>
            <pc:docMk/>
            <pc:sldMk cId="723336897" sldId="325"/>
            <ac:spMk id="17" creationId="{80B8FAAE-D000-4755-A1D6-01DA0BDC3B32}"/>
          </ac:spMkLst>
        </pc:spChg>
        <pc:picChg chg="del">
          <ac:chgData name="Tegischer Lukas" userId="f78daebb-0565-485c-bd0e-1cd035e796ff" providerId="ADAL" clId="{CF8BE498-C49E-4422-BC4D-A2746BB46486}" dt="2021-03-11T19:31:52.594" v="54" actId="478"/>
          <ac:picMkLst>
            <pc:docMk/>
            <pc:sldMk cId="723336897" sldId="325"/>
            <ac:picMk id="7" creationId="{C183B822-A90A-45BD-8C38-D5232A7DC095}"/>
          </ac:picMkLst>
        </pc:picChg>
        <pc:picChg chg="add mod">
          <ac:chgData name="Tegischer Lukas" userId="f78daebb-0565-485c-bd0e-1cd035e796ff" providerId="ADAL" clId="{CF8BE498-C49E-4422-BC4D-A2746BB46486}" dt="2021-03-11T19:32:46.149" v="73" actId="1076"/>
          <ac:picMkLst>
            <pc:docMk/>
            <pc:sldMk cId="723336897" sldId="325"/>
            <ac:picMk id="11" creationId="{866D4420-FEE6-4C22-A759-C099BD09172A}"/>
          </ac:picMkLst>
        </pc:picChg>
        <pc:cxnChg chg="add mod">
          <ac:chgData name="Tegischer Lukas" userId="f78daebb-0565-485c-bd0e-1cd035e796ff" providerId="ADAL" clId="{CF8BE498-C49E-4422-BC4D-A2746BB46486}" dt="2021-03-11T19:33:09.261" v="77" actId="208"/>
          <ac:cxnSpMkLst>
            <pc:docMk/>
            <pc:sldMk cId="723336897" sldId="325"/>
            <ac:cxnSpMk id="6" creationId="{4E97A02E-5E72-4043-9E94-5F7D94FF8843}"/>
          </ac:cxnSpMkLst>
        </pc:cxnChg>
        <pc:cxnChg chg="add mod">
          <ac:chgData name="Tegischer Lukas" userId="f78daebb-0565-485c-bd0e-1cd035e796ff" providerId="ADAL" clId="{CF8BE498-C49E-4422-BC4D-A2746BB46486}" dt="2021-03-11T19:33:35.682" v="82" actId="693"/>
          <ac:cxnSpMkLst>
            <pc:docMk/>
            <pc:sldMk cId="723336897" sldId="325"/>
            <ac:cxnSpMk id="12" creationId="{C9A99B65-D432-438D-B455-3B84976E0CF8}"/>
          </ac:cxnSpMkLst>
        </pc:cxnChg>
      </pc:sldChg>
      <pc:sldChg chg="modSp mod">
        <pc:chgData name="Tegischer Lukas" userId="f78daebb-0565-485c-bd0e-1cd035e796ff" providerId="ADAL" clId="{CF8BE498-C49E-4422-BC4D-A2746BB46486}" dt="2021-03-11T19:31:32.276" v="35" actId="20577"/>
        <pc:sldMkLst>
          <pc:docMk/>
          <pc:sldMk cId="1366671694" sldId="326"/>
        </pc:sldMkLst>
        <pc:spChg chg="mod">
          <ac:chgData name="Tegischer Lukas" userId="f78daebb-0565-485c-bd0e-1cd035e796ff" providerId="ADAL" clId="{CF8BE498-C49E-4422-BC4D-A2746BB46486}" dt="2021-03-11T19:31:32.276" v="35" actId="20577"/>
          <ac:spMkLst>
            <pc:docMk/>
            <pc:sldMk cId="1366671694" sldId="32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F8BE498-C49E-4422-BC4D-A2746BB46486}" dt="2021-03-11T19:39:29.177" v="301" actId="47"/>
        <pc:sldMkLst>
          <pc:docMk/>
          <pc:sldMk cId="2766520531" sldId="327"/>
        </pc:sldMkLst>
      </pc:sldChg>
      <pc:sldChg chg="del">
        <pc:chgData name="Tegischer Lukas" userId="f78daebb-0565-485c-bd0e-1cd035e796ff" providerId="ADAL" clId="{CF8BE498-C49E-4422-BC4D-A2746BB46486}" dt="2021-03-11T19:39:29.861" v="302" actId="47"/>
        <pc:sldMkLst>
          <pc:docMk/>
          <pc:sldMk cId="1331050706" sldId="335"/>
        </pc:sldMkLst>
      </pc:sldChg>
      <pc:sldChg chg="del">
        <pc:chgData name="Tegischer Lukas" userId="f78daebb-0565-485c-bd0e-1cd035e796ff" providerId="ADAL" clId="{CF8BE498-C49E-4422-BC4D-A2746BB46486}" dt="2021-03-11T19:36:45.767" v="226" actId="47"/>
        <pc:sldMkLst>
          <pc:docMk/>
          <pc:sldMk cId="1114944868" sldId="336"/>
        </pc:sldMkLst>
      </pc:sldChg>
      <pc:sldChg chg="del">
        <pc:chgData name="Tegischer Lukas" userId="f78daebb-0565-485c-bd0e-1cd035e796ff" providerId="ADAL" clId="{CF8BE498-C49E-4422-BC4D-A2746BB46486}" dt="2021-03-11T19:36:46.444" v="227" actId="47"/>
        <pc:sldMkLst>
          <pc:docMk/>
          <pc:sldMk cId="3563782117" sldId="337"/>
        </pc:sldMkLst>
      </pc:sldChg>
      <pc:sldChg chg="del">
        <pc:chgData name="Tegischer Lukas" userId="f78daebb-0565-485c-bd0e-1cd035e796ff" providerId="ADAL" clId="{CF8BE498-C49E-4422-BC4D-A2746BB46486}" dt="2021-03-11T19:36:46.781" v="228" actId="47"/>
        <pc:sldMkLst>
          <pc:docMk/>
          <pc:sldMk cId="2311324706" sldId="338"/>
        </pc:sldMkLst>
      </pc:sldChg>
      <pc:sldChg chg="del">
        <pc:chgData name="Tegischer Lukas" userId="f78daebb-0565-485c-bd0e-1cd035e796ff" providerId="ADAL" clId="{CF8BE498-C49E-4422-BC4D-A2746BB46486}" dt="2021-03-11T19:36:47.607" v="229" actId="47"/>
        <pc:sldMkLst>
          <pc:docMk/>
          <pc:sldMk cId="996480035" sldId="339"/>
        </pc:sldMkLst>
      </pc:sldChg>
      <pc:sldChg chg="del">
        <pc:chgData name="Tegischer Lukas" userId="f78daebb-0565-485c-bd0e-1cd035e796ff" providerId="ADAL" clId="{CF8BE498-C49E-4422-BC4D-A2746BB46486}" dt="2021-03-11T19:39:30.415" v="303" actId="47"/>
        <pc:sldMkLst>
          <pc:docMk/>
          <pc:sldMk cId="3581323789" sldId="340"/>
        </pc:sldMkLst>
      </pc:sldChg>
      <pc:sldChg chg="add del">
        <pc:chgData name="Tegischer Lukas" userId="f78daebb-0565-485c-bd0e-1cd035e796ff" providerId="ADAL" clId="{CF8BE498-C49E-4422-BC4D-A2746BB46486}" dt="2021-03-11T19:32:23.854" v="67"/>
        <pc:sldMkLst>
          <pc:docMk/>
          <pc:sldMk cId="111346001" sldId="341"/>
        </pc:sldMkLst>
      </pc:sldChg>
      <pc:sldChg chg="addSp delSp modSp add mod delAnim modAnim">
        <pc:chgData name="Tegischer Lukas" userId="f78daebb-0565-485c-bd0e-1cd035e796ff" providerId="ADAL" clId="{CF8BE498-C49E-4422-BC4D-A2746BB46486}" dt="2021-03-11T19:37:39.660" v="246" actId="1076"/>
        <pc:sldMkLst>
          <pc:docMk/>
          <pc:sldMk cId="1595453571" sldId="341"/>
        </pc:sldMkLst>
        <pc:spChg chg="add mod">
          <ac:chgData name="Tegischer Lukas" userId="f78daebb-0565-485c-bd0e-1cd035e796ff" providerId="ADAL" clId="{CF8BE498-C49E-4422-BC4D-A2746BB46486}" dt="2021-03-11T19:36:11.172" v="215" actId="1076"/>
          <ac:spMkLst>
            <pc:docMk/>
            <pc:sldMk cId="1595453571" sldId="341"/>
            <ac:spMk id="3" creationId="{36B457C2-8A2C-4587-B00E-BCA28054E841}"/>
          </ac:spMkLst>
        </pc:spChg>
        <pc:spChg chg="del">
          <ac:chgData name="Tegischer Lukas" userId="f78daebb-0565-485c-bd0e-1cd035e796ff" providerId="ADAL" clId="{CF8BE498-C49E-4422-BC4D-A2746BB46486}" dt="2021-03-11T19:35:19.810" v="206" actId="478"/>
          <ac:spMkLst>
            <pc:docMk/>
            <pc:sldMk cId="1595453571" sldId="341"/>
            <ac:spMk id="4" creationId="{7B4602B1-3805-4D5B-B192-5BA26C8A5B93}"/>
          </ac:spMkLst>
        </pc:spChg>
        <pc:spChg chg="add mod">
          <ac:chgData name="Tegischer Lukas" userId="f78daebb-0565-485c-bd0e-1cd035e796ff" providerId="ADAL" clId="{CF8BE498-C49E-4422-BC4D-A2746BB46486}" dt="2021-03-11T19:37:39.660" v="246" actId="1076"/>
          <ac:spMkLst>
            <pc:docMk/>
            <pc:sldMk cId="1595453571" sldId="341"/>
            <ac:spMk id="5" creationId="{7CD60A7C-C806-4388-83B4-2BB367C3A658}"/>
          </ac:spMkLst>
        </pc:spChg>
        <pc:spChg chg="del">
          <ac:chgData name="Tegischer Lukas" userId="f78daebb-0565-485c-bd0e-1cd035e796ff" providerId="ADAL" clId="{CF8BE498-C49E-4422-BC4D-A2746BB46486}" dt="2021-03-11T19:35:19.810" v="206" actId="478"/>
          <ac:spMkLst>
            <pc:docMk/>
            <pc:sldMk cId="1595453571" sldId="341"/>
            <ac:spMk id="15" creationId="{0F04AC72-BE63-4355-BFD3-96B7C9D4898E}"/>
          </ac:spMkLst>
        </pc:spChg>
        <pc:spChg chg="del">
          <ac:chgData name="Tegischer Lukas" userId="f78daebb-0565-485c-bd0e-1cd035e796ff" providerId="ADAL" clId="{CF8BE498-C49E-4422-BC4D-A2746BB46486}" dt="2021-03-11T19:35:19.810" v="206" actId="478"/>
          <ac:spMkLst>
            <pc:docMk/>
            <pc:sldMk cId="1595453571" sldId="341"/>
            <ac:spMk id="16" creationId="{14DE2A97-1D2A-401F-A6C9-A87AE018E58C}"/>
          </ac:spMkLst>
        </pc:spChg>
        <pc:spChg chg="del">
          <ac:chgData name="Tegischer Lukas" userId="f78daebb-0565-485c-bd0e-1cd035e796ff" providerId="ADAL" clId="{CF8BE498-C49E-4422-BC4D-A2746BB46486}" dt="2021-03-11T19:35:19.810" v="206" actId="478"/>
          <ac:spMkLst>
            <pc:docMk/>
            <pc:sldMk cId="1595453571" sldId="341"/>
            <ac:spMk id="17" creationId="{80B8FAAE-D000-4755-A1D6-01DA0BDC3B32}"/>
          </ac:spMkLst>
        </pc:spChg>
        <pc:picChg chg="del">
          <ac:chgData name="Tegischer Lukas" userId="f78daebb-0565-485c-bd0e-1cd035e796ff" providerId="ADAL" clId="{CF8BE498-C49E-4422-BC4D-A2746BB46486}" dt="2021-03-11T19:35:19.810" v="206" actId="478"/>
          <ac:picMkLst>
            <pc:docMk/>
            <pc:sldMk cId="1595453571" sldId="341"/>
            <ac:picMk id="11" creationId="{866D4420-FEE6-4C22-A759-C099BD09172A}"/>
          </ac:picMkLst>
        </pc:picChg>
        <pc:picChg chg="add mod">
          <ac:chgData name="Tegischer Lukas" userId="f78daebb-0565-485c-bd0e-1cd035e796ff" providerId="ADAL" clId="{CF8BE498-C49E-4422-BC4D-A2746BB46486}" dt="2021-03-11T19:35:56.964" v="211" actId="1076"/>
          <ac:picMkLst>
            <pc:docMk/>
            <pc:sldMk cId="1595453571" sldId="341"/>
            <ac:picMk id="13" creationId="{7492509E-2AEE-47A9-8855-3E3F3A533394}"/>
          </ac:picMkLst>
        </pc:picChg>
        <pc:cxnChg chg="del">
          <ac:chgData name="Tegischer Lukas" userId="f78daebb-0565-485c-bd0e-1cd035e796ff" providerId="ADAL" clId="{CF8BE498-C49E-4422-BC4D-A2746BB46486}" dt="2021-03-11T19:35:19.810" v="206" actId="478"/>
          <ac:cxnSpMkLst>
            <pc:docMk/>
            <pc:sldMk cId="1595453571" sldId="341"/>
            <ac:cxnSpMk id="6" creationId="{4E97A02E-5E72-4043-9E94-5F7D94FF8843}"/>
          </ac:cxnSpMkLst>
        </pc:cxnChg>
        <pc:cxnChg chg="del">
          <ac:chgData name="Tegischer Lukas" userId="f78daebb-0565-485c-bd0e-1cd035e796ff" providerId="ADAL" clId="{CF8BE498-C49E-4422-BC4D-A2746BB46486}" dt="2021-03-11T19:35:19.810" v="206" actId="478"/>
          <ac:cxnSpMkLst>
            <pc:docMk/>
            <pc:sldMk cId="1595453571" sldId="341"/>
            <ac:cxnSpMk id="12" creationId="{C9A99B65-D432-438D-B455-3B84976E0CF8}"/>
          </ac:cxnSpMkLst>
        </pc:cxnChg>
      </pc:sldChg>
      <pc:sldChg chg="addSp delSp modSp add mod delAnim modAnim">
        <pc:chgData name="Tegischer Lukas" userId="f78daebb-0565-485c-bd0e-1cd035e796ff" providerId="ADAL" clId="{CF8BE498-C49E-4422-BC4D-A2746BB46486}" dt="2021-03-11T19:37:23.094" v="238"/>
        <pc:sldMkLst>
          <pc:docMk/>
          <pc:sldMk cId="2213286733" sldId="342"/>
        </pc:sldMkLst>
        <pc:spChg chg="del">
          <ac:chgData name="Tegischer Lukas" userId="f78daebb-0565-485c-bd0e-1cd035e796ff" providerId="ADAL" clId="{CF8BE498-C49E-4422-BC4D-A2746BB46486}" dt="2021-03-11T19:36:52.577" v="231" actId="478"/>
          <ac:spMkLst>
            <pc:docMk/>
            <pc:sldMk cId="2213286733" sldId="342"/>
            <ac:spMk id="3" creationId="{36B457C2-8A2C-4587-B00E-BCA28054E841}"/>
          </ac:spMkLst>
        </pc:spChg>
        <pc:spChg chg="add mod">
          <ac:chgData name="Tegischer Lukas" userId="f78daebb-0565-485c-bd0e-1cd035e796ff" providerId="ADAL" clId="{CF8BE498-C49E-4422-BC4D-A2746BB46486}" dt="2021-03-11T19:37:11.563" v="235" actId="403"/>
          <ac:spMkLst>
            <pc:docMk/>
            <pc:sldMk cId="2213286733" sldId="342"/>
            <ac:spMk id="4" creationId="{E363C8BA-36AF-49CA-8492-9CEF10E92E2F}"/>
          </ac:spMkLst>
        </pc:spChg>
        <pc:spChg chg="del">
          <ac:chgData name="Tegischer Lukas" userId="f78daebb-0565-485c-bd0e-1cd035e796ff" providerId="ADAL" clId="{CF8BE498-C49E-4422-BC4D-A2746BB46486}" dt="2021-03-11T19:36:53.496" v="232" actId="478"/>
          <ac:spMkLst>
            <pc:docMk/>
            <pc:sldMk cId="2213286733" sldId="342"/>
            <ac:spMk id="5" creationId="{7CD60A7C-C806-4388-83B4-2BB367C3A658}"/>
          </ac:spMkLst>
        </pc:spChg>
      </pc:sldChg>
      <pc:sldChg chg="addSp delSp modSp add mod delAnim">
        <pc:chgData name="Tegischer Lukas" userId="f78daebb-0565-485c-bd0e-1cd035e796ff" providerId="ADAL" clId="{CF8BE498-C49E-4422-BC4D-A2746BB46486}" dt="2021-03-11T19:38:52.731" v="267" actId="1076"/>
        <pc:sldMkLst>
          <pc:docMk/>
          <pc:sldMk cId="3876759527" sldId="343"/>
        </pc:sldMkLst>
        <pc:spChg chg="add mod">
          <ac:chgData name="Tegischer Lukas" userId="f78daebb-0565-485c-bd0e-1cd035e796ff" providerId="ADAL" clId="{CF8BE498-C49E-4422-BC4D-A2746BB46486}" dt="2021-03-11T19:38:34.668" v="266" actId="1076"/>
          <ac:spMkLst>
            <pc:docMk/>
            <pc:sldMk cId="3876759527" sldId="343"/>
            <ac:spMk id="3" creationId="{5AA04FB8-AD27-478D-86D7-F5C7CBEE5800}"/>
          </ac:spMkLst>
        </pc:spChg>
        <pc:spChg chg="del">
          <ac:chgData name="Tegischer Lukas" userId="f78daebb-0565-485c-bd0e-1cd035e796ff" providerId="ADAL" clId="{CF8BE498-C49E-4422-BC4D-A2746BB46486}" dt="2021-03-11T19:37:54.260" v="248" actId="478"/>
          <ac:spMkLst>
            <pc:docMk/>
            <pc:sldMk cId="3876759527" sldId="343"/>
            <ac:spMk id="4" creationId="{E363C8BA-36AF-49CA-8492-9CEF10E92E2F}"/>
          </ac:spMkLst>
        </pc:spChg>
        <pc:picChg chg="mod">
          <ac:chgData name="Tegischer Lukas" userId="f78daebb-0565-485c-bd0e-1cd035e796ff" providerId="ADAL" clId="{CF8BE498-C49E-4422-BC4D-A2746BB46486}" dt="2021-03-11T19:38:52.731" v="267" actId="1076"/>
          <ac:picMkLst>
            <pc:docMk/>
            <pc:sldMk cId="3876759527" sldId="343"/>
            <ac:picMk id="13" creationId="{7492509E-2AEE-47A9-8855-3E3F3A533394}"/>
          </ac:picMkLst>
        </pc:picChg>
      </pc:sldChg>
      <pc:sldChg chg="modSp add mod">
        <pc:chgData name="Tegischer Lukas" userId="f78daebb-0565-485c-bd0e-1cd035e796ff" providerId="ADAL" clId="{CF8BE498-C49E-4422-BC4D-A2746BB46486}" dt="2021-03-11T19:39:24.908" v="300" actId="1076"/>
        <pc:sldMkLst>
          <pc:docMk/>
          <pc:sldMk cId="2166665120" sldId="344"/>
        </pc:sldMkLst>
        <pc:spChg chg="mod">
          <ac:chgData name="Tegischer Lukas" userId="f78daebb-0565-485c-bd0e-1cd035e796ff" providerId="ADAL" clId="{CF8BE498-C49E-4422-BC4D-A2746BB46486}" dt="2021-03-11T19:39:24.908" v="300" actId="1076"/>
          <ac:spMkLst>
            <pc:docMk/>
            <pc:sldMk cId="2166665120" sldId="344"/>
            <ac:spMk id="3" creationId="{5AA04FB8-AD27-478D-86D7-F5C7CBEE5800}"/>
          </ac:spMkLst>
        </pc:sp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F901632F-A6E5-4A2B-AACE-F0D3FB940757}"/>
    <pc:docChg chg="undo custSel addSld delSld modSld sldOrd">
      <pc:chgData name="Tegischer Lukas" userId="f78daebb-0565-485c-bd0e-1cd035e796ff" providerId="ADAL" clId="{F901632F-A6E5-4A2B-AACE-F0D3FB940757}" dt="2021-03-10T10:02:36.734" v="582" actId="20577"/>
      <pc:docMkLst>
        <pc:docMk/>
      </pc:docMkLst>
      <pc:sldChg chg="modSp mod">
        <pc:chgData name="Tegischer Lukas" userId="f78daebb-0565-485c-bd0e-1cd035e796ff" providerId="ADAL" clId="{F901632F-A6E5-4A2B-AACE-F0D3FB940757}" dt="2021-03-10T09:45:30.671" v="30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901632F-A6E5-4A2B-AACE-F0D3FB940757}" dt="2021-03-10T09:45:30.671" v="30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Sp modSp del mod delAnim">
        <pc:chgData name="Tegischer Lukas" userId="f78daebb-0565-485c-bd0e-1cd035e796ff" providerId="ADAL" clId="{F901632F-A6E5-4A2B-AACE-F0D3FB940757}" dt="2021-03-10T08:24:38.175" v="121" actId="47"/>
        <pc:sldMkLst>
          <pc:docMk/>
          <pc:sldMk cId="442268101" sldId="295"/>
        </pc:sldMkLst>
        <pc:spChg chg="mod">
          <ac:chgData name="Tegischer Lukas" userId="f78daebb-0565-485c-bd0e-1cd035e796ff" providerId="ADAL" clId="{F901632F-A6E5-4A2B-AACE-F0D3FB940757}" dt="2021-03-10T08:23:52.282" v="118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8:23:53.854" v="119" actId="478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F901632F-A6E5-4A2B-AACE-F0D3FB940757}" dt="2021-03-10T08:23:55.588" v="120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modSp add mod">
        <pc:chgData name="Tegischer Lukas" userId="f78daebb-0565-485c-bd0e-1cd035e796ff" providerId="ADAL" clId="{F901632F-A6E5-4A2B-AACE-F0D3FB940757}" dt="2021-03-10T08:24:44.070" v="126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F901632F-A6E5-4A2B-AACE-F0D3FB940757}" dt="2021-03-10T08:24:44.070" v="126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F901632F-A6E5-4A2B-AACE-F0D3FB940757}" dt="2021-03-10T08:25:13.283" v="135" actId="20577"/>
        <pc:sldMkLst>
          <pc:docMk/>
          <pc:sldMk cId="1502020708" sldId="300"/>
        </pc:sldMkLst>
        <pc:spChg chg="mod">
          <ac:chgData name="Tegischer Lukas" userId="f78daebb-0565-485c-bd0e-1cd035e796ff" providerId="ADAL" clId="{F901632F-A6E5-4A2B-AACE-F0D3FB940757}" dt="2021-03-10T08:25:13.283" v="135" actId="20577"/>
          <ac:spMkLst>
            <pc:docMk/>
            <pc:sldMk cId="1502020708" sldId="300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4179965883" sldId="303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3500513179" sldId="305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739968757" sldId="307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954121800" sldId="315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152790701" sldId="316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047625321" sldId="317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600575517" sldId="322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358788559" sldId="323"/>
        </pc:sldMkLst>
      </pc:sldChg>
      <pc:sldChg chg="add del">
        <pc:chgData name="Tegischer Lukas" userId="f78daebb-0565-485c-bd0e-1cd035e796ff" providerId="ADAL" clId="{F901632F-A6E5-4A2B-AACE-F0D3FB940757}" dt="2021-03-10T08:25:46.290" v="137"/>
        <pc:sldMkLst>
          <pc:docMk/>
          <pc:sldMk cId="2201265112" sldId="324"/>
        </pc:sldMkLst>
      </pc:sldChg>
      <pc:sldChg chg="add">
        <pc:chgData name="Tegischer Lukas" userId="f78daebb-0565-485c-bd0e-1cd035e796ff" providerId="ADAL" clId="{F901632F-A6E5-4A2B-AACE-F0D3FB940757}" dt="2021-03-10T08:25:54.893" v="138"/>
        <pc:sldMkLst>
          <pc:docMk/>
          <pc:sldMk cId="2929411346" sldId="324"/>
        </pc:sldMkLst>
      </pc:sldChg>
      <pc:sldChg chg="addSp delSp modSp add mod delAnim modAnim">
        <pc:chgData name="Tegischer Lukas" userId="f78daebb-0565-485c-bd0e-1cd035e796ff" providerId="ADAL" clId="{F901632F-A6E5-4A2B-AACE-F0D3FB940757}" dt="2021-03-10T09:48:52.169" v="382"/>
        <pc:sldMkLst>
          <pc:docMk/>
          <pc:sldMk cId="723336897" sldId="325"/>
        </pc:sldMkLst>
        <pc:spChg chg="mod">
          <ac:chgData name="Tegischer Lukas" userId="f78daebb-0565-485c-bd0e-1cd035e796ff" providerId="ADAL" clId="{F901632F-A6E5-4A2B-AACE-F0D3FB940757}" dt="2021-03-10T08:28:48.568" v="234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F901632F-A6E5-4A2B-AACE-F0D3FB940757}" dt="2021-03-10T09:46:37.649" v="315" actId="6549"/>
          <ac:spMkLst>
            <pc:docMk/>
            <pc:sldMk cId="723336897" sldId="325"/>
            <ac:spMk id="4" creationId="{080B465F-CD11-4525-B0B5-D815250A9FDF}"/>
          </ac:spMkLst>
        </pc:spChg>
        <pc:spChg chg="add mod">
          <ac:chgData name="Tegischer Lukas" userId="f78daebb-0565-485c-bd0e-1cd035e796ff" providerId="ADAL" clId="{F901632F-A6E5-4A2B-AACE-F0D3FB940757}" dt="2021-03-10T09:47:55.647" v="335" actId="1076"/>
          <ac:spMkLst>
            <pc:docMk/>
            <pc:sldMk cId="723336897" sldId="325"/>
            <ac:spMk id="5" creationId="{1B78FCA0-A1E5-4EAD-9954-FC89349B5183}"/>
          </ac:spMkLst>
        </pc:spChg>
        <pc:spChg chg="add mod">
          <ac:chgData name="Tegischer Lukas" userId="f78daebb-0565-485c-bd0e-1cd035e796ff" providerId="ADAL" clId="{F901632F-A6E5-4A2B-AACE-F0D3FB940757}" dt="2021-03-10T09:47:58.242" v="336" actId="1076"/>
          <ac:spMkLst>
            <pc:docMk/>
            <pc:sldMk cId="723336897" sldId="325"/>
            <ac:spMk id="6" creationId="{79417F46-B613-4202-AF2E-7335B4C1824B}"/>
          </ac:spMkLst>
        </pc:spChg>
        <pc:spChg chg="add mod">
          <ac:chgData name="Tegischer Lukas" userId="f78daebb-0565-485c-bd0e-1cd035e796ff" providerId="ADAL" clId="{F901632F-A6E5-4A2B-AACE-F0D3FB940757}" dt="2021-03-10T09:48:33.401" v="365" actId="1076"/>
          <ac:spMkLst>
            <pc:docMk/>
            <pc:sldMk cId="723336897" sldId="325"/>
            <ac:spMk id="7" creationId="{24FD810B-E21B-454D-A6C0-1DA2A812D5DC}"/>
          </ac:spMkLst>
        </pc:spChg>
        <pc:spChg chg="add mod">
          <ac:chgData name="Tegischer Lukas" userId="f78daebb-0565-485c-bd0e-1cd035e796ff" providerId="ADAL" clId="{F901632F-A6E5-4A2B-AACE-F0D3FB940757}" dt="2021-03-10T09:48:44.021" v="375" actId="20577"/>
          <ac:spMkLst>
            <pc:docMk/>
            <pc:sldMk cId="723336897" sldId="325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48:47.899" v="381" actId="20577"/>
          <ac:spMkLst>
            <pc:docMk/>
            <pc:sldMk cId="723336897" sldId="325"/>
            <ac:spMk id="18" creationId="{F8828CD2-3148-470E-9D52-7466096CA49F}"/>
          </ac:spMkLst>
        </pc:spChg>
        <pc:graphicFrameChg chg="del">
          <ac:chgData name="Tegischer Lukas" userId="f78daebb-0565-485c-bd0e-1cd035e796ff" providerId="ADAL" clId="{F901632F-A6E5-4A2B-AACE-F0D3FB940757}" dt="2021-03-10T08:28:51.024" v="235" actId="478"/>
          <ac:graphicFrameMkLst>
            <pc:docMk/>
            <pc:sldMk cId="723336897" sldId="325"/>
            <ac:graphicFrameMk id="3" creationId="{EF3DFDEA-78B5-4B86-BE40-34DB2E2B5E05}"/>
          </ac:graphicFrameMkLst>
        </pc:graphicFrameChg>
        <pc:picChg chg="add mod">
          <ac:chgData name="Tegischer Lukas" userId="f78daebb-0565-485c-bd0e-1cd035e796ff" providerId="ADAL" clId="{F901632F-A6E5-4A2B-AACE-F0D3FB940757}" dt="2021-03-10T09:48:15.930" v="340" actId="1076"/>
          <ac:picMkLst>
            <pc:docMk/>
            <pc:sldMk cId="723336897" sldId="325"/>
            <ac:picMk id="12" creationId="{DBC488CE-B56A-44D2-A3E6-EEC1587478CC}"/>
          </ac:picMkLst>
        </pc:picChg>
        <pc:picChg chg="del">
          <ac:chgData name="Tegischer Lukas" userId="f78daebb-0565-485c-bd0e-1cd035e796ff" providerId="ADAL" clId="{F901632F-A6E5-4A2B-AACE-F0D3FB940757}" dt="2021-03-10T08:28:53.762" v="239" actId="478"/>
          <ac:picMkLst>
            <pc:docMk/>
            <pc:sldMk cId="723336897" sldId="325"/>
            <ac:picMk id="16" creationId="{27DEFA01-E66E-4A46-B88A-5476DBFE6801}"/>
          </ac:picMkLst>
        </pc:picChg>
        <pc:picChg chg="del">
          <ac:chgData name="Tegischer Lukas" userId="f78daebb-0565-485c-bd0e-1cd035e796ff" providerId="ADAL" clId="{F901632F-A6E5-4A2B-AACE-F0D3FB940757}" dt="2021-03-10T08:28:52.856" v="238" actId="478"/>
          <ac:picMkLst>
            <pc:docMk/>
            <pc:sldMk cId="723336897" sldId="325"/>
            <ac:picMk id="17" creationId="{B3B3E528-3B46-43D0-BF0C-8A91E8216BF0}"/>
          </ac:picMkLst>
        </pc:picChg>
        <pc:picChg chg="del">
          <ac:chgData name="Tegischer Lukas" userId="f78daebb-0565-485c-bd0e-1cd035e796ff" providerId="ADAL" clId="{F901632F-A6E5-4A2B-AACE-F0D3FB940757}" dt="2021-03-10T08:28:52.599" v="237" actId="478"/>
          <ac:picMkLst>
            <pc:docMk/>
            <pc:sldMk cId="723336897" sldId="325"/>
            <ac:picMk id="19" creationId="{6F7937CD-46CC-42B4-B61E-CF7AB23D8B12}"/>
          </ac:picMkLst>
        </pc:picChg>
        <pc:picChg chg="del">
          <ac:chgData name="Tegischer Lukas" userId="f78daebb-0565-485c-bd0e-1cd035e796ff" providerId="ADAL" clId="{F901632F-A6E5-4A2B-AACE-F0D3FB940757}" dt="2021-03-10T08:28:51.309" v="236" actId="478"/>
          <ac:picMkLst>
            <pc:docMk/>
            <pc:sldMk cId="723336897" sldId="325"/>
            <ac:picMk id="21" creationId="{03AAD9C7-7F74-4342-96A9-41BEA8338E89}"/>
          </ac:picMkLst>
        </pc:picChg>
      </pc:sldChg>
      <pc:sldChg chg="delSp modSp add mod ord">
        <pc:chgData name="Tegischer Lukas" userId="f78daebb-0565-485c-bd0e-1cd035e796ff" providerId="ADAL" clId="{F901632F-A6E5-4A2B-AACE-F0D3FB940757}" dt="2021-03-10T09:46:31.907" v="313"/>
        <pc:sldMkLst>
          <pc:docMk/>
          <pc:sldMk cId="1366671694" sldId="326"/>
        </pc:sldMkLst>
        <pc:spChg chg="mod">
          <ac:chgData name="Tegischer Lukas" userId="f78daebb-0565-485c-bd0e-1cd035e796ff" providerId="ADAL" clId="{F901632F-A6E5-4A2B-AACE-F0D3FB940757}" dt="2021-03-10T09:46:25.962" v="309" actId="1076"/>
          <ac:spMkLst>
            <pc:docMk/>
            <pc:sldMk cId="1366671694" sldId="326"/>
            <ac:spMk id="2" creationId="{00000000-0000-0000-0000-000000000000}"/>
          </ac:spMkLst>
        </pc:spChg>
        <pc:spChg chg="mod">
          <ac:chgData name="Tegischer Lukas" userId="f78daebb-0565-485c-bd0e-1cd035e796ff" providerId="ADAL" clId="{F901632F-A6E5-4A2B-AACE-F0D3FB940757}" dt="2021-03-10T09:46:28.730" v="311" actId="6549"/>
          <ac:spMkLst>
            <pc:docMk/>
            <pc:sldMk cId="1366671694" sldId="326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6:10.021" v="303" actId="478"/>
          <ac:spMkLst>
            <pc:docMk/>
            <pc:sldMk cId="1366671694" sldId="326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6:11.179" v="304" actId="478"/>
          <ac:spMkLst>
            <pc:docMk/>
            <pc:sldMk cId="1366671694" sldId="326"/>
            <ac:spMk id="6" creationId="{79417F46-B613-4202-AF2E-7335B4C1824B}"/>
          </ac:spMkLst>
        </pc:spChg>
        <pc:picChg chg="del">
          <ac:chgData name="Tegischer Lukas" userId="f78daebb-0565-485c-bd0e-1cd035e796ff" providerId="ADAL" clId="{F901632F-A6E5-4A2B-AACE-F0D3FB940757}" dt="2021-03-10T09:46:13.033" v="305" actId="478"/>
          <ac:picMkLst>
            <pc:docMk/>
            <pc:sldMk cId="1366671694" sldId="326"/>
            <ac:picMk id="12" creationId="{DBC488CE-B56A-44D2-A3E6-EEC1587478CC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0:40.693" v="430"/>
        <pc:sldMkLst>
          <pc:docMk/>
          <pc:sldMk cId="2766520531" sldId="327"/>
        </pc:sldMkLst>
        <pc:spChg chg="add mod">
          <ac:chgData name="Tegischer Lukas" userId="f78daebb-0565-485c-bd0e-1cd035e796ff" providerId="ADAL" clId="{F901632F-A6E5-4A2B-AACE-F0D3FB940757}" dt="2021-03-10T09:49:36.137" v="397" actId="1076"/>
          <ac:spMkLst>
            <pc:docMk/>
            <pc:sldMk cId="2766520531" sldId="327"/>
            <ac:spMk id="3" creationId="{22736811-DBF3-4494-B89F-304BE20E5DEA}"/>
          </ac:spMkLst>
        </pc:spChg>
        <pc:spChg chg="del">
          <ac:chgData name="Tegischer Lukas" userId="f78daebb-0565-485c-bd0e-1cd035e796ff" providerId="ADAL" clId="{F901632F-A6E5-4A2B-AACE-F0D3FB940757}" dt="2021-03-10T09:49:00.725" v="384" actId="478"/>
          <ac:spMkLst>
            <pc:docMk/>
            <pc:sldMk cId="2766520531" sldId="327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9:01.402" v="385" actId="478"/>
          <ac:spMkLst>
            <pc:docMk/>
            <pc:sldMk cId="2766520531" sldId="327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9:02.640" v="386" actId="478"/>
          <ac:spMkLst>
            <pc:docMk/>
            <pc:sldMk cId="2766520531" sldId="327"/>
            <ac:spMk id="6" creationId="{79417F46-B613-4202-AF2E-7335B4C1824B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7" creationId="{24FD810B-E21B-454D-A6C0-1DA2A812D5DC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50:14.614" v="411" actId="20577"/>
          <ac:spMkLst>
            <pc:docMk/>
            <pc:sldMk cId="2766520531" sldId="327"/>
            <ac:spMk id="16" creationId="{CE2CFC65-EC6F-46CE-9851-BFC56C9750E1}"/>
          </ac:spMkLst>
        </pc:spChg>
        <pc:spChg chg="add mod">
          <ac:chgData name="Tegischer Lukas" userId="f78daebb-0565-485c-bd0e-1cd035e796ff" providerId="ADAL" clId="{F901632F-A6E5-4A2B-AACE-F0D3FB940757}" dt="2021-03-10T09:50:19.293" v="417" actId="20577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8" creationId="{F8828CD2-3148-470E-9D52-7466096CA49F}"/>
          </ac:spMkLst>
        </pc:spChg>
        <pc:spChg chg="add mod">
          <ac:chgData name="Tegischer Lukas" userId="f78daebb-0565-485c-bd0e-1cd035e796ff" providerId="ADAL" clId="{F901632F-A6E5-4A2B-AACE-F0D3FB940757}" dt="2021-03-10T09:50:23.928" v="423" actId="20577"/>
          <ac:spMkLst>
            <pc:docMk/>
            <pc:sldMk cId="2766520531" sldId="327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49:03.570" v="387" actId="478"/>
          <ac:picMkLst>
            <pc:docMk/>
            <pc:sldMk cId="2766520531" sldId="327"/>
            <ac:picMk id="12" creationId="{DBC488CE-B56A-44D2-A3E6-EEC1587478CC}"/>
          </ac:picMkLst>
        </pc:picChg>
        <pc:picChg chg="add mod">
          <ac:chgData name="Tegischer Lukas" userId="f78daebb-0565-485c-bd0e-1cd035e796ff" providerId="ADAL" clId="{F901632F-A6E5-4A2B-AACE-F0D3FB940757}" dt="2021-03-10T09:50:27.249" v="424" actId="1076"/>
          <ac:picMkLst>
            <pc:docMk/>
            <pc:sldMk cId="2766520531" sldId="327"/>
            <ac:picMk id="13" creationId="{808F4584-F230-4A67-92E0-259BF59DA207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2:32.499" v="481" actId="1076"/>
        <pc:sldMkLst>
          <pc:docMk/>
          <pc:sldMk cId="685787368" sldId="328"/>
        </pc:sldMkLst>
        <pc:spChg chg="del">
          <ac:chgData name="Tegischer Lukas" userId="f78daebb-0565-485c-bd0e-1cd035e796ff" providerId="ADAL" clId="{F901632F-A6E5-4A2B-AACE-F0D3FB940757}" dt="2021-03-10T09:50:54.081" v="437" actId="478"/>
          <ac:spMkLst>
            <pc:docMk/>
            <pc:sldMk cId="685787368" sldId="328"/>
            <ac:spMk id="3" creationId="{22736811-DBF3-4494-B89F-304BE20E5DEA}"/>
          </ac:spMkLst>
        </pc:spChg>
        <pc:spChg chg="add del mod">
          <ac:chgData name="Tegischer Lukas" userId="f78daebb-0565-485c-bd0e-1cd035e796ff" providerId="ADAL" clId="{F901632F-A6E5-4A2B-AACE-F0D3FB940757}" dt="2021-03-10T09:51:38.345" v="455" actId="478"/>
          <ac:spMkLst>
            <pc:docMk/>
            <pc:sldMk cId="685787368" sldId="328"/>
            <ac:spMk id="4" creationId="{703D138C-1906-4F76-91EF-0B6585E4A1D6}"/>
          </ac:spMkLst>
        </pc:spChg>
        <pc:spChg chg="add mod">
          <ac:chgData name="Tegischer Lukas" userId="f78daebb-0565-485c-bd0e-1cd035e796ff" providerId="ADAL" clId="{F901632F-A6E5-4A2B-AACE-F0D3FB940757}" dt="2021-03-10T09:52:32.499" v="481" actId="1076"/>
          <ac:spMkLst>
            <pc:docMk/>
            <pc:sldMk cId="685787368" sldId="328"/>
            <ac:spMk id="5" creationId="{87A20410-5583-4D9D-A533-F59D9DF82357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1" creationId="{62629D0F-1D31-4ADC-881A-5C4254B2141E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2" creationId="{0B980F19-C1D3-4C72-9BBC-56ECD2F9DE7B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5" creationId="{124D9B5D-0B16-4ABC-874E-784CF2ABE489}"/>
          </ac:spMkLst>
        </pc:spChg>
        <pc:spChg chg="del">
          <ac:chgData name="Tegischer Lukas" userId="f78daebb-0565-485c-bd0e-1cd035e796ff" providerId="ADAL" clId="{F901632F-A6E5-4A2B-AACE-F0D3FB940757}" dt="2021-03-10T09:50:49.703" v="433" actId="478"/>
          <ac:spMkLst>
            <pc:docMk/>
            <pc:sldMk cId="685787368" sldId="328"/>
            <ac:spMk id="16" creationId="{CE2CFC65-EC6F-46CE-9851-BFC56C9750E1}"/>
          </ac:spMkLst>
        </pc:spChg>
        <pc:spChg chg="del mod">
          <ac:chgData name="Tegischer Lukas" userId="f78daebb-0565-485c-bd0e-1cd035e796ff" providerId="ADAL" clId="{F901632F-A6E5-4A2B-AACE-F0D3FB940757}" dt="2021-03-10T09:50:51.446" v="435" actId="478"/>
          <ac:spMkLst>
            <pc:docMk/>
            <pc:sldMk cId="685787368" sldId="328"/>
            <ac:spMk id="17" creationId="{48D7AC06-9567-41CD-853A-FC9053A66D96}"/>
          </ac:spMkLst>
        </pc:spChg>
        <pc:spChg chg="del mod">
          <ac:chgData name="Tegischer Lukas" userId="f78daebb-0565-485c-bd0e-1cd035e796ff" providerId="ADAL" clId="{F901632F-A6E5-4A2B-AACE-F0D3FB940757}" dt="2021-03-10T09:50:55.299" v="438" actId="478"/>
          <ac:spMkLst>
            <pc:docMk/>
            <pc:sldMk cId="685787368" sldId="328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50:49.017" v="432" actId="478"/>
          <ac:picMkLst>
            <pc:docMk/>
            <pc:sldMk cId="685787368" sldId="328"/>
            <ac:picMk id="13" creationId="{808F4584-F230-4A67-92E0-259BF59DA207}"/>
          </ac:picMkLst>
        </pc:picChg>
      </pc:sldChg>
      <pc:sldChg chg="addSp delSp modSp add mod delAnim">
        <pc:chgData name="Tegischer Lukas" userId="f78daebb-0565-485c-bd0e-1cd035e796ff" providerId="ADAL" clId="{F901632F-A6E5-4A2B-AACE-F0D3FB940757}" dt="2021-03-10T09:54:26.755" v="504" actId="1076"/>
        <pc:sldMkLst>
          <pc:docMk/>
          <pc:sldMk cId="2060703222" sldId="329"/>
        </pc:sldMkLst>
        <pc:spChg chg="mod">
          <ac:chgData name="Tegischer Lukas" userId="f78daebb-0565-485c-bd0e-1cd035e796ff" providerId="ADAL" clId="{F901632F-A6E5-4A2B-AACE-F0D3FB940757}" dt="2021-03-10T09:54:23.634" v="503" actId="1076"/>
          <ac:spMkLst>
            <pc:docMk/>
            <pc:sldMk cId="2060703222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9:52:38.803" v="483" actId="478"/>
          <ac:spMkLst>
            <pc:docMk/>
            <pc:sldMk cId="2060703222" sldId="329"/>
            <ac:spMk id="5" creationId="{87A20410-5583-4D9D-A533-F59D9DF82357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1" creationId="{62629D0F-1D31-4ADC-881A-5C4254B2141E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2" creationId="{0B980F19-C1D3-4C72-9BBC-56ECD2F9DE7B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5" creationId="{124D9B5D-0B16-4ABC-874E-784CF2ABE489}"/>
          </ac:spMkLst>
        </pc:spChg>
        <pc:graphicFrameChg chg="add mod modGraphic">
          <ac:chgData name="Tegischer Lukas" userId="f78daebb-0565-485c-bd0e-1cd035e796ff" providerId="ADAL" clId="{F901632F-A6E5-4A2B-AACE-F0D3FB940757}" dt="2021-03-10T09:54:26.755" v="504" actId="1076"/>
          <ac:graphicFrameMkLst>
            <pc:docMk/>
            <pc:sldMk cId="2060703222" sldId="329"/>
            <ac:graphicFrameMk id="3" creationId="{D74A2DBD-3636-4EE8-87C8-D57A3E3D7BC9}"/>
          </ac:graphicFrameMkLst>
        </pc:graphicFrameChg>
      </pc:sldChg>
      <pc:sldChg chg="addSp delSp modSp new mod">
        <pc:chgData name="Tegischer Lukas" userId="f78daebb-0565-485c-bd0e-1cd035e796ff" providerId="ADAL" clId="{F901632F-A6E5-4A2B-AACE-F0D3FB940757}" dt="2021-03-10T10:00:03.853" v="581" actId="20577"/>
        <pc:sldMkLst>
          <pc:docMk/>
          <pc:sldMk cId="2742950305" sldId="330"/>
        </pc:sldMkLst>
        <pc:spChg chg="del">
          <ac:chgData name="Tegischer Lukas" userId="f78daebb-0565-485c-bd0e-1cd035e796ff" providerId="ADAL" clId="{F901632F-A6E5-4A2B-AACE-F0D3FB940757}" dt="2021-03-10T09:55:06.617" v="506" actId="478"/>
          <ac:spMkLst>
            <pc:docMk/>
            <pc:sldMk cId="2742950305" sldId="330"/>
            <ac:spMk id="2" creationId="{54DE75D5-E40D-4BC2-B5CC-79DA1F8FCFCC}"/>
          </ac:spMkLst>
        </pc:spChg>
        <pc:spChg chg="del">
          <ac:chgData name="Tegischer Lukas" userId="f78daebb-0565-485c-bd0e-1cd035e796ff" providerId="ADAL" clId="{F901632F-A6E5-4A2B-AACE-F0D3FB940757}" dt="2021-03-10T09:55:07.348" v="507" actId="478"/>
          <ac:spMkLst>
            <pc:docMk/>
            <pc:sldMk cId="2742950305" sldId="330"/>
            <ac:spMk id="3" creationId="{9EA9716D-985E-43D6-8EBF-1A4552E43907}"/>
          </ac:spMkLst>
        </pc:spChg>
        <pc:spChg chg="add mod">
          <ac:chgData name="Tegischer Lukas" userId="f78daebb-0565-485c-bd0e-1cd035e796ff" providerId="ADAL" clId="{F901632F-A6E5-4A2B-AACE-F0D3FB940757}" dt="2021-03-10T10:00:03.853" v="581" actId="20577"/>
          <ac:spMkLst>
            <pc:docMk/>
            <pc:sldMk cId="2742950305" sldId="330"/>
            <ac:spMk id="4" creationId="{0F25A2F3-03AF-4E92-90DD-A971F3D4D149}"/>
          </ac:spMkLst>
        </pc:spChg>
        <pc:spChg chg="add mod">
          <ac:chgData name="Tegischer Lukas" userId="f78daebb-0565-485c-bd0e-1cd035e796ff" providerId="ADAL" clId="{F901632F-A6E5-4A2B-AACE-F0D3FB940757}" dt="2021-03-10T09:58:09.289" v="529" actId="1076"/>
          <ac:spMkLst>
            <pc:docMk/>
            <pc:sldMk cId="2742950305" sldId="330"/>
            <ac:spMk id="5" creationId="{9EFF9A2D-14FF-478B-8A92-E9A2017861BF}"/>
          </ac:spMkLst>
        </pc:spChg>
        <pc:spChg chg="add del mod">
          <ac:chgData name="Tegischer Lukas" userId="f78daebb-0565-485c-bd0e-1cd035e796ff" providerId="ADAL" clId="{F901632F-A6E5-4A2B-AACE-F0D3FB940757}" dt="2021-03-10T09:57:48.224" v="524"/>
          <ac:spMkLst>
            <pc:docMk/>
            <pc:sldMk cId="2742950305" sldId="330"/>
            <ac:spMk id="6" creationId="{FFA90CFE-192F-4688-8DED-D3A85BBB2898}"/>
          </ac:spMkLst>
        </pc:spChg>
        <pc:picChg chg="add mod">
          <ac:chgData name="Tegischer Lukas" userId="f78daebb-0565-485c-bd0e-1cd035e796ff" providerId="ADAL" clId="{F901632F-A6E5-4A2B-AACE-F0D3FB940757}" dt="2021-03-10T09:58:05.233" v="528" actId="1076"/>
          <ac:picMkLst>
            <pc:docMk/>
            <pc:sldMk cId="2742950305" sldId="330"/>
            <ac:picMk id="7" creationId="{3F8ABDEB-990B-4E7D-898B-9199A1B92567}"/>
          </ac:picMkLst>
        </pc:picChg>
        <pc:cxnChg chg="add del">
          <ac:chgData name="Tegischer Lukas" userId="f78daebb-0565-485c-bd0e-1cd035e796ff" providerId="ADAL" clId="{F901632F-A6E5-4A2B-AACE-F0D3FB940757}" dt="2021-03-10T09:58:50.389" v="532" actId="478"/>
          <ac:cxnSpMkLst>
            <pc:docMk/>
            <pc:sldMk cId="2742950305" sldId="330"/>
            <ac:cxnSpMk id="9" creationId="{A6FF85AB-2413-4752-BF03-DEBF2BF0A656}"/>
          </ac:cxnSpMkLst>
        </pc:cxnChg>
      </pc:sldChg>
      <pc:sldChg chg="modSp add">
        <pc:chgData name="Tegischer Lukas" userId="f78daebb-0565-485c-bd0e-1cd035e796ff" providerId="ADAL" clId="{F901632F-A6E5-4A2B-AACE-F0D3FB940757}" dt="2021-03-10T10:02:36.734" v="582" actId="20577"/>
        <pc:sldMkLst>
          <pc:docMk/>
          <pc:sldMk cId="1606331548" sldId="331"/>
        </pc:sldMkLst>
        <pc:spChg chg="mod">
          <ac:chgData name="Tegischer Lukas" userId="f78daebb-0565-485c-bd0e-1cd035e796ff" providerId="ADAL" clId="{F901632F-A6E5-4A2B-AACE-F0D3FB940757}" dt="2021-03-10T10:02:36.734" v="582" actId="20577"/>
          <ac:spMkLst>
            <pc:docMk/>
            <pc:sldMk cId="1606331548" sldId="331"/>
            <ac:spMk id="4" creationId="{0F25A2F3-03AF-4E92-90DD-A971F3D4D149}"/>
          </ac:spMkLst>
        </pc:spChg>
        <pc:spChg chg="mod">
          <ac:chgData name="Tegischer Lukas" userId="f78daebb-0565-485c-bd0e-1cd035e796ff" providerId="ADAL" clId="{F901632F-A6E5-4A2B-AACE-F0D3FB940757}" dt="2021-03-10T09:59:38.873" v="567" actId="20577"/>
          <ac:spMkLst>
            <pc:docMk/>
            <pc:sldMk cId="1606331548" sldId="331"/>
            <ac:spMk id="5" creationId="{9EFF9A2D-14FF-478B-8A92-E9A2017861BF}"/>
          </ac:spMkLst>
        </pc:spChg>
      </pc:sldChg>
    </pc:docChg>
  </pc:docChgLst>
  <pc:docChgLst>
    <pc:chgData name="Tegischer Lukas" userId="f78daebb-0565-485c-bd0e-1cd035e796ff" providerId="ADAL" clId="{A015F194-9301-4266-983C-EDA9E3E01605}"/>
    <pc:docChg chg="undo custSel addSld delSld modSld">
      <pc:chgData name="Tegischer Lukas" userId="f78daebb-0565-485c-bd0e-1cd035e796ff" providerId="ADAL" clId="{A015F194-9301-4266-983C-EDA9E3E01605}" dt="2021-03-11T10:26:03.282" v="292" actId="20577"/>
      <pc:docMkLst>
        <pc:docMk/>
      </pc:docMkLst>
      <pc:sldChg chg="delSp add del mod delAnim">
        <pc:chgData name="Tegischer Lukas" userId="f78daebb-0565-485c-bd0e-1cd035e796ff" providerId="ADAL" clId="{A015F194-9301-4266-983C-EDA9E3E01605}" dt="2021-03-11T07:23:12.938" v="10" actId="478"/>
        <pc:sldMkLst>
          <pc:docMk/>
          <pc:sldMk cId="4179965883" sldId="303"/>
        </pc:sldMkLst>
        <pc:spChg chg="del">
          <ac:chgData name="Tegischer Lukas" userId="f78daebb-0565-485c-bd0e-1cd035e796ff" providerId="ADAL" clId="{A015F194-9301-4266-983C-EDA9E3E01605}" dt="2021-03-11T07:23:11.832" v="9" actId="478"/>
          <ac:spMkLst>
            <pc:docMk/>
            <pc:sldMk cId="4179965883" sldId="303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12.938" v="10" actId="478"/>
          <ac:spMkLst>
            <pc:docMk/>
            <pc:sldMk cId="4179965883" sldId="303"/>
            <ac:spMk id="15" creationId="{DAAEA7E4-F575-46AC-9782-45A96D7201BF}"/>
          </ac:spMkLst>
        </pc:spChg>
      </pc:sldChg>
      <pc:sldChg chg="delSp add del mod delAnim">
        <pc:chgData name="Tegischer Lukas" userId="f78daebb-0565-485c-bd0e-1cd035e796ff" providerId="ADAL" clId="{A015F194-9301-4266-983C-EDA9E3E01605}" dt="2021-03-11T07:23:06.654" v="5" actId="478"/>
        <pc:sldMkLst>
          <pc:docMk/>
          <pc:sldMk cId="3500513179" sldId="305"/>
        </pc:sldMkLst>
        <pc:spChg chg="del">
          <ac:chgData name="Tegischer Lukas" userId="f78daebb-0565-485c-bd0e-1cd035e796ff" providerId="ADAL" clId="{A015F194-9301-4266-983C-EDA9E3E01605}" dt="2021-03-11T07:23:05.472" v="4" actId="478"/>
          <ac:spMkLst>
            <pc:docMk/>
            <pc:sldMk cId="3500513179" sldId="305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06.654" v="5" actId="478"/>
          <ac:spMkLst>
            <pc:docMk/>
            <pc:sldMk cId="3500513179" sldId="305"/>
            <ac:spMk id="15" creationId="{DAAEA7E4-F575-46AC-9782-45A96D7201BF}"/>
          </ac:spMkLst>
        </pc:spChg>
      </pc:sldChg>
      <pc:sldChg chg="delSp modSp add del mod delAnim">
        <pc:chgData name="Tegischer Lukas" userId="f78daebb-0565-485c-bd0e-1cd035e796ff" providerId="ADAL" clId="{A015F194-9301-4266-983C-EDA9E3E01605}" dt="2021-03-11T07:23:09.777" v="8" actId="478"/>
        <pc:sldMkLst>
          <pc:docMk/>
          <pc:sldMk cId="739968757" sldId="307"/>
        </pc:sldMkLst>
        <pc:spChg chg="del mod">
          <ac:chgData name="Tegischer Lukas" userId="f78daebb-0565-485c-bd0e-1cd035e796ff" providerId="ADAL" clId="{A015F194-9301-4266-983C-EDA9E3E01605}" dt="2021-03-11T07:23:08.498" v="7" actId="478"/>
          <ac:spMkLst>
            <pc:docMk/>
            <pc:sldMk cId="739968757" sldId="307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09.777" v="8" actId="478"/>
          <ac:spMkLst>
            <pc:docMk/>
            <pc:sldMk cId="739968757" sldId="307"/>
            <ac:spMk id="15" creationId="{DAAEA7E4-F575-46AC-9782-45A96D7201BF}"/>
          </ac:spMkLst>
        </pc:spChg>
      </pc:sldChg>
      <pc:sldChg chg="modSp mod">
        <pc:chgData name="Tegischer Lukas" userId="f78daebb-0565-485c-bd0e-1cd035e796ff" providerId="ADAL" clId="{A015F194-9301-4266-983C-EDA9E3E01605}" dt="2021-03-11T07:31:58.091" v="221" actId="20577"/>
        <pc:sldMkLst>
          <pc:docMk/>
          <pc:sldMk cId="2425085960" sldId="308"/>
        </pc:sldMkLst>
        <pc:spChg chg="mod">
          <ac:chgData name="Tegischer Lukas" userId="f78daebb-0565-485c-bd0e-1cd035e796ff" providerId="ADAL" clId="{A015F194-9301-4266-983C-EDA9E3E01605}" dt="2021-03-11T07:23:23.945" v="24" actId="20577"/>
          <ac:spMkLst>
            <pc:docMk/>
            <pc:sldMk cId="2425085960" sldId="308"/>
            <ac:spMk id="2" creationId="{00000000-0000-0000-0000-000000000000}"/>
          </ac:spMkLst>
        </pc:spChg>
        <pc:graphicFrameChg chg="mod modGraphic">
          <ac:chgData name="Tegischer Lukas" userId="f78daebb-0565-485c-bd0e-1cd035e796ff" providerId="ADAL" clId="{A015F194-9301-4266-983C-EDA9E3E01605}" dt="2021-03-11T07:31:58.091" v="221" actId="20577"/>
          <ac:graphicFrameMkLst>
            <pc:docMk/>
            <pc:sldMk cId="2425085960" sldId="308"/>
            <ac:graphicFrameMk id="3" creationId="{EF3DFDEA-78B5-4B86-BE40-34DB2E2B5E05}"/>
          </ac:graphicFrameMkLst>
        </pc:graphicFrameChg>
      </pc:sldChg>
      <pc:sldChg chg="delSp add del mod delAnim">
        <pc:chgData name="Tegischer Lukas" userId="f78daebb-0565-485c-bd0e-1cd035e796ff" providerId="ADAL" clId="{A015F194-9301-4266-983C-EDA9E3E01605}" dt="2021-03-11T07:23:03.173" v="3" actId="478"/>
        <pc:sldMkLst>
          <pc:docMk/>
          <pc:sldMk cId="2929411346" sldId="324"/>
        </pc:sldMkLst>
        <pc:spChg chg="del">
          <ac:chgData name="Tegischer Lukas" userId="f78daebb-0565-485c-bd0e-1cd035e796ff" providerId="ADAL" clId="{A015F194-9301-4266-983C-EDA9E3E01605}" dt="2021-03-11T07:23:02.313" v="2" actId="478"/>
          <ac:spMkLst>
            <pc:docMk/>
            <pc:sldMk cId="2929411346" sldId="324"/>
            <ac:spMk id="6" creationId="{AE5772CF-56DF-483E-876A-088513C43EA7}"/>
          </ac:spMkLst>
        </pc:spChg>
        <pc:spChg chg="del">
          <ac:chgData name="Tegischer Lukas" userId="f78daebb-0565-485c-bd0e-1cd035e796ff" providerId="ADAL" clId="{A015F194-9301-4266-983C-EDA9E3E01605}" dt="2021-03-11T07:23:03.173" v="3" actId="478"/>
          <ac:spMkLst>
            <pc:docMk/>
            <pc:sldMk cId="2929411346" sldId="324"/>
            <ac:spMk id="15" creationId="{DAAEA7E4-F575-46AC-9782-45A96D7201BF}"/>
          </ac:spMkLst>
        </pc:spChg>
      </pc:sldChg>
      <pc:sldChg chg="addSp delSp modSp mod modAnim">
        <pc:chgData name="Tegischer Lukas" userId="f78daebb-0565-485c-bd0e-1cd035e796ff" providerId="ADAL" clId="{A015F194-9301-4266-983C-EDA9E3E01605}" dt="2021-03-11T07:25:42.005" v="104" actId="1076"/>
        <pc:sldMkLst>
          <pc:docMk/>
          <pc:sldMk cId="723336897" sldId="325"/>
        </pc:sldMkLst>
        <pc:spChg chg="mod">
          <ac:chgData name="Tegischer Lukas" userId="f78daebb-0565-485c-bd0e-1cd035e796ff" providerId="ADAL" clId="{A015F194-9301-4266-983C-EDA9E3E01605}" dt="2021-03-11T07:23:53.973" v="65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A015F194-9301-4266-983C-EDA9E3E01605}" dt="2021-03-11T07:25:36.372" v="102" actId="1076"/>
          <ac:spMkLst>
            <pc:docMk/>
            <pc:sldMk cId="723336897" sldId="325"/>
            <ac:spMk id="3" creationId="{74188A99-F166-4DB4-97C7-489039BE06FF}"/>
          </ac:spMkLst>
        </pc:spChg>
        <pc:spChg chg="mod">
          <ac:chgData name="Tegischer Lukas" userId="f78daebb-0565-485c-bd0e-1cd035e796ff" providerId="ADAL" clId="{A015F194-9301-4266-983C-EDA9E3E01605}" dt="2021-03-11T07:24:56.559" v="87" actId="403"/>
          <ac:spMkLst>
            <pc:docMk/>
            <pc:sldMk cId="723336897" sldId="325"/>
            <ac:spMk id="9" creationId="{3B4B444A-84FF-49C0-8BFD-BBE199B4360B}"/>
          </ac:spMkLst>
        </pc:spChg>
        <pc:spChg chg="mod">
          <ac:chgData name="Tegischer Lukas" userId="f78daebb-0565-485c-bd0e-1cd035e796ff" providerId="ADAL" clId="{A015F194-9301-4266-983C-EDA9E3E01605}" dt="2021-03-11T07:25:03.005" v="88" actId="1076"/>
          <ac:spMkLst>
            <pc:docMk/>
            <pc:sldMk cId="723336897" sldId="325"/>
            <ac:spMk id="10" creationId="{2A9B683E-8143-4BB6-80FA-2A854BBF7224}"/>
          </ac:spMkLst>
        </pc:spChg>
        <pc:picChg chg="add mod">
          <ac:chgData name="Tegischer Lukas" userId="f78daebb-0565-485c-bd0e-1cd035e796ff" providerId="ADAL" clId="{A015F194-9301-4266-983C-EDA9E3E01605}" dt="2021-03-11T07:25:42.005" v="104" actId="1076"/>
          <ac:picMkLst>
            <pc:docMk/>
            <pc:sldMk cId="723336897" sldId="325"/>
            <ac:picMk id="7" creationId="{C183B822-A90A-45BD-8C38-D5232A7DC095}"/>
          </ac:picMkLst>
        </pc:picChg>
        <pc:picChg chg="del">
          <ac:chgData name="Tegischer Lukas" userId="f78daebb-0565-485c-bd0e-1cd035e796ff" providerId="ADAL" clId="{A015F194-9301-4266-983C-EDA9E3E01605}" dt="2021-03-11T07:23:56.391" v="66" actId="478"/>
          <ac:picMkLst>
            <pc:docMk/>
            <pc:sldMk cId="723336897" sldId="325"/>
            <ac:picMk id="11" creationId="{65ABFD32-3280-46ED-A706-53C33A5A14C1}"/>
          </ac:picMkLst>
        </pc:picChg>
      </pc:sldChg>
      <pc:sldChg chg="modSp mod">
        <pc:chgData name="Tegischer Lukas" userId="f78daebb-0565-485c-bd0e-1cd035e796ff" providerId="ADAL" clId="{A015F194-9301-4266-983C-EDA9E3E01605}" dt="2021-03-11T07:23:28.894" v="39" actId="20577"/>
        <pc:sldMkLst>
          <pc:docMk/>
          <pc:sldMk cId="1366671694" sldId="326"/>
        </pc:sldMkLst>
        <pc:spChg chg="mod">
          <ac:chgData name="Tegischer Lukas" userId="f78daebb-0565-485c-bd0e-1cd035e796ff" providerId="ADAL" clId="{A015F194-9301-4266-983C-EDA9E3E01605}" dt="2021-03-11T07:23:28.894" v="39" actId="20577"/>
          <ac:spMkLst>
            <pc:docMk/>
            <pc:sldMk cId="1366671694" sldId="326"/>
            <ac:spMk id="2" creationId="{00000000-0000-0000-0000-000000000000}"/>
          </ac:spMkLst>
        </pc:spChg>
      </pc:sldChg>
      <pc:sldChg chg="addSp delSp modSp mod addAnim delAnim modAnim">
        <pc:chgData name="Tegischer Lukas" userId="f78daebb-0565-485c-bd0e-1cd035e796ff" providerId="ADAL" clId="{A015F194-9301-4266-983C-EDA9E3E01605}" dt="2021-03-11T10:25:33.553" v="251"/>
        <pc:sldMkLst>
          <pc:docMk/>
          <pc:sldMk cId="2766520531" sldId="327"/>
        </pc:sldMkLst>
        <pc:spChg chg="add del mod">
          <ac:chgData name="Tegischer Lukas" userId="f78daebb-0565-485c-bd0e-1cd035e796ff" providerId="ADAL" clId="{A015F194-9301-4266-983C-EDA9E3E01605}" dt="2021-03-11T10:24:34.285" v="238" actId="20577"/>
          <ac:spMkLst>
            <pc:docMk/>
            <pc:sldMk cId="2766520531" sldId="327"/>
            <ac:spMk id="6" creationId="{91BEA08B-16B3-4CEB-9BF4-E24C740A2B32}"/>
          </ac:spMkLst>
        </pc:spChg>
        <pc:picChg chg="add mod modCrop">
          <ac:chgData name="Tegischer Lukas" userId="f78daebb-0565-485c-bd0e-1cd035e796ff" providerId="ADAL" clId="{A015F194-9301-4266-983C-EDA9E3E01605}" dt="2021-03-11T10:25:28.077" v="243" actId="1076"/>
          <ac:picMkLst>
            <pc:docMk/>
            <pc:sldMk cId="2766520531" sldId="327"/>
            <ac:picMk id="2" creationId="{4F093170-0276-463A-B16B-BE35CA696A73}"/>
          </ac:picMkLst>
        </pc:picChg>
        <pc:picChg chg="add del">
          <ac:chgData name="Tegischer Lukas" userId="f78daebb-0565-485c-bd0e-1cd035e796ff" providerId="ADAL" clId="{A015F194-9301-4266-983C-EDA9E3E01605}" dt="2021-03-11T10:24:36.513" v="239" actId="478"/>
          <ac:picMkLst>
            <pc:docMk/>
            <pc:sldMk cId="2766520531" sldId="327"/>
            <ac:picMk id="5" creationId="{E5A0D587-46F7-49AC-ADBE-E33D81BF5D07}"/>
          </ac:picMkLst>
        </pc:picChg>
      </pc:sldChg>
      <pc:sldChg chg="del">
        <pc:chgData name="Tegischer Lukas" userId="f78daebb-0565-485c-bd0e-1cd035e796ff" providerId="ADAL" clId="{A015F194-9301-4266-983C-EDA9E3E01605}" dt="2021-03-11T07:25:49.556" v="106" actId="47"/>
        <pc:sldMkLst>
          <pc:docMk/>
          <pc:sldMk cId="1494238650" sldId="332"/>
        </pc:sldMkLst>
      </pc:sldChg>
      <pc:sldChg chg="del">
        <pc:chgData name="Tegischer Lukas" userId="f78daebb-0565-485c-bd0e-1cd035e796ff" providerId="ADAL" clId="{A015F194-9301-4266-983C-EDA9E3E01605}" dt="2021-03-11T07:25:50.192" v="107" actId="47"/>
        <pc:sldMkLst>
          <pc:docMk/>
          <pc:sldMk cId="2805686290" sldId="333"/>
        </pc:sldMkLst>
      </pc:sldChg>
      <pc:sldChg chg="del">
        <pc:chgData name="Tegischer Lukas" userId="f78daebb-0565-485c-bd0e-1cd035e796ff" providerId="ADAL" clId="{A015F194-9301-4266-983C-EDA9E3E01605}" dt="2021-03-11T07:25:53.020" v="108" actId="47"/>
        <pc:sldMkLst>
          <pc:docMk/>
          <pc:sldMk cId="2445263068" sldId="334"/>
        </pc:sldMkLst>
      </pc:sldChg>
      <pc:sldChg chg="addSp delSp modSp add mod delAnim modAnim">
        <pc:chgData name="Tegischer Lukas" userId="f78daebb-0565-485c-bd0e-1cd035e796ff" providerId="ADAL" clId="{A015F194-9301-4266-983C-EDA9E3E01605}" dt="2021-03-11T07:26:34.805" v="125"/>
        <pc:sldMkLst>
          <pc:docMk/>
          <pc:sldMk cId="1114944868" sldId="336"/>
        </pc:sldMkLst>
        <pc:spChg chg="del">
          <ac:chgData name="Tegischer Lukas" userId="f78daebb-0565-485c-bd0e-1cd035e796ff" providerId="ADAL" clId="{A015F194-9301-4266-983C-EDA9E3E01605}" dt="2021-03-11T07:26:04.363" v="111" actId="478"/>
          <ac:spMkLst>
            <pc:docMk/>
            <pc:sldMk cId="1114944868" sldId="336"/>
            <ac:spMk id="3" creationId="{74188A99-F166-4DB4-97C7-489039BE06FF}"/>
          </ac:spMkLst>
        </pc:spChg>
        <pc:spChg chg="add mod">
          <ac:chgData name="Tegischer Lukas" userId="f78daebb-0565-485c-bd0e-1cd035e796ff" providerId="ADAL" clId="{A015F194-9301-4266-983C-EDA9E3E01605}" dt="2021-03-11T07:26:28.765" v="123" actId="1076"/>
          <ac:spMkLst>
            <pc:docMk/>
            <pc:sldMk cId="1114944868" sldId="336"/>
            <ac:spMk id="4" creationId="{B4A5841F-2F1B-46D5-9E97-6BAB044F7263}"/>
          </ac:spMkLst>
        </pc:spChg>
        <pc:spChg chg="del">
          <ac:chgData name="Tegischer Lukas" userId="f78daebb-0565-485c-bd0e-1cd035e796ff" providerId="ADAL" clId="{A015F194-9301-4266-983C-EDA9E3E01605}" dt="2021-03-11T07:26:02.522" v="109" actId="478"/>
          <ac:spMkLst>
            <pc:docMk/>
            <pc:sldMk cId="1114944868" sldId="336"/>
            <ac:spMk id="9" creationId="{3B4B444A-84FF-49C0-8BFD-BBE199B4360B}"/>
          </ac:spMkLst>
        </pc:spChg>
        <pc:spChg chg="del">
          <ac:chgData name="Tegischer Lukas" userId="f78daebb-0565-485c-bd0e-1cd035e796ff" providerId="ADAL" clId="{A015F194-9301-4266-983C-EDA9E3E01605}" dt="2021-03-11T07:26:03.874" v="110" actId="478"/>
          <ac:spMkLst>
            <pc:docMk/>
            <pc:sldMk cId="1114944868" sldId="336"/>
            <ac:spMk id="10" creationId="{2A9B683E-8143-4BB6-80FA-2A854BBF7224}"/>
          </ac:spMkLst>
        </pc:spChg>
      </pc:sldChg>
      <pc:sldChg chg="addSp delSp modSp add mod delAnim modAnim">
        <pc:chgData name="Tegischer Lukas" userId="f78daebb-0565-485c-bd0e-1cd035e796ff" providerId="ADAL" clId="{A015F194-9301-4266-983C-EDA9E3E01605}" dt="2021-03-11T07:27:01.825" v="136"/>
        <pc:sldMkLst>
          <pc:docMk/>
          <pc:sldMk cId="3563782117" sldId="337"/>
        </pc:sldMkLst>
        <pc:spChg chg="add mod">
          <ac:chgData name="Tegischer Lukas" userId="f78daebb-0565-485c-bd0e-1cd035e796ff" providerId="ADAL" clId="{A015F194-9301-4266-983C-EDA9E3E01605}" dt="2021-03-11T07:26:57.165" v="135" actId="1076"/>
          <ac:spMkLst>
            <pc:docMk/>
            <pc:sldMk cId="3563782117" sldId="337"/>
            <ac:spMk id="3" creationId="{088CDC81-A988-49AF-84A0-8DC3A9D21831}"/>
          </ac:spMkLst>
        </pc:spChg>
        <pc:spChg chg="del">
          <ac:chgData name="Tegischer Lukas" userId="f78daebb-0565-485c-bd0e-1cd035e796ff" providerId="ADAL" clId="{A015F194-9301-4266-983C-EDA9E3E01605}" dt="2021-03-11T07:26:38.597" v="127" actId="478"/>
          <ac:spMkLst>
            <pc:docMk/>
            <pc:sldMk cId="3563782117" sldId="337"/>
            <ac:spMk id="4" creationId="{B4A5841F-2F1B-46D5-9E97-6BAB044F7263}"/>
          </ac:spMkLst>
        </pc:spChg>
      </pc:sldChg>
      <pc:sldChg chg="addSp delSp modSp add mod delAnim">
        <pc:chgData name="Tegischer Lukas" userId="f78daebb-0565-485c-bd0e-1cd035e796ff" providerId="ADAL" clId="{A015F194-9301-4266-983C-EDA9E3E01605}" dt="2021-03-11T07:28:06.205" v="152" actId="1076"/>
        <pc:sldMkLst>
          <pc:docMk/>
          <pc:sldMk cId="2311324706" sldId="338"/>
        </pc:sldMkLst>
        <pc:spChg chg="del">
          <ac:chgData name="Tegischer Lukas" userId="f78daebb-0565-485c-bd0e-1cd035e796ff" providerId="ADAL" clId="{A015F194-9301-4266-983C-EDA9E3E01605}" dt="2021-03-11T07:27:05.224" v="138" actId="478"/>
          <ac:spMkLst>
            <pc:docMk/>
            <pc:sldMk cId="2311324706" sldId="338"/>
            <ac:spMk id="3" creationId="{088CDC81-A988-49AF-84A0-8DC3A9D21831}"/>
          </ac:spMkLst>
        </pc:spChg>
        <pc:spChg chg="add mod">
          <ac:chgData name="Tegischer Lukas" userId="f78daebb-0565-485c-bd0e-1cd035e796ff" providerId="ADAL" clId="{A015F194-9301-4266-983C-EDA9E3E01605}" dt="2021-03-11T07:27:34.685" v="148" actId="1076"/>
          <ac:spMkLst>
            <pc:docMk/>
            <pc:sldMk cId="2311324706" sldId="338"/>
            <ac:spMk id="4" creationId="{67B35952-AEA6-4ACE-813D-B4F198F9011B}"/>
          </ac:spMkLst>
        </pc:spChg>
        <pc:spChg chg="add mod">
          <ac:chgData name="Tegischer Lukas" userId="f78daebb-0565-485c-bd0e-1cd035e796ff" providerId="ADAL" clId="{A015F194-9301-4266-983C-EDA9E3E01605}" dt="2021-03-11T07:27:51.734" v="150" actId="1076"/>
          <ac:spMkLst>
            <pc:docMk/>
            <pc:sldMk cId="2311324706" sldId="338"/>
            <ac:spMk id="8" creationId="{9AA62763-9349-485E-B364-E185471A9099}"/>
          </ac:spMkLst>
        </pc:spChg>
        <pc:spChg chg="add mod">
          <ac:chgData name="Tegischer Lukas" userId="f78daebb-0565-485c-bd0e-1cd035e796ff" providerId="ADAL" clId="{A015F194-9301-4266-983C-EDA9E3E01605}" dt="2021-03-11T07:28:06.205" v="152" actId="1076"/>
          <ac:spMkLst>
            <pc:docMk/>
            <pc:sldMk cId="2311324706" sldId="338"/>
            <ac:spMk id="9" creationId="{08AAA1FC-9EF4-4CEF-8A00-9F8AF0A3F049}"/>
          </ac:spMkLst>
        </pc:spChg>
        <pc:picChg chg="mod">
          <ac:chgData name="Tegischer Lukas" userId="f78daebb-0565-485c-bd0e-1cd035e796ff" providerId="ADAL" clId="{A015F194-9301-4266-983C-EDA9E3E01605}" dt="2021-03-11T07:27:14.904" v="141" actId="1076"/>
          <ac:picMkLst>
            <pc:docMk/>
            <pc:sldMk cId="2311324706" sldId="338"/>
            <ac:picMk id="7" creationId="{C183B822-A90A-45BD-8C38-D5232A7DC095}"/>
          </ac:picMkLst>
        </pc:picChg>
      </pc:sldChg>
      <pc:sldChg chg="delSp modSp add mod">
        <pc:chgData name="Tegischer Lukas" userId="f78daebb-0565-485c-bd0e-1cd035e796ff" providerId="ADAL" clId="{A015F194-9301-4266-983C-EDA9E3E01605}" dt="2021-03-11T07:28:53.432" v="213" actId="20577"/>
        <pc:sldMkLst>
          <pc:docMk/>
          <pc:sldMk cId="996480035" sldId="339"/>
        </pc:sldMkLst>
        <pc:spChg chg="mod">
          <ac:chgData name="Tegischer Lukas" userId="f78daebb-0565-485c-bd0e-1cd035e796ff" providerId="ADAL" clId="{A015F194-9301-4266-983C-EDA9E3E01605}" dt="2021-03-11T07:28:53.432" v="213" actId="20577"/>
          <ac:spMkLst>
            <pc:docMk/>
            <pc:sldMk cId="996480035" sldId="339"/>
            <ac:spMk id="4" creationId="{67B35952-AEA6-4ACE-813D-B4F198F9011B}"/>
          </ac:spMkLst>
        </pc:spChg>
        <pc:spChg chg="del">
          <ac:chgData name="Tegischer Lukas" userId="f78daebb-0565-485c-bd0e-1cd035e796ff" providerId="ADAL" clId="{A015F194-9301-4266-983C-EDA9E3E01605}" dt="2021-03-11T07:28:12.165" v="154" actId="478"/>
          <ac:spMkLst>
            <pc:docMk/>
            <pc:sldMk cId="996480035" sldId="339"/>
            <ac:spMk id="8" creationId="{9AA62763-9349-485E-B364-E185471A9099}"/>
          </ac:spMkLst>
        </pc:spChg>
        <pc:spChg chg="del">
          <ac:chgData name="Tegischer Lukas" userId="f78daebb-0565-485c-bd0e-1cd035e796ff" providerId="ADAL" clId="{A015F194-9301-4266-983C-EDA9E3E01605}" dt="2021-03-11T07:28:13.157" v="155" actId="478"/>
          <ac:spMkLst>
            <pc:docMk/>
            <pc:sldMk cId="996480035" sldId="339"/>
            <ac:spMk id="9" creationId="{08AAA1FC-9EF4-4CEF-8A00-9F8AF0A3F049}"/>
          </ac:spMkLst>
        </pc:spChg>
      </pc:sldChg>
      <pc:sldChg chg="modSp add">
        <pc:chgData name="Tegischer Lukas" userId="f78daebb-0565-485c-bd0e-1cd035e796ff" providerId="ADAL" clId="{A015F194-9301-4266-983C-EDA9E3E01605}" dt="2021-03-11T10:26:03.282" v="292" actId="20577"/>
        <pc:sldMkLst>
          <pc:docMk/>
          <pc:sldMk cId="3581323789" sldId="340"/>
        </pc:sldMkLst>
        <pc:spChg chg="mod">
          <ac:chgData name="Tegischer Lukas" userId="f78daebb-0565-485c-bd0e-1cd035e796ff" providerId="ADAL" clId="{A015F194-9301-4266-983C-EDA9E3E01605}" dt="2021-03-11T10:26:03.282" v="292" actId="20577"/>
          <ac:spMkLst>
            <pc:docMk/>
            <pc:sldMk cId="3581323789" sldId="340"/>
            <ac:spMk id="3" creationId="{5D10B5E9-FE0B-4B2B-9A18-676B7D969329}"/>
          </ac:spMkLst>
        </pc:sp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0T08:19:29.956" v="1004" actId="107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1BD77E5D-AD63-42E5-92C4-823CC3F66884}" dt="2021-03-10T08:19:29.956" v="1004" actId="107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1BFC0247-4F20-4EFC-AEEC-03EED96B6971}"/>
    <pc:docChg chg="custSel delSld modSld">
      <pc:chgData name="Tegischer Lukas" userId="f78daebb-0565-485c-bd0e-1cd035e796ff" providerId="ADAL" clId="{1BFC0247-4F20-4EFC-AEEC-03EED96B6971}" dt="2022-11-04T11:14:29.250" v="13" actId="47"/>
      <pc:docMkLst>
        <pc:docMk/>
      </pc:docMkLst>
      <pc:sldChg chg="delSp mod">
        <pc:chgData name="Tegischer Lukas" userId="f78daebb-0565-485c-bd0e-1cd035e796ff" providerId="ADAL" clId="{1BFC0247-4F20-4EFC-AEEC-03EED96B6971}" dt="2022-11-04T11:14:18.138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1BFC0247-4F20-4EFC-AEEC-03EED96B6971}" dt="2022-11-04T11:14:18.138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1BFC0247-4F20-4EFC-AEEC-03EED96B6971}" dt="2022-11-04T11:14:29.250" v="13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1BFC0247-4F20-4EFC-AEEC-03EED96B6971}" dt="2022-11-04T11:14:18.987" v="1" actId="478"/>
        <pc:sldMkLst>
          <pc:docMk/>
          <pc:sldMk cId="1502020708" sldId="300"/>
        </pc:sldMkLst>
        <pc:picChg chg="del">
          <ac:chgData name="Tegischer Lukas" userId="f78daebb-0565-485c-bd0e-1cd035e796ff" providerId="ADAL" clId="{1BFC0247-4F20-4EFC-AEEC-03EED96B6971}" dt="2022-11-04T11:14:18.987" v="1" actId="478"/>
          <ac:picMkLst>
            <pc:docMk/>
            <pc:sldMk cId="1502020708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1.720" v="5" actId="478"/>
        <pc:sldMkLst>
          <pc:docMk/>
          <pc:sldMk cId="4179965883" sldId="303"/>
        </pc:sldMkLst>
        <pc:picChg chg="del">
          <ac:chgData name="Tegischer Lukas" userId="f78daebb-0565-485c-bd0e-1cd035e796ff" providerId="ADAL" clId="{1BFC0247-4F20-4EFC-AEEC-03EED96B6971}" dt="2022-11-04T11:14:21.720" v="5" actId="478"/>
          <ac:picMkLst>
            <pc:docMk/>
            <pc:sldMk cId="4179965883" sldId="30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0.461" v="3" actId="478"/>
        <pc:sldMkLst>
          <pc:docMk/>
          <pc:sldMk cId="3500513179" sldId="305"/>
        </pc:sldMkLst>
        <pc:picChg chg="del">
          <ac:chgData name="Tegischer Lukas" userId="f78daebb-0565-485c-bd0e-1cd035e796ff" providerId="ADAL" clId="{1BFC0247-4F20-4EFC-AEEC-03EED96B6971}" dt="2022-11-04T11:14:20.461" v="3" actId="478"/>
          <ac:picMkLst>
            <pc:docMk/>
            <pc:sldMk cId="3500513179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1.115" v="4" actId="478"/>
        <pc:sldMkLst>
          <pc:docMk/>
          <pc:sldMk cId="739968757" sldId="307"/>
        </pc:sldMkLst>
        <pc:picChg chg="del">
          <ac:chgData name="Tegischer Lukas" userId="f78daebb-0565-485c-bd0e-1cd035e796ff" providerId="ADAL" clId="{1BFC0247-4F20-4EFC-AEEC-03EED96B6971}" dt="2022-11-04T11:14:21.115" v="4" actId="478"/>
          <ac:picMkLst>
            <pc:docMk/>
            <pc:sldMk cId="739968757" sldId="30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19.709" v="2" actId="478"/>
        <pc:sldMkLst>
          <pc:docMk/>
          <pc:sldMk cId="2929411346" sldId="324"/>
        </pc:sldMkLst>
        <pc:picChg chg="del">
          <ac:chgData name="Tegischer Lukas" userId="f78daebb-0565-485c-bd0e-1cd035e796ff" providerId="ADAL" clId="{1BFC0247-4F20-4EFC-AEEC-03EED96B6971}" dt="2022-11-04T11:14:19.709" v="2" actId="478"/>
          <ac:picMkLst>
            <pc:docMk/>
            <pc:sldMk cId="2929411346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2.326" v="6" actId="478"/>
        <pc:sldMkLst>
          <pc:docMk/>
          <pc:sldMk cId="723336897" sldId="325"/>
        </pc:sldMkLst>
        <pc:picChg chg="del">
          <ac:chgData name="Tegischer Lukas" userId="f78daebb-0565-485c-bd0e-1cd035e796ff" providerId="ADAL" clId="{1BFC0247-4F20-4EFC-AEEC-03EED96B6971}" dt="2022-11-04T11:14:22.326" v="6" actId="478"/>
          <ac:picMkLst>
            <pc:docMk/>
            <pc:sldMk cId="723336897" sldId="32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4.418" v="8" actId="478"/>
        <pc:sldMkLst>
          <pc:docMk/>
          <pc:sldMk cId="1366671694" sldId="326"/>
        </pc:sldMkLst>
        <pc:picChg chg="del">
          <ac:chgData name="Tegischer Lukas" userId="f78daebb-0565-485c-bd0e-1cd035e796ff" providerId="ADAL" clId="{1BFC0247-4F20-4EFC-AEEC-03EED96B6971}" dt="2022-11-04T11:14:24.418" v="8" actId="478"/>
          <ac:picMkLst>
            <pc:docMk/>
            <pc:sldMk cId="1366671694" sldId="32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3.603" v="7" actId="478"/>
        <pc:sldMkLst>
          <pc:docMk/>
          <pc:sldMk cId="2060703222" sldId="329"/>
        </pc:sldMkLst>
        <pc:picChg chg="del">
          <ac:chgData name="Tegischer Lukas" userId="f78daebb-0565-485c-bd0e-1cd035e796ff" providerId="ADAL" clId="{1BFC0247-4F20-4EFC-AEEC-03EED96B6971}" dt="2022-11-04T11:14:23.603" v="7" actId="478"/>
          <ac:picMkLst>
            <pc:docMk/>
            <pc:sldMk cId="2060703222" sldId="32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5.366" v="9" actId="478"/>
        <pc:sldMkLst>
          <pc:docMk/>
          <pc:sldMk cId="1595453571" sldId="341"/>
        </pc:sldMkLst>
        <pc:picChg chg="del">
          <ac:chgData name="Tegischer Lukas" userId="f78daebb-0565-485c-bd0e-1cd035e796ff" providerId="ADAL" clId="{1BFC0247-4F20-4EFC-AEEC-03EED96B6971}" dt="2022-11-04T11:14:25.366" v="9" actId="478"/>
          <ac:picMkLst>
            <pc:docMk/>
            <pc:sldMk cId="1595453571" sldId="34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6.103" v="10" actId="478"/>
        <pc:sldMkLst>
          <pc:docMk/>
          <pc:sldMk cId="2213286733" sldId="342"/>
        </pc:sldMkLst>
        <pc:picChg chg="del">
          <ac:chgData name="Tegischer Lukas" userId="f78daebb-0565-485c-bd0e-1cd035e796ff" providerId="ADAL" clId="{1BFC0247-4F20-4EFC-AEEC-03EED96B6971}" dt="2022-11-04T11:14:26.103" v="10" actId="478"/>
          <ac:picMkLst>
            <pc:docMk/>
            <pc:sldMk cId="2213286733" sldId="34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7.042" v="11" actId="478"/>
        <pc:sldMkLst>
          <pc:docMk/>
          <pc:sldMk cId="3876759527" sldId="343"/>
        </pc:sldMkLst>
        <pc:picChg chg="del">
          <ac:chgData name="Tegischer Lukas" userId="f78daebb-0565-485c-bd0e-1cd035e796ff" providerId="ADAL" clId="{1BFC0247-4F20-4EFC-AEEC-03EED96B6971}" dt="2022-11-04T11:14:27.042" v="11" actId="478"/>
          <ac:picMkLst>
            <pc:docMk/>
            <pc:sldMk cId="3876759527" sldId="34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1BFC0247-4F20-4EFC-AEEC-03EED96B6971}" dt="2022-11-04T11:14:27.848" v="12" actId="478"/>
        <pc:sldMkLst>
          <pc:docMk/>
          <pc:sldMk cId="2166665120" sldId="344"/>
        </pc:sldMkLst>
        <pc:picChg chg="del">
          <ac:chgData name="Tegischer Lukas" userId="f78daebb-0565-485c-bd0e-1cd035e796ff" providerId="ADAL" clId="{1BFC0247-4F20-4EFC-AEEC-03EED96B6971}" dt="2022-11-04T11:14:27.848" v="12" actId="478"/>
          <ac:picMkLst>
            <pc:docMk/>
            <pc:sldMk cId="2166665120" sldId="344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19330B01-B03D-42AB-8836-1C3D1FAB99EE}"/>
    <pc:docChg chg="undo redo custSel addSld delSld modSld sldOrd">
      <pc:chgData name="Tegischer Lukas" userId="f78daebb-0565-485c-bd0e-1cd035e796ff" providerId="ADAL" clId="{19330B01-B03D-42AB-8836-1C3D1FAB99EE}" dt="2021-03-11T07:21:52.503" v="442"/>
      <pc:docMkLst>
        <pc:docMk/>
      </pc:docMkLst>
      <pc:sldChg chg="modSp mod">
        <pc:chgData name="Tegischer Lukas" userId="f78daebb-0565-485c-bd0e-1cd035e796ff" providerId="ADAL" clId="{19330B01-B03D-42AB-8836-1C3D1FAB99EE}" dt="2021-03-10T10:04:25.672" v="7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9330B01-B03D-42AB-8836-1C3D1FAB99EE}" dt="2021-03-10T10:04:25.672" v="7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Transition">
        <pc:chgData name="Tegischer Lukas" userId="f78daebb-0565-485c-bd0e-1cd035e796ff" providerId="ADAL" clId="{19330B01-B03D-42AB-8836-1C3D1FAB99EE}" dt="2021-03-11T07:21:52.503" v="442"/>
        <pc:sldMkLst>
          <pc:docMk/>
          <pc:sldMk cId="3315933259" sldId="298"/>
        </pc:sldMkLst>
      </pc:sldChg>
      <pc:sldChg chg="del">
        <pc:chgData name="Tegischer Lukas" userId="f78daebb-0565-485c-bd0e-1cd035e796ff" providerId="ADAL" clId="{19330B01-B03D-42AB-8836-1C3D1FAB99EE}" dt="2021-03-11T07:06:07.439" v="72" actId="47"/>
        <pc:sldMkLst>
          <pc:docMk/>
          <pc:sldMk cId="1502020708" sldId="300"/>
        </pc:sldMkLst>
      </pc:sldChg>
      <pc:sldChg chg="delSp modSp mod delAnim">
        <pc:chgData name="Tegischer Lukas" userId="f78daebb-0565-485c-bd0e-1cd035e796ff" providerId="ADAL" clId="{19330B01-B03D-42AB-8836-1C3D1FAB99EE}" dt="2021-03-11T07:07:08.861" v="88" actId="1076"/>
        <pc:sldMkLst>
          <pc:docMk/>
          <pc:sldMk cId="4179965883" sldId="303"/>
        </pc:sldMkLst>
        <pc:spChg chg="mod">
          <ac:chgData name="Tegischer Lukas" userId="f78daebb-0565-485c-bd0e-1cd035e796ff" providerId="ADAL" clId="{19330B01-B03D-42AB-8836-1C3D1FAB99EE}" dt="2021-03-11T07:07:08.861" v="88" actId="1076"/>
          <ac:spMkLst>
            <pc:docMk/>
            <pc:sldMk cId="4179965883" sldId="303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7:06.422" v="86" actId="478"/>
          <ac:spMkLst>
            <pc:docMk/>
            <pc:sldMk cId="4179965883" sldId="303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7:07.122" v="87" actId="478"/>
          <ac:spMkLst>
            <pc:docMk/>
            <pc:sldMk cId="4179965883" sldId="303"/>
            <ac:spMk id="15" creationId="{DAAEA7E4-F575-46AC-9782-45A96D7201BF}"/>
          </ac:spMkLst>
        </pc:spChg>
      </pc:sldChg>
      <pc:sldChg chg="delSp modSp add del mod delAnim">
        <pc:chgData name="Tegischer Lukas" userId="f78daebb-0565-485c-bd0e-1cd035e796ff" providerId="ADAL" clId="{19330B01-B03D-42AB-8836-1C3D1FAB99EE}" dt="2021-03-11T07:06:55.446" v="82" actId="1076"/>
        <pc:sldMkLst>
          <pc:docMk/>
          <pc:sldMk cId="3500513179" sldId="305"/>
        </pc:sldMkLst>
        <pc:spChg chg="mod">
          <ac:chgData name="Tegischer Lukas" userId="f78daebb-0565-485c-bd0e-1cd035e796ff" providerId="ADAL" clId="{19330B01-B03D-42AB-8836-1C3D1FAB99EE}" dt="2021-03-11T07:06:55.446" v="82" actId="1076"/>
          <ac:spMkLst>
            <pc:docMk/>
            <pc:sldMk cId="3500513179" sldId="305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0.415" v="80" actId="478"/>
          <ac:spMkLst>
            <pc:docMk/>
            <pc:sldMk cId="3500513179" sldId="305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1.942" v="81" actId="478"/>
          <ac:spMkLst>
            <pc:docMk/>
            <pc:sldMk cId="3500513179" sldId="305"/>
            <ac:spMk id="15" creationId="{DAAEA7E4-F575-46AC-9782-45A96D7201BF}"/>
          </ac:spMkLst>
        </pc:spChg>
      </pc:sldChg>
      <pc:sldChg chg="delSp modSp mod delAnim">
        <pc:chgData name="Tegischer Lukas" userId="f78daebb-0565-485c-bd0e-1cd035e796ff" providerId="ADAL" clId="{19330B01-B03D-42AB-8836-1C3D1FAB99EE}" dt="2021-03-11T07:07:03.510" v="85" actId="1076"/>
        <pc:sldMkLst>
          <pc:docMk/>
          <pc:sldMk cId="739968757" sldId="307"/>
        </pc:sldMkLst>
        <pc:spChg chg="mod">
          <ac:chgData name="Tegischer Lukas" userId="f78daebb-0565-485c-bd0e-1cd035e796ff" providerId="ADAL" clId="{19330B01-B03D-42AB-8836-1C3D1FAB99EE}" dt="2021-03-11T07:07:03.510" v="85" actId="1076"/>
          <ac:spMkLst>
            <pc:docMk/>
            <pc:sldMk cId="739968757" sldId="307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58.313" v="83" actId="478"/>
          <ac:spMkLst>
            <pc:docMk/>
            <pc:sldMk cId="739968757" sldId="307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59.442" v="84" actId="478"/>
          <ac:spMkLst>
            <pc:docMk/>
            <pc:sldMk cId="739968757" sldId="307"/>
            <ac:spMk id="15" creationId="{DAAEA7E4-F575-46AC-9782-45A96D7201BF}"/>
          </ac:spMkLst>
        </pc:spChg>
      </pc:sldChg>
      <pc:sldChg chg="modSp mod">
        <pc:chgData name="Tegischer Lukas" userId="f78daebb-0565-485c-bd0e-1cd035e796ff" providerId="ADAL" clId="{19330B01-B03D-42AB-8836-1C3D1FAB99EE}" dt="2021-03-11T07:07:30.440" v="90" actId="1076"/>
        <pc:sldMkLst>
          <pc:docMk/>
          <pc:sldMk cId="2425085960" sldId="308"/>
        </pc:sldMkLst>
        <pc:graphicFrameChg chg="mod modGraphic">
          <ac:chgData name="Tegischer Lukas" userId="f78daebb-0565-485c-bd0e-1cd035e796ff" providerId="ADAL" clId="{19330B01-B03D-42AB-8836-1C3D1FAB99EE}" dt="2021-03-11T07:07:30.440" v="90" actId="1076"/>
          <ac:graphicFrameMkLst>
            <pc:docMk/>
            <pc:sldMk cId="2425085960" sldId="308"/>
            <ac:graphicFrameMk id="3" creationId="{EF3DFDEA-78B5-4B86-BE40-34DB2E2B5E05}"/>
          </ac:graphicFrameMkLst>
        </pc:graphicFrameChg>
      </pc:sldChg>
      <pc:sldChg chg="delSp modSp add del mod delAnim">
        <pc:chgData name="Tegischer Lukas" userId="f78daebb-0565-485c-bd0e-1cd035e796ff" providerId="ADAL" clId="{19330B01-B03D-42AB-8836-1C3D1FAB99EE}" dt="2021-03-11T07:06:47.109" v="79" actId="1076"/>
        <pc:sldMkLst>
          <pc:docMk/>
          <pc:sldMk cId="2929411346" sldId="324"/>
        </pc:sldMkLst>
        <pc:spChg chg="mod">
          <ac:chgData name="Tegischer Lukas" userId="f78daebb-0565-485c-bd0e-1cd035e796ff" providerId="ADAL" clId="{19330B01-B03D-42AB-8836-1C3D1FAB99EE}" dt="2021-03-11T07:06:47.109" v="79" actId="1076"/>
          <ac:spMkLst>
            <pc:docMk/>
            <pc:sldMk cId="2929411346" sldId="324"/>
            <ac:spMk id="6" creationId="{AE5772CF-56DF-483E-876A-088513C43EA7}"/>
          </ac:spMkLst>
        </pc:spChg>
        <pc:spChg chg="del">
          <ac:chgData name="Tegischer Lukas" userId="f78daebb-0565-485c-bd0e-1cd035e796ff" providerId="ADAL" clId="{19330B01-B03D-42AB-8836-1C3D1FAB99EE}" dt="2021-03-11T07:06:39.124" v="77" actId="478"/>
          <ac:spMkLst>
            <pc:docMk/>
            <pc:sldMk cId="2929411346" sldId="324"/>
            <ac:spMk id="11" creationId="{69D3078F-5379-417E-BD80-46E14A86DE05}"/>
          </ac:spMkLst>
        </pc:spChg>
        <pc:spChg chg="del">
          <ac:chgData name="Tegischer Lukas" userId="f78daebb-0565-485c-bd0e-1cd035e796ff" providerId="ADAL" clId="{19330B01-B03D-42AB-8836-1C3D1FAB99EE}" dt="2021-03-11T07:06:40.070" v="78" actId="478"/>
          <ac:spMkLst>
            <pc:docMk/>
            <pc:sldMk cId="2929411346" sldId="324"/>
            <ac:spMk id="15" creationId="{DAAEA7E4-F575-46AC-9782-45A96D7201B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3-11T07:12:16.386" v="251"/>
        <pc:sldMkLst>
          <pc:docMk/>
          <pc:sldMk cId="723336897" sldId="325"/>
        </pc:sldMkLst>
        <pc:spChg chg="mod">
          <ac:chgData name="Tegischer Lukas" userId="f78daebb-0565-485c-bd0e-1cd035e796ff" providerId="ADAL" clId="{19330B01-B03D-42AB-8836-1C3D1FAB99EE}" dt="2021-03-11T07:08:48.823" v="204"/>
          <ac:spMkLst>
            <pc:docMk/>
            <pc:sldMk cId="723336897" sldId="32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3" creationId="{E771D99D-D192-4A21-856F-4264FCA5CD7D}"/>
          </ac:spMkLst>
        </pc:spChg>
        <pc:spChg chg="del">
          <ac:chgData name="Tegischer Lukas" userId="f78daebb-0565-485c-bd0e-1cd035e796ff" providerId="ADAL" clId="{19330B01-B03D-42AB-8836-1C3D1FAB99EE}" dt="2021-03-11T07:08:51.276" v="205" actId="478"/>
          <ac:spMkLst>
            <pc:docMk/>
            <pc:sldMk cId="723336897" sldId="325"/>
            <ac:spMk id="4" creationId="{080B465F-CD11-4525-B0B5-D815250A9FDF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5" creationId="{1B78FCA0-A1E5-4EAD-9954-FC89349B5183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6" creationId="{79417F46-B613-4202-AF2E-7335B4C1824B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7" creationId="{24FD810B-E21B-454D-A6C0-1DA2A812D5DC}"/>
          </ac:spMkLst>
        </pc:spChg>
        <pc:spChg chg="add del">
          <ac:chgData name="Tegischer Lukas" userId="f78daebb-0565-485c-bd0e-1cd035e796ff" providerId="ADAL" clId="{19330B01-B03D-42AB-8836-1C3D1FAB99EE}" dt="2021-03-11T07:10:34.631" v="216"/>
          <ac:spMkLst>
            <pc:docMk/>
            <pc:sldMk cId="723336897" sldId="325"/>
            <ac:spMk id="8" creationId="{6A3719BB-4BFE-4D92-9188-521CCACE6175}"/>
          </ac:spMkLst>
        </pc:spChg>
        <pc:spChg chg="add mod">
          <ac:chgData name="Tegischer Lukas" userId="f78daebb-0565-485c-bd0e-1cd035e796ff" providerId="ADAL" clId="{19330B01-B03D-42AB-8836-1C3D1FAB99EE}" dt="2021-03-11T07:11:54.958" v="248" actId="1076"/>
          <ac:spMkLst>
            <pc:docMk/>
            <pc:sldMk cId="723336897" sldId="325"/>
            <ac:spMk id="9" creationId="{3B4B444A-84FF-49C0-8BFD-BBE199B4360B}"/>
          </ac:spMkLst>
        </pc:spChg>
        <pc:spChg chg="add mod">
          <ac:chgData name="Tegischer Lukas" userId="f78daebb-0565-485c-bd0e-1cd035e796ff" providerId="ADAL" clId="{19330B01-B03D-42AB-8836-1C3D1FAB99EE}" dt="2021-03-11T07:11:49.737" v="247" actId="1076"/>
          <ac:spMkLst>
            <pc:docMk/>
            <pc:sldMk cId="723336897" sldId="325"/>
            <ac:spMk id="10" creationId="{2A9B683E-8143-4BB6-80FA-2A854BBF7224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5" creationId="{D93ED443-31DB-4EDD-A357-39A7319BCB81}"/>
          </ac:spMkLst>
        </pc:spChg>
        <pc:spChg chg="del">
          <ac:chgData name="Tegischer Lukas" userId="f78daebb-0565-485c-bd0e-1cd035e796ff" providerId="ADAL" clId="{19330B01-B03D-42AB-8836-1C3D1FAB99EE}" dt="2021-03-11T07:08:52.511" v="206" actId="478"/>
          <ac:spMkLst>
            <pc:docMk/>
            <pc:sldMk cId="723336897" sldId="325"/>
            <ac:spMk id="18" creationId="{F8828CD2-3148-470E-9D52-7466096CA49F}"/>
          </ac:spMkLst>
        </pc:spChg>
        <pc:picChg chg="add mod">
          <ac:chgData name="Tegischer Lukas" userId="f78daebb-0565-485c-bd0e-1cd035e796ff" providerId="ADAL" clId="{19330B01-B03D-42AB-8836-1C3D1FAB99EE}" dt="2021-03-11T07:11:01.582" v="226" actId="1076"/>
          <ac:picMkLst>
            <pc:docMk/>
            <pc:sldMk cId="723336897" sldId="325"/>
            <ac:picMk id="11" creationId="{65ABFD32-3280-46ED-A706-53C33A5A14C1}"/>
          </ac:picMkLst>
        </pc:picChg>
        <pc:picChg chg="del">
          <ac:chgData name="Tegischer Lukas" userId="f78daebb-0565-485c-bd0e-1cd035e796ff" providerId="ADAL" clId="{19330B01-B03D-42AB-8836-1C3D1FAB99EE}" dt="2021-03-11T07:08:52.511" v="206" actId="478"/>
          <ac:picMkLst>
            <pc:docMk/>
            <pc:sldMk cId="723336897" sldId="325"/>
            <ac:picMk id="12" creationId="{DBC488CE-B56A-44D2-A3E6-EEC1587478CC}"/>
          </ac:picMkLst>
        </pc:picChg>
        <pc:picChg chg="add del">
          <ac:chgData name="Tegischer Lukas" userId="f78daebb-0565-485c-bd0e-1cd035e796ff" providerId="ADAL" clId="{19330B01-B03D-42AB-8836-1C3D1FAB99EE}" dt="2021-03-11T07:10:34.631" v="216"/>
          <ac:picMkLst>
            <pc:docMk/>
            <pc:sldMk cId="723336897" sldId="325"/>
            <ac:picMk id="2049" creationId="{7FF9DA19-BD0B-410C-A7A5-0C2528E55651}"/>
          </ac:picMkLst>
        </pc:picChg>
      </pc:sldChg>
      <pc:sldChg chg="delSp modSp mod">
        <pc:chgData name="Tegischer Lukas" userId="f78daebb-0565-485c-bd0e-1cd035e796ff" providerId="ADAL" clId="{19330B01-B03D-42AB-8836-1C3D1FAB99EE}" dt="2021-03-11T07:08:07.854" v="172" actId="1076"/>
        <pc:sldMkLst>
          <pc:docMk/>
          <pc:sldMk cId="1366671694" sldId="326"/>
        </pc:sldMkLst>
        <pc:spChg chg="mod">
          <ac:chgData name="Tegischer Lukas" userId="f78daebb-0565-485c-bd0e-1cd035e796ff" providerId="ADAL" clId="{19330B01-B03D-42AB-8836-1C3D1FAB99EE}" dt="2021-03-11T07:08:07.854" v="172" actId="1076"/>
          <ac:spMkLst>
            <pc:docMk/>
            <pc:sldMk cId="1366671694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07:55.157" v="165" actId="478"/>
          <ac:spMkLst>
            <pc:docMk/>
            <pc:sldMk cId="1366671694" sldId="326"/>
            <ac:spMk id="4" creationId="{080B465F-CD11-4525-B0B5-D815250A9FDF}"/>
          </ac:spMkLst>
        </pc:spChg>
      </pc:sldChg>
      <pc:sldChg chg="addSp delSp modSp mod delAnim modAnim">
        <pc:chgData name="Tegischer Lukas" userId="f78daebb-0565-485c-bd0e-1cd035e796ff" providerId="ADAL" clId="{19330B01-B03D-42AB-8836-1C3D1FAB99EE}" dt="2021-03-11T07:19:55.120" v="379"/>
        <pc:sldMkLst>
          <pc:docMk/>
          <pc:sldMk cId="2766520531" sldId="327"/>
        </pc:sldMkLst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2" creationId="{00000000-0000-0000-0000-000000000000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3" creationId="{22736811-DBF3-4494-B89F-304BE20E5DEA}"/>
          </ac:spMkLst>
        </pc:spChg>
        <pc:spChg chg="add mod">
          <ac:chgData name="Tegischer Lukas" userId="f78daebb-0565-485c-bd0e-1cd035e796ff" providerId="ADAL" clId="{19330B01-B03D-42AB-8836-1C3D1FAB99EE}" dt="2021-03-11T07:18:17.962" v="324" actId="20577"/>
          <ac:spMkLst>
            <pc:docMk/>
            <pc:sldMk cId="2766520531" sldId="327"/>
            <ac:spMk id="4" creationId="{D417571C-BCE9-40A6-B2AE-A41BB99F8C49}"/>
          </ac:spMkLst>
        </pc:spChg>
        <pc:spChg chg="add mod">
          <ac:chgData name="Tegischer Lukas" userId="f78daebb-0565-485c-bd0e-1cd035e796ff" providerId="ADAL" clId="{19330B01-B03D-42AB-8836-1C3D1FAB99EE}" dt="2021-03-11T07:18:16.557" v="323" actId="1076"/>
          <ac:spMkLst>
            <pc:docMk/>
            <pc:sldMk cId="2766520531" sldId="327"/>
            <ac:spMk id="6" creationId="{91BEA08B-16B3-4CEB-9BF4-E24C740A2B32}"/>
          </ac:spMkLst>
        </pc:spChg>
        <pc:spChg chg="add mod">
          <ac:chgData name="Tegischer Lukas" userId="f78daebb-0565-485c-bd0e-1cd035e796ff" providerId="ADAL" clId="{19330B01-B03D-42AB-8836-1C3D1FAB99EE}" dt="2021-03-11T07:18:30.829" v="328" actId="1076"/>
          <ac:spMkLst>
            <pc:docMk/>
            <pc:sldMk cId="2766520531" sldId="327"/>
            <ac:spMk id="7" creationId="{8F559550-02AA-4D4A-BC40-6655908E52C3}"/>
          </ac:spMkLst>
        </pc:spChg>
        <pc:spChg chg="add mod">
          <ac:chgData name="Tegischer Lukas" userId="f78daebb-0565-485c-bd0e-1cd035e796ff" providerId="ADAL" clId="{19330B01-B03D-42AB-8836-1C3D1FAB99EE}" dt="2021-03-11T07:18:37.150" v="330" actId="1076"/>
          <ac:spMkLst>
            <pc:docMk/>
            <pc:sldMk cId="2766520531" sldId="327"/>
            <ac:spMk id="8" creationId="{B53D7294-049F-42E5-8EB6-B6370E2B2534}"/>
          </ac:spMkLst>
        </pc:spChg>
        <pc:spChg chg="add mod">
          <ac:chgData name="Tegischer Lukas" userId="f78daebb-0565-485c-bd0e-1cd035e796ff" providerId="ADAL" clId="{19330B01-B03D-42AB-8836-1C3D1FAB99EE}" dt="2021-03-11T07:18:43.526" v="332" actId="1076"/>
          <ac:spMkLst>
            <pc:docMk/>
            <pc:sldMk cId="2766520531" sldId="327"/>
            <ac:spMk id="9" creationId="{22498A7A-D535-4ADB-B126-21368F3E728C}"/>
          </ac:spMkLst>
        </pc:spChg>
        <pc:spChg chg="add mod">
          <ac:chgData name="Tegischer Lukas" userId="f78daebb-0565-485c-bd0e-1cd035e796ff" providerId="ADAL" clId="{19330B01-B03D-42AB-8836-1C3D1FAB99EE}" dt="2021-03-11T07:18:54.180" v="338" actId="1076"/>
          <ac:spMkLst>
            <pc:docMk/>
            <pc:sldMk cId="2766520531" sldId="327"/>
            <ac:spMk id="10" creationId="{4EA0F9D5-E67E-4FCC-9017-52D80D308BFB}"/>
          </ac:spMkLst>
        </pc:spChg>
        <pc:spChg chg="add mod">
          <ac:chgData name="Tegischer Lukas" userId="f78daebb-0565-485c-bd0e-1cd035e796ff" providerId="ADAL" clId="{19330B01-B03D-42AB-8836-1C3D1FAB99EE}" dt="2021-03-11T07:19:36.163" v="371" actId="20577"/>
          <ac:spMkLst>
            <pc:docMk/>
            <pc:sldMk cId="2766520531" sldId="327"/>
            <ac:spMk id="11" creationId="{C3030FF1-0D32-47F6-9C3A-81BE6A0C898D}"/>
          </ac:spMkLst>
        </pc:spChg>
        <pc:spChg chg="add mod">
          <ac:chgData name="Tegischer Lukas" userId="f78daebb-0565-485c-bd0e-1cd035e796ff" providerId="ADAL" clId="{19330B01-B03D-42AB-8836-1C3D1FAB99EE}" dt="2021-03-11T07:19:08.174" v="342" actId="1076"/>
          <ac:spMkLst>
            <pc:docMk/>
            <pc:sldMk cId="2766520531" sldId="327"/>
            <ac:spMk id="12" creationId="{3AA9A3D0-A4CF-44F3-9077-10BF331D8EDA}"/>
          </ac:spMkLst>
        </pc:spChg>
        <pc:spChg chg="add mod">
          <ac:chgData name="Tegischer Lukas" userId="f78daebb-0565-485c-bd0e-1cd035e796ff" providerId="ADAL" clId="{19330B01-B03D-42AB-8836-1C3D1FAB99EE}" dt="2021-03-11T07:19:17.183" v="344" actId="1076"/>
          <ac:spMkLst>
            <pc:docMk/>
            <pc:sldMk cId="2766520531" sldId="327"/>
            <ac:spMk id="15" creationId="{17788EC1-8EB6-43BC-807C-9610C36DE49E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6" creationId="{CE2CFC65-EC6F-46CE-9851-BFC56C9750E1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19330B01-B03D-42AB-8836-1C3D1FAB99EE}" dt="2021-03-11T07:16:00.106" v="307" actId="478"/>
          <ac:spMkLst>
            <pc:docMk/>
            <pc:sldMk cId="2766520531" sldId="327"/>
            <ac:spMk id="19" creationId="{5D18A2D5-A020-4CFC-8189-64E077E51910}"/>
          </ac:spMkLst>
        </pc:spChg>
        <pc:picChg chg="add mod modCrop">
          <ac:chgData name="Tegischer Lukas" userId="f78daebb-0565-485c-bd0e-1cd035e796ff" providerId="ADAL" clId="{19330B01-B03D-42AB-8836-1C3D1FAB99EE}" dt="2021-03-11T07:18:50.550" v="337" actId="1076"/>
          <ac:picMkLst>
            <pc:docMk/>
            <pc:sldMk cId="2766520531" sldId="327"/>
            <ac:picMk id="5" creationId="{E5A0D587-46F7-49AC-ADBE-E33D81BF5D07}"/>
          </ac:picMkLst>
        </pc:picChg>
        <pc:picChg chg="del">
          <ac:chgData name="Tegischer Lukas" userId="f78daebb-0565-485c-bd0e-1cd035e796ff" providerId="ADAL" clId="{19330B01-B03D-42AB-8836-1C3D1FAB99EE}" dt="2021-03-11T07:16:00.106" v="307" actId="478"/>
          <ac:picMkLst>
            <pc:docMk/>
            <pc:sldMk cId="2766520531" sldId="327"/>
            <ac:picMk id="13" creationId="{808F4584-F230-4A67-92E0-259BF59DA207}"/>
          </ac:picMkLst>
        </pc:picChg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685787368" sldId="328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060703222" sldId="329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2742950305" sldId="330"/>
        </pc:sldMkLst>
      </pc:sldChg>
      <pc:sldChg chg="del">
        <pc:chgData name="Tegischer Lukas" userId="f78daebb-0565-485c-bd0e-1cd035e796ff" providerId="ADAL" clId="{19330B01-B03D-42AB-8836-1C3D1FAB99EE}" dt="2021-03-11T07:20:08.633" v="380" actId="47"/>
        <pc:sldMkLst>
          <pc:docMk/>
          <pc:sldMk cId="1606331548" sldId="331"/>
        </pc:sldMkLst>
      </pc:sldChg>
      <pc:sldChg chg="addSp delSp modSp add mod delAnim modAnim">
        <pc:chgData name="Tegischer Lukas" userId="f78daebb-0565-485c-bd0e-1cd035e796ff" providerId="ADAL" clId="{19330B01-B03D-42AB-8836-1C3D1FAB99EE}" dt="2021-03-11T07:13:11.827" v="261"/>
        <pc:sldMkLst>
          <pc:docMk/>
          <pc:sldMk cId="1494238650" sldId="332"/>
        </pc:sldMkLst>
        <pc:spChg chg="add mod">
          <ac:chgData name="Tegischer Lukas" userId="f78daebb-0565-485c-bd0e-1cd035e796ff" providerId="ADAL" clId="{19330B01-B03D-42AB-8836-1C3D1FAB99EE}" dt="2021-03-11T07:12:56.254" v="259" actId="1076"/>
          <ac:spMkLst>
            <pc:docMk/>
            <pc:sldMk cId="1494238650" sldId="332"/>
            <ac:spMk id="3" creationId="{4D443583-B46C-4D56-BFF0-9C769AEEE0AE}"/>
          </ac:spMkLst>
        </pc:spChg>
        <pc:spChg chg="del">
          <ac:chgData name="Tegischer Lukas" userId="f78daebb-0565-485c-bd0e-1cd035e796ff" providerId="ADAL" clId="{19330B01-B03D-42AB-8836-1C3D1FAB99EE}" dt="2021-03-11T07:12:37.821" v="253" actId="478"/>
          <ac:spMkLst>
            <pc:docMk/>
            <pc:sldMk cId="1494238650" sldId="332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12:38.719" v="254" actId="478"/>
          <ac:spMkLst>
            <pc:docMk/>
            <pc:sldMk cId="1494238650" sldId="332"/>
            <ac:spMk id="10" creationId="{2A9B683E-8143-4BB6-80FA-2A854BBF7224}"/>
          </ac:spMkLst>
        </pc:spChg>
        <pc:picChg chg="mod">
          <ac:chgData name="Tegischer Lukas" userId="f78daebb-0565-485c-bd0e-1cd035e796ff" providerId="ADAL" clId="{19330B01-B03D-42AB-8836-1C3D1FAB99EE}" dt="2021-03-11T07:12:40.798" v="255" actId="1076"/>
          <ac:picMkLst>
            <pc:docMk/>
            <pc:sldMk cId="1494238650" sldId="332"/>
            <ac:picMk id="11" creationId="{65ABFD32-3280-46ED-A706-53C33A5A14C1}"/>
          </ac:picMkLst>
        </pc:picChg>
      </pc:sldChg>
      <pc:sldChg chg="addSp delSp modSp add mod delAnim modAnim">
        <pc:chgData name="Tegischer Lukas" userId="f78daebb-0565-485c-bd0e-1cd035e796ff" providerId="ADAL" clId="{19330B01-B03D-42AB-8836-1C3D1FAB99EE}" dt="2021-03-11T07:13:50.664" v="271"/>
        <pc:sldMkLst>
          <pc:docMk/>
          <pc:sldMk cId="2805686290" sldId="333"/>
        </pc:sldMkLst>
        <pc:spChg chg="del">
          <ac:chgData name="Tegischer Lukas" userId="f78daebb-0565-485c-bd0e-1cd035e796ff" providerId="ADAL" clId="{19330B01-B03D-42AB-8836-1C3D1FAB99EE}" dt="2021-03-11T07:13:20.151" v="263" actId="478"/>
          <ac:spMkLst>
            <pc:docMk/>
            <pc:sldMk cId="2805686290" sldId="333"/>
            <ac:spMk id="3" creationId="{4D443583-B46C-4D56-BFF0-9C769AEEE0AE}"/>
          </ac:spMkLst>
        </pc:spChg>
        <pc:spChg chg="add mod">
          <ac:chgData name="Tegischer Lukas" userId="f78daebb-0565-485c-bd0e-1cd035e796ff" providerId="ADAL" clId="{19330B01-B03D-42AB-8836-1C3D1FAB99EE}" dt="2021-03-11T07:13:40.022" v="269" actId="1076"/>
          <ac:spMkLst>
            <pc:docMk/>
            <pc:sldMk cId="2805686290" sldId="333"/>
            <ac:spMk id="4" creationId="{3FD8C856-7BF3-4D98-9A05-0F18D0F50389}"/>
          </ac:spMkLst>
        </pc:spChg>
      </pc:sldChg>
      <pc:sldChg chg="addSp delSp modSp add mod addAnim delAnim">
        <pc:chgData name="Tegischer Lukas" userId="f78daebb-0565-485c-bd0e-1cd035e796ff" providerId="ADAL" clId="{19330B01-B03D-42AB-8836-1C3D1FAB99EE}" dt="2021-03-11T07:15:23.448" v="306" actId="20577"/>
        <pc:sldMkLst>
          <pc:docMk/>
          <pc:sldMk cId="2445263068" sldId="334"/>
        </pc:sldMkLst>
        <pc:spChg chg="add mod">
          <ac:chgData name="Tegischer Lukas" userId="f78daebb-0565-485c-bd0e-1cd035e796ff" providerId="ADAL" clId="{19330B01-B03D-42AB-8836-1C3D1FAB99EE}" dt="2021-03-11T07:14:43.598" v="288" actId="1076"/>
          <ac:spMkLst>
            <pc:docMk/>
            <pc:sldMk cId="2445263068" sldId="334"/>
            <ac:spMk id="3" creationId="{07BA4B45-B97A-46D8-886A-7DE91C999488}"/>
          </ac:spMkLst>
        </pc:spChg>
        <pc:spChg chg="add del">
          <ac:chgData name="Tegischer Lukas" userId="f78daebb-0565-485c-bd0e-1cd035e796ff" providerId="ADAL" clId="{19330B01-B03D-42AB-8836-1C3D1FAB99EE}" dt="2021-03-11T07:14:14.898" v="277" actId="478"/>
          <ac:spMkLst>
            <pc:docMk/>
            <pc:sldMk cId="2445263068" sldId="334"/>
            <ac:spMk id="4" creationId="{3FD8C856-7BF3-4D98-9A05-0F18D0F50389}"/>
          </ac:spMkLst>
        </pc:spChg>
        <pc:spChg chg="add mod">
          <ac:chgData name="Tegischer Lukas" userId="f78daebb-0565-485c-bd0e-1cd035e796ff" providerId="ADAL" clId="{19330B01-B03D-42AB-8836-1C3D1FAB99EE}" dt="2021-03-11T07:15:16.350" v="301" actId="1076"/>
          <ac:spMkLst>
            <pc:docMk/>
            <pc:sldMk cId="2445263068" sldId="334"/>
            <ac:spMk id="5" creationId="{7936C722-03E3-492E-B929-6221CFFDE37E}"/>
          </ac:spMkLst>
        </pc:spChg>
        <pc:spChg chg="add mod">
          <ac:chgData name="Tegischer Lukas" userId="f78daebb-0565-485c-bd0e-1cd035e796ff" providerId="ADAL" clId="{19330B01-B03D-42AB-8836-1C3D1FAB99EE}" dt="2021-03-11T07:15:23.448" v="306" actId="20577"/>
          <ac:spMkLst>
            <pc:docMk/>
            <pc:sldMk cId="2445263068" sldId="334"/>
            <ac:spMk id="8" creationId="{3CB370E3-BB1E-4B7D-AA89-CA14445BB875}"/>
          </ac:spMkLst>
        </pc:spChg>
        <pc:picChg chg="mod">
          <ac:chgData name="Tegischer Lukas" userId="f78daebb-0565-485c-bd0e-1cd035e796ff" providerId="ADAL" clId="{19330B01-B03D-42AB-8836-1C3D1FAB99EE}" dt="2021-03-11T07:14:18.949" v="280" actId="1076"/>
          <ac:picMkLst>
            <pc:docMk/>
            <pc:sldMk cId="2445263068" sldId="334"/>
            <ac:picMk id="11" creationId="{65ABFD32-3280-46ED-A706-53C33A5A14C1}"/>
          </ac:picMkLst>
        </pc:picChg>
      </pc:sldChg>
      <pc:sldChg chg="addSp delSp modSp add mod ord delAnim">
        <pc:chgData name="Tegischer Lukas" userId="f78daebb-0565-485c-bd0e-1cd035e796ff" providerId="ADAL" clId="{19330B01-B03D-42AB-8836-1C3D1FAB99EE}" dt="2021-03-11T07:21:37.189" v="440" actId="1076"/>
        <pc:sldMkLst>
          <pc:docMk/>
          <pc:sldMk cId="1331050706" sldId="335"/>
        </pc:sldMkLst>
        <pc:spChg chg="mod">
          <ac:chgData name="Tegischer Lukas" userId="f78daebb-0565-485c-bd0e-1cd035e796ff" providerId="ADAL" clId="{19330B01-B03D-42AB-8836-1C3D1FAB99EE}" dt="2021-03-11T07:20:45.689" v="423" actId="20577"/>
          <ac:spMkLst>
            <pc:docMk/>
            <pc:sldMk cId="1331050706" sldId="33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9330B01-B03D-42AB-8836-1C3D1FAB99EE}" dt="2021-03-11T07:21:37.189" v="440" actId="1076"/>
          <ac:spMkLst>
            <pc:docMk/>
            <pc:sldMk cId="1331050706" sldId="335"/>
            <ac:spMk id="3" creationId="{5D10B5E9-FE0B-4B2B-9A18-676B7D969329}"/>
          </ac:spMkLst>
        </pc:spChg>
        <pc:spChg chg="del">
          <ac:chgData name="Tegischer Lukas" userId="f78daebb-0565-485c-bd0e-1cd035e796ff" providerId="ADAL" clId="{19330B01-B03D-42AB-8836-1C3D1FAB99EE}" dt="2021-03-11T07:20:47.560" v="425" actId="478"/>
          <ac:spMkLst>
            <pc:docMk/>
            <pc:sldMk cId="1331050706" sldId="335"/>
            <ac:spMk id="9" creationId="{3B4B444A-84FF-49C0-8BFD-BBE199B4360B}"/>
          </ac:spMkLst>
        </pc:spChg>
        <pc:spChg chg="del">
          <ac:chgData name="Tegischer Lukas" userId="f78daebb-0565-485c-bd0e-1cd035e796ff" providerId="ADAL" clId="{19330B01-B03D-42AB-8836-1C3D1FAB99EE}" dt="2021-03-11T07:20:50.920" v="426" actId="478"/>
          <ac:spMkLst>
            <pc:docMk/>
            <pc:sldMk cId="1331050706" sldId="335"/>
            <ac:spMk id="10" creationId="{2A9B683E-8143-4BB6-80FA-2A854BBF7224}"/>
          </ac:spMkLst>
        </pc:spChg>
        <pc:picChg chg="add mod">
          <ac:chgData name="Tegischer Lukas" userId="f78daebb-0565-485c-bd0e-1cd035e796ff" providerId="ADAL" clId="{19330B01-B03D-42AB-8836-1C3D1FAB99EE}" dt="2021-03-11T07:21:28.510" v="439" actId="1076"/>
          <ac:picMkLst>
            <pc:docMk/>
            <pc:sldMk cId="1331050706" sldId="335"/>
            <ac:picMk id="8" creationId="{96A4909D-3D3C-482E-BB44-967F1970B590}"/>
          </ac:picMkLst>
        </pc:picChg>
        <pc:picChg chg="del">
          <ac:chgData name="Tegischer Lukas" userId="f78daebb-0565-485c-bd0e-1cd035e796ff" providerId="ADAL" clId="{19330B01-B03D-42AB-8836-1C3D1FAB99EE}" dt="2021-03-11T07:20:46.615" v="424" actId="478"/>
          <ac:picMkLst>
            <pc:docMk/>
            <pc:sldMk cId="1331050706" sldId="335"/>
            <ac:picMk id="11" creationId="{65ABFD32-3280-46ED-A706-53C33A5A14C1}"/>
          </ac:picMkLst>
        </pc:picChg>
      </pc:sldChg>
      <pc:sldChg chg="add del">
        <pc:chgData name="Tegischer Lukas" userId="f78daebb-0565-485c-bd0e-1cd035e796ff" providerId="ADAL" clId="{19330B01-B03D-42AB-8836-1C3D1FAB99EE}" dt="2021-03-11T07:14:03.131" v="275"/>
        <pc:sldMkLst>
          <pc:docMk/>
          <pc:sldMk cId="4101027644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484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569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1072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16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1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491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2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883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60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Tangensfunktion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und Eigenschaften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Tangensfunktion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𝒕𝒂𝒏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492509E-2AEE-47A9-8855-3E3F3A5333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b="28058"/>
          <a:stretch/>
        </p:blipFill>
        <p:spPr bwMode="auto">
          <a:xfrm>
            <a:off x="760412" y="1514792"/>
            <a:ext cx="5443404" cy="4357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6B457C2-8A2C-4587-B00E-BCA28054E841}"/>
                  </a:ext>
                </a:extLst>
              </p:cNvPr>
              <p:cNvSpPr/>
              <p:nvPr/>
            </p:nvSpPr>
            <p:spPr>
              <a:xfrm>
                <a:off x="6967531" y="1514792"/>
                <a:ext cx="4072525" cy="674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de-AT" sz="2000" b="0" i="0"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de-AT" sz="2000" b="0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de-AT" sz="2000" b="0" i="0">
                          <a:latin typeface="Cambria Math" panose="02040503050406030204" pitchFamily="18" charset="0"/>
                        </a:rPr>
                        <m:t>\{±</m:t>
                      </m:r>
                      <m:f>
                        <m:fPr>
                          <m:ctrlPr>
                            <a:rPr lang="de-AT" sz="20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000" b="0" i="0">
                          <a:latin typeface="Cambria Math" panose="02040503050406030204" pitchFamily="18" charset="0"/>
                        </a:rPr>
                        <m:t>; ±</m:t>
                      </m:r>
                      <m:f>
                        <m:fPr>
                          <m:ctrlPr>
                            <a:rPr lang="de-AT" sz="20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de-AT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000" b="0" i="0">
                          <a:latin typeface="Cambria Math" panose="02040503050406030204" pitchFamily="18" charset="0"/>
                        </a:rPr>
                        <m:t>; ±</m:t>
                      </m:r>
                      <m:f>
                        <m:fPr>
                          <m:ctrlPr>
                            <a:rPr lang="de-AT" sz="20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de-AT" sz="2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de-AT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AT" sz="2000" b="0" i="0">
                          <a:latin typeface="Cambria Math" panose="02040503050406030204" pitchFamily="18" charset="0"/>
                        </a:rPr>
                        <m:t>;…}→</m:t>
                      </m:r>
                      <m:r>
                        <a:rPr lang="de-AT" sz="2000" b="0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6B457C2-8A2C-4587-B00E-BCA28054E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531" y="1514792"/>
                <a:ext cx="4072525" cy="67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CD60A7C-C806-4388-83B4-2BB367C3A658}"/>
                  </a:ext>
                </a:extLst>
              </p:cNvPr>
              <p:cNvSpPr/>
              <p:nvPr/>
            </p:nvSpPr>
            <p:spPr>
              <a:xfrm>
                <a:off x="6431280" y="2775873"/>
                <a:ext cx="6096000" cy="23339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lvl="0" indent="-28575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Wertemenge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Nullstellen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 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⇔ 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𝑚𝑖𝑡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CD60A7C-C806-4388-83B4-2BB367C3A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775873"/>
                <a:ext cx="6096000" cy="2333909"/>
              </a:xfrm>
              <a:prstGeom prst="rect">
                <a:avLst/>
              </a:prstGeom>
              <a:blipFill>
                <a:blip r:embed="rId7"/>
                <a:stretch>
                  <a:fillRect l="-600" b="-31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4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Tangensfunktion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𝒕𝒂𝒏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492509E-2AEE-47A9-8855-3E3F3A5333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b="28058"/>
          <a:stretch/>
        </p:blipFill>
        <p:spPr bwMode="auto">
          <a:xfrm>
            <a:off x="760412" y="1514792"/>
            <a:ext cx="5443404" cy="4357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E363C8BA-36AF-49CA-8492-9CEF10E92E2F}"/>
                  </a:ext>
                </a:extLst>
              </p:cNvPr>
              <p:cNvSpPr/>
              <p:nvPr/>
            </p:nvSpPr>
            <p:spPr>
              <a:xfrm>
                <a:off x="6604000" y="2410131"/>
                <a:ext cx="6096000" cy="221265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Lokale </a:t>
                </a:r>
                <a:r>
                  <a:rPr lang="de-AT" sz="2000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Maximumstellen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𝑘𝑒𝑖𝑛𝑒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Lokale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Minimumstellen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𝑘𝑒𝑖𝑛𝑒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Monotonie: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streng monoton steigend</a:t>
                </a:r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D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E363C8BA-36AF-49CA-8492-9CEF10E92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2410131"/>
                <a:ext cx="6096000" cy="2212657"/>
              </a:xfrm>
              <a:prstGeom prst="rect">
                <a:avLst/>
              </a:prstGeom>
              <a:blipFill>
                <a:blip r:embed="rId6"/>
                <a:stretch>
                  <a:fillRect l="-900" t="-275" b="-385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2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Tangensfunktion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𝒕𝒂𝒏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492509E-2AEE-47A9-8855-3E3F3A5333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b="28058"/>
          <a:stretch/>
        </p:blipFill>
        <p:spPr bwMode="auto">
          <a:xfrm>
            <a:off x="1288732" y="1514791"/>
            <a:ext cx="5443404" cy="4357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A04FB8-AD27-478D-86D7-F5C7CBEE5800}"/>
                  </a:ext>
                </a:extLst>
              </p:cNvPr>
              <p:cNvSpPr/>
              <p:nvPr/>
            </p:nvSpPr>
            <p:spPr>
              <a:xfrm>
                <a:off x="6653935" y="2579965"/>
                <a:ext cx="5147631" cy="2227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8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Symmetrie: </a:t>
                </a:r>
              </a:p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Punktsymmetrisch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zum Ursprung </a:t>
                </a:r>
                <a:b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(Ungerade Funktion) </a:t>
                </a:r>
              </a:p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:endParaRPr lang="de-AT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 gilt: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tan</m:t>
                    </m:r>
                    <m:r>
                      <a:rPr lang="de-A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A04FB8-AD27-478D-86D7-F5C7CBEE5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935" y="2579965"/>
                <a:ext cx="5147631" cy="2227341"/>
              </a:xfrm>
              <a:prstGeom prst="rect">
                <a:avLst/>
              </a:prstGeom>
              <a:blipFill>
                <a:blip r:embed="rId6"/>
                <a:stretch>
                  <a:fillRect t="-1093" b="-327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5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Tangensfunktion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𝒕𝒂𝒏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7492509E-2AEE-47A9-8855-3E3F3A5333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b="28058"/>
          <a:stretch/>
        </p:blipFill>
        <p:spPr bwMode="auto">
          <a:xfrm>
            <a:off x="1288732" y="1514791"/>
            <a:ext cx="5443404" cy="4357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A04FB8-AD27-478D-86D7-F5C7CBEE5800}"/>
                  </a:ext>
                </a:extLst>
              </p:cNvPr>
              <p:cNvSpPr/>
              <p:nvPr/>
            </p:nvSpPr>
            <p:spPr>
              <a:xfrm>
                <a:off x="6735215" y="3108285"/>
                <a:ext cx="5147631" cy="1623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36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Kleinste Periode</a:t>
                </a:r>
              </a:p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de-AT" sz="3600" b="1" dirty="0">
                  <a:solidFill>
                    <a:srgbClr val="00B0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5AA04FB8-AD27-478D-86D7-F5C7CBEE5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15" y="3108285"/>
                <a:ext cx="5147631" cy="1623008"/>
              </a:xfrm>
              <a:prstGeom prst="rect">
                <a:avLst/>
              </a:prstGeom>
              <a:blipFill>
                <a:blip r:embed="rId6"/>
                <a:stretch>
                  <a:fillRect t="-300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Tangens am Einheitskreis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6F78C88-C910-443D-9F08-8663956E6AC0}"/>
                  </a:ext>
                </a:extLst>
              </p:cNvPr>
              <p:cNvSpPr/>
              <p:nvPr/>
            </p:nvSpPr>
            <p:spPr>
              <a:xfrm>
                <a:off x="866775" y="1128236"/>
                <a:ext cx="104584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 Punkt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(1|0)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Einheitskreises wird eine zur zweiten Achse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parallele Tangente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gelegt und der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Kreisradius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über P hinaus </a:t>
                </a: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verlängert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6F78C88-C910-443D-9F08-8663956E6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1128236"/>
                <a:ext cx="10458450" cy="646331"/>
              </a:xfrm>
              <a:prstGeom prst="rect">
                <a:avLst/>
              </a:prstGeom>
              <a:blipFill>
                <a:blip r:embed="rId4"/>
                <a:stretch>
                  <a:fillRect l="-466" t="-4717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1F3168A-B4AA-4281-8546-C4789B44A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b="17628"/>
          <a:stretch/>
        </p:blipFill>
        <p:spPr>
          <a:xfrm>
            <a:off x="442503" y="2075055"/>
            <a:ext cx="4920072" cy="4175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C971444-0F7B-45AF-BCEA-133AEFD980A8}"/>
                  </a:ext>
                </a:extLst>
              </p:cNvPr>
              <p:cNvSpPr/>
              <p:nvPr/>
            </p:nvSpPr>
            <p:spPr>
              <a:xfrm>
                <a:off x="5734478" y="2967335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Länge der Strecke von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(1|0)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bis zum Schnittpunkt der verlängerten Hypotenuse mit der Tangente ist der </a:t>
                </a:r>
                <a:r>
                  <a:rPr lang="de-AT" b="1" u="sng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Tangenswert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de-AT" b="1" dirty="0">
                    <a:solidFill>
                      <a:srgbClr val="7030A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Winkels </a:t>
                </a:r>
                <a14:m>
                  <m:oMath xmlns:m="http://schemas.openxmlformats.org/officeDocument/2006/math">
                    <m:r>
                      <a:rPr lang="de-AT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de-AT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b="1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8C971444-0F7B-45AF-BCEA-133AEFD980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78" y="2967335"/>
                <a:ext cx="6096000" cy="923330"/>
              </a:xfrm>
              <a:prstGeom prst="rect">
                <a:avLst/>
              </a:prstGeom>
              <a:blipFill>
                <a:blip r:embed="rId6"/>
                <a:stretch>
                  <a:fillRect l="-900" t="-3974" r="-600" b="-993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30E2482-633A-4935-915A-2AD5B48CDCBF}"/>
                  </a:ext>
                </a:extLst>
              </p:cNvPr>
              <p:cNvSpPr/>
              <p:nvPr/>
            </p:nvSpPr>
            <p:spPr>
              <a:xfrm>
                <a:off x="5734478" y="4162781"/>
                <a:ext cx="620073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AT" b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de-AT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𝐺𝑒𝑔𝑒𝑛𝑘𝑎𝑡h𝑒𝑡𝑒</m:t>
                          </m:r>
                        </m:num>
                        <m:den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𝐴𝑛𝑘𝑎𝑡h𝑒𝑡𝑒</m:t>
                          </m:r>
                        </m:den>
                      </m:f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b="0" i="1">
                              <a:latin typeface="Cambria Math" panose="02040503050406030204" pitchFamily="18" charset="0"/>
                            </a:rPr>
                            <m:t>𝐺𝑒𝑔𝑒𝑛𝑘𝑎𝑡h𝑒𝑡𝑒</m:t>
                          </m:r>
                        </m:num>
                        <m:den>
                          <m:r>
                            <a:rPr lang="de-AT" b="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de-AT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𝐺𝑒𝑔𝑒𝑛𝑘𝑎𝑡h𝑒𝑡𝑒</m:t>
                      </m:r>
                    </m:oMath>
                  </m:oMathPara>
                </a14:m>
                <a:endParaRPr lang="de-AT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30E2482-633A-4935-915A-2AD5B48CDC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78" y="4162781"/>
                <a:ext cx="6200735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1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D064B7D7-A446-42FC-BC88-93056DE9F2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b="16543"/>
          <a:stretch/>
        </p:blipFill>
        <p:spPr>
          <a:xfrm>
            <a:off x="904239" y="1448656"/>
            <a:ext cx="5428685" cy="4464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081635" y="3188444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35" y="3188444"/>
                <a:ext cx="205581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2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𝟗𝟎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224510" y="3409516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510" y="3409516"/>
                <a:ext cx="20558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78ECBF4-AA2C-444F-8F00-6B42FEEF60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>
          <a:xfrm>
            <a:off x="819150" y="1466605"/>
            <a:ext cx="6029325" cy="43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3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𝟏𝟖𝟎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195935" y="3461965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935" y="3461965"/>
                <a:ext cx="20558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B2FC38C-AE26-4528-8AC2-E8AB9FCF93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6"/>
          <a:stretch/>
        </p:blipFill>
        <p:spPr>
          <a:xfrm>
            <a:off x="695565" y="1444199"/>
            <a:ext cx="6288034" cy="45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Fall 4</a:t>
                </a:r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𝟐𝟕𝟎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°&lt;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𝜶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𝟑𝟔𝟎</m:t>
                    </m:r>
                    <m:r>
                      <a:rPr lang="de-AT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/>
              <p:nvPr/>
            </p:nvSpPr>
            <p:spPr>
              <a:xfrm>
                <a:off x="8243560" y="3452811"/>
                <a:ext cx="20558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  <m:r>
                        <a:rPr lang="de-AT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AAEA7E4-F575-46AC-9782-45A96D720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60" y="3452811"/>
                <a:ext cx="205581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6B8183B5-8D84-48BD-B9C7-6BBEF921EE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>
          <a:xfrm>
            <a:off x="1005452" y="1435417"/>
            <a:ext cx="6209828" cy="45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Die Tangensfunktion </a:t>
                </a:r>
                <a14:m>
                  <m:oMath xmlns:m="http://schemas.openxmlformats.org/officeDocument/2006/math"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𝒇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𝒕𝒂𝒏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  <m:r>
                      <a:rPr lang="de-AT" sz="32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7B4602B1-3805-4D5B-B192-5BA26C8A5B93}"/>
                  </a:ext>
                </a:extLst>
              </p:cNvPr>
              <p:cNvSpPr/>
              <p:nvPr/>
            </p:nvSpPr>
            <p:spPr>
              <a:xfrm>
                <a:off x="876298" y="1336399"/>
                <a:ext cx="10439400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Tangensfunktion nimmt für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±</m:t>
                    </m:r>
                    <m:f>
                      <m:f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±</m:t>
                    </m:r>
                    <m:f>
                      <m:fPr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keinen Wert an (nicht definiert):</a:t>
                </a:r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7B4602B1-3805-4D5B-B192-5BA26C8A5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8" y="1336399"/>
                <a:ext cx="10439400" cy="487954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 descr="Image result for Einheitskreis vorlage">
            <a:extLst>
              <a:ext uri="{FF2B5EF4-FFF2-40B4-BE49-F238E27FC236}">
                <a16:creationId xmlns:a16="http://schemas.microsoft.com/office/drawing/2014/main" id="{866D4420-FEE6-4C22-A759-C099BD0917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45" y="2232241"/>
            <a:ext cx="4219910" cy="3853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E97A02E-5E72-4043-9E94-5F7D94FF8843}"/>
              </a:ext>
            </a:extLst>
          </p:cNvPr>
          <p:cNvCxnSpPr>
            <a:cxnSpLocks/>
          </p:cNvCxnSpPr>
          <p:nvPr/>
        </p:nvCxnSpPr>
        <p:spPr>
          <a:xfrm flipH="1" flipV="1">
            <a:off x="6004558" y="2294680"/>
            <a:ext cx="2" cy="37287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9A99B65-D432-438D-B455-3B84976E0CF8}"/>
              </a:ext>
            </a:extLst>
          </p:cNvPr>
          <p:cNvCxnSpPr>
            <a:cxnSpLocks/>
          </p:cNvCxnSpPr>
          <p:nvPr/>
        </p:nvCxnSpPr>
        <p:spPr>
          <a:xfrm flipV="1">
            <a:off x="7762238" y="1824353"/>
            <a:ext cx="0" cy="492188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0F04AC72-BE63-4355-BFD3-96B7C9D4898E}"/>
              </a:ext>
            </a:extLst>
          </p:cNvPr>
          <p:cNvSpPr txBox="1"/>
          <p:nvPr/>
        </p:nvSpPr>
        <p:spPr>
          <a:xfrm>
            <a:off x="8814668" y="3429000"/>
            <a:ext cx="267592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PARALLEL!</a:t>
            </a:r>
          </a:p>
          <a:p>
            <a:pPr algn="ctr"/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-&gt; es kommt </a:t>
            </a:r>
            <a:r>
              <a:rPr lang="de-AT" b="1" dirty="0"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 zu einem </a:t>
            </a:r>
          </a:p>
          <a:p>
            <a:pPr algn="ctr"/>
            <a:r>
              <a:rPr lang="de-AT" dirty="0">
                <a:latin typeface="Calibri" panose="020F0502020204030204" pitchFamily="34" charset="0"/>
                <a:cs typeface="Calibri" panose="020F0502020204030204" pitchFamily="34" charset="0"/>
              </a:rPr>
              <a:t>Schnittpunkt!!!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4DE2A97-1D2A-401F-A6C9-A87AE018E58C}"/>
                  </a:ext>
                </a:extLst>
              </p:cNvPr>
              <p:cNvSpPr txBox="1"/>
              <p:nvPr/>
            </p:nvSpPr>
            <p:spPr>
              <a:xfrm>
                <a:off x="1219476" y="3182778"/>
                <a:ext cx="16414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AT" sz="3200" b="0" i="1" smtClean="0">
                              <a:latin typeface="Cambria Math" panose="02040503050406030204" pitchFamily="18" charset="0"/>
                            </a:rPr>
                            <m:t>(90°)</m:t>
                          </m:r>
                        </m:e>
                      </m:func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14DE2A97-1D2A-401F-A6C9-A87AE018E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76" y="3182778"/>
                <a:ext cx="164147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0B8FAAE-D000-4755-A1D6-01DA0BDC3B32}"/>
                  </a:ext>
                </a:extLst>
              </p:cNvPr>
              <p:cNvSpPr txBox="1"/>
              <p:nvPr/>
            </p:nvSpPr>
            <p:spPr>
              <a:xfrm>
                <a:off x="1105662" y="4136886"/>
                <a:ext cx="18691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32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de-AT" sz="3200" b="0" i="1" smtClean="0">
                              <a:latin typeface="Cambria Math" panose="02040503050406030204" pitchFamily="18" charset="0"/>
                            </a:rPr>
                            <m:t>(270°)</m:t>
                          </m:r>
                        </m:e>
                      </m:func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0B8FAAE-D000-4755-A1D6-01DA0BDC3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662" y="4136886"/>
                <a:ext cx="186910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3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1" y="158527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Erweiterung der Winkelfunktionen</a:t>
            </a:r>
            <a:endParaRPr lang="de-AT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D74A2DBD-3636-4EE8-87C8-D57A3E3D7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882381"/>
                  </p:ext>
                </p:extLst>
              </p:nvPr>
            </p:nvGraphicFramePr>
            <p:xfrm>
              <a:off x="914398" y="2765708"/>
              <a:ext cx="10363200" cy="2238985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3118375019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302621428"/>
                        </a:ext>
                      </a:extLst>
                    </a:gridCol>
                  </a:tblGrid>
                  <a:tr h="4767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</a:rPr>
                            <a:t>Gradmaß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>
                              <a:effectLst/>
                            </a:rPr>
                            <a:t>Bogenmaß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3027"/>
                      </a:ext>
                    </a:extLst>
                  </a:tr>
                  <a:tr h="9232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∙360°)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de-AT" sz="2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de-AT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∙2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de-AT" sz="2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de-AT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913274"/>
                      </a:ext>
                    </a:extLst>
                  </a:tr>
                  <a:tr h="838968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000" dirty="0">
                              <a:effectLst/>
                            </a:rPr>
                            <a:t>Der Tangenswert ändert sich nicht, wenn man </a:t>
                          </a:r>
                          <a:br>
                            <a:rPr lang="de-AT" sz="2000" dirty="0">
                              <a:effectLst/>
                            </a:rPr>
                          </a:br>
                          <a:r>
                            <a:rPr lang="de-AT" sz="2000" dirty="0">
                              <a:effectLst/>
                            </a:rPr>
                            <a:t>volle Winkel (360° bzw. </a:t>
                          </a:r>
                          <a14:m>
                            <m:oMath xmlns:m="http://schemas.openxmlformats.org/officeDocument/2006/math">
                              <m:r>
                                <a:rPr lang="de-AT" sz="20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AT" sz="2000"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de-AT" sz="2000" dirty="0">
                              <a:effectLst/>
                            </a:rPr>
                            <a:t>) zum gegebenen Winkel addiert bzw. subtrahiert. 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2653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2">
                <a:extLst>
                  <a:ext uri="{FF2B5EF4-FFF2-40B4-BE49-F238E27FC236}">
                    <a16:creationId xmlns:a16="http://schemas.microsoft.com/office/drawing/2014/main" id="{D74A2DBD-3636-4EE8-87C8-D57A3E3D7B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882381"/>
                  </p:ext>
                </p:extLst>
              </p:nvPr>
            </p:nvGraphicFramePr>
            <p:xfrm>
              <a:off x="914398" y="2765708"/>
              <a:ext cx="10363200" cy="2238985"/>
            </p:xfrm>
            <a:graphic>
              <a:graphicData uri="http://schemas.openxmlformats.org/drawingml/2006/table">
                <a:tbl>
                  <a:tblPr firstRow="1" firstCol="1" bandRow="1">
                    <a:tableStyleId>{912C8C85-51F0-491E-9774-3900AFEF0FD7}</a:tableStyleId>
                  </a:tblPr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3118375019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302621428"/>
                        </a:ext>
                      </a:extLst>
                    </a:gridCol>
                  </a:tblGrid>
                  <a:tr h="4767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 dirty="0">
                              <a:effectLst/>
                            </a:rPr>
                            <a:t>Gradmaß</a:t>
                          </a:r>
                          <a:endParaRPr lang="de-AT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de-AT" sz="2400">
                              <a:effectLst/>
                            </a:rPr>
                            <a:t>Bogenmaß</a:t>
                          </a:r>
                          <a:endParaRPr lang="de-AT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4273027"/>
                      </a:ext>
                    </a:extLst>
                  </a:tr>
                  <a:tr h="92329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55921" r="-100118" b="-9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118" t="-55921" r="-235" b="-96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913274"/>
                      </a:ext>
                    </a:extLst>
                  </a:tr>
                  <a:tr h="838968">
                    <a:tc gridSpan="2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71739" r="-118" b="-57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52653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07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967335"/>
            <a:ext cx="11573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5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!!!! </a:t>
            </a:r>
            <a:r>
              <a:rPr lang="de-AT" sz="54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GeoGEBRA</a:t>
            </a:r>
            <a:r>
              <a:rPr lang="de-AT" sz="5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TANGENSFUNKTION !!!!</a:t>
            </a:r>
            <a:endParaRPr lang="de-AT" sz="5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343</Words>
  <Application>Microsoft Office PowerPoint</Application>
  <PresentationFormat>Breitbild</PresentationFormat>
  <Paragraphs>62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Georgia</vt:lpstr>
      <vt:lpstr>Trebuchet MS</vt:lpstr>
      <vt:lpstr>Wingdings</vt:lpstr>
      <vt:lpstr>Holzart</vt:lpstr>
      <vt:lpstr>Die Tangensfunktion Graph und Eigenschaften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94</cp:revision>
  <dcterms:created xsi:type="dcterms:W3CDTF">2020-04-09T06:13:57Z</dcterms:created>
  <dcterms:modified xsi:type="dcterms:W3CDTF">2022-11-04T11:14:30Z</dcterms:modified>
</cp:coreProperties>
</file>