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67" r:id="rId3"/>
    <p:sldId id="369" r:id="rId4"/>
    <p:sldId id="371" r:id="rId5"/>
    <p:sldId id="372" r:id="rId6"/>
    <p:sldId id="37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2T18:28:48.152" v="238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10BD62D0-3D8D-49C9-931A-6ED424A87D20}" dt="2021-09-22T18:28:48.152" v="238"/>
        <pc:sldMkLst>
          <pc:docMk/>
          <pc:sldMk cId="3932101437" sldId="291"/>
        </pc:sldMkLst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Sp modSp mod delAnim">
        <pc:chgData name="Tegischer Lukas" userId="f78daebb-0565-485c-bd0e-1cd035e796ff" providerId="ADAL" clId="{10BD62D0-3D8D-49C9-931A-6ED424A87D20}" dt="2021-09-22T18:17:10.894" v="231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10BD62D0-3D8D-49C9-931A-6ED424A87D20}" dt="2021-09-22T18:17:10.894" v="231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10BD62D0-3D8D-49C9-931A-6ED424A87D20}" dt="2021-09-22T18:17:08.469" v="229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10BD62D0-3D8D-49C9-931A-6ED424A87D20}" dt="2021-09-22T18:17:07.080" v="228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10BD62D0-3D8D-49C9-931A-6ED424A87D20}" dt="2021-09-22T18:17:09.350" v="230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 modAnim">
        <pc:chgData name="Tegischer Lukas" userId="f78daebb-0565-485c-bd0e-1cd035e796ff" providerId="ADAL" clId="{10BD62D0-3D8D-49C9-931A-6ED424A87D20}" dt="2021-09-22T18:17:42.690" v="236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BB0B7F1-52A3-4B0B-8712-959C56432A4A}"/>
    <pc:docChg chg="custSel delSld modSld">
      <pc:chgData name="Tegischer Lukas" userId="f78daebb-0565-485c-bd0e-1cd035e796ff" providerId="ADAL" clId="{ABB0B7F1-52A3-4B0B-8712-959C56432A4A}" dt="2022-11-04T11:21:38.797" v="7" actId="47"/>
      <pc:docMkLst>
        <pc:docMk/>
      </pc:docMkLst>
      <pc:sldChg chg="delSp mod delAnim">
        <pc:chgData name="Tegischer Lukas" userId="f78daebb-0565-485c-bd0e-1cd035e796ff" providerId="ADAL" clId="{ABB0B7F1-52A3-4B0B-8712-959C56432A4A}" dt="2022-11-04T11:21:33.70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BB0B7F1-52A3-4B0B-8712-959C56432A4A}" dt="2022-11-04T11:21:33.318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BB0B7F1-52A3-4B0B-8712-959C56432A4A}" dt="2022-11-04T11:21:33.70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BB0B7F1-52A3-4B0B-8712-959C56432A4A}" dt="2022-11-04T11:21:38.797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BB0B7F1-52A3-4B0B-8712-959C56432A4A}" dt="2022-11-04T11:21:34.499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ABB0B7F1-52A3-4B0B-8712-959C56432A4A}" dt="2022-11-04T11:21:34.499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B0B7F1-52A3-4B0B-8712-959C56432A4A}" dt="2022-11-04T11:21:35.496" v="3" actId="478"/>
        <pc:sldMkLst>
          <pc:docMk/>
          <pc:sldMk cId="1613438566" sldId="369"/>
        </pc:sldMkLst>
        <pc:picChg chg="del">
          <ac:chgData name="Tegischer Lukas" userId="f78daebb-0565-485c-bd0e-1cd035e796ff" providerId="ADAL" clId="{ABB0B7F1-52A3-4B0B-8712-959C56432A4A}" dt="2022-11-04T11:21:35.496" v="3" actId="478"/>
          <ac:picMkLst>
            <pc:docMk/>
            <pc:sldMk cId="1613438566" sldId="36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B0B7F1-52A3-4B0B-8712-959C56432A4A}" dt="2022-11-04T11:21:37.335" v="6" actId="478"/>
        <pc:sldMkLst>
          <pc:docMk/>
          <pc:sldMk cId="1479275657" sldId="370"/>
        </pc:sldMkLst>
        <pc:picChg chg="del">
          <ac:chgData name="Tegischer Lukas" userId="f78daebb-0565-485c-bd0e-1cd035e796ff" providerId="ADAL" clId="{ABB0B7F1-52A3-4B0B-8712-959C56432A4A}" dt="2022-11-04T11:21:37.335" v="6" actId="478"/>
          <ac:picMkLst>
            <pc:docMk/>
            <pc:sldMk cId="1479275657" sldId="37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B0B7F1-52A3-4B0B-8712-959C56432A4A}" dt="2022-11-04T11:21:36.100" v="4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ABB0B7F1-52A3-4B0B-8712-959C56432A4A}" dt="2022-11-04T11:21:36.100" v="4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B0B7F1-52A3-4B0B-8712-959C56432A4A}" dt="2022-11-04T11:21:36.699" v="5" actId="478"/>
        <pc:sldMkLst>
          <pc:docMk/>
          <pc:sldMk cId="1949855277" sldId="372"/>
        </pc:sldMkLst>
        <pc:picChg chg="del">
          <ac:chgData name="Tegischer Lukas" userId="f78daebb-0565-485c-bd0e-1cd035e796ff" providerId="ADAL" clId="{ABB0B7F1-52A3-4B0B-8712-959C56432A4A}" dt="2022-11-04T11:21:36.699" v="5" actId="478"/>
          <ac:picMkLst>
            <pc:docMk/>
            <pc:sldMk cId="1949855277" sldId="37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2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532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81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#1: Näherungsverfahren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84822" y="1452927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98845" y="2061167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845" y="2061167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400" t="-1307" r="-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4" y="5004963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4" y="5004963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7576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15759" y="494485"/>
            <a:ext cx="31604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Differentialquotient</a:t>
            </a:r>
          </a:p>
          <a:p>
            <a:pPr algn="ctr"/>
            <a:r>
              <a:rPr lang="de-A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Steigung der Tangente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AEBB4D0-C2E4-433F-8D71-F65DEC8FD48A}"/>
              </a:ext>
            </a:extLst>
          </p:cNvPr>
          <p:cNvSpPr txBox="1"/>
          <p:nvPr/>
        </p:nvSpPr>
        <p:spPr>
          <a:xfrm>
            <a:off x="3386135" y="1629608"/>
            <a:ext cx="541972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Tangente berührt die Funktion in einem Punkt.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5CB53D3-06F8-430D-92C9-B4C56FF697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8" b="16633"/>
          <a:stretch/>
        </p:blipFill>
        <p:spPr bwMode="auto">
          <a:xfrm>
            <a:off x="4452936" y="2480736"/>
            <a:ext cx="3286125" cy="38146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134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3" y="3706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Näherungsverfahren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20EC36F-E9D0-460B-9D2D-D70EC83E80C9}"/>
              </a:ext>
            </a:extLst>
          </p:cNvPr>
          <p:cNvSpPr txBox="1"/>
          <p:nvPr/>
        </p:nvSpPr>
        <p:spPr>
          <a:xfrm>
            <a:off x="2462211" y="1420861"/>
            <a:ext cx="7267575" cy="6719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298065" algn="l"/>
              </a:tabLst>
            </a:pPr>
            <a:r>
              <a:rPr lang="de-A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Beim </a:t>
            </a:r>
            <a:r>
              <a:rPr lang="de-AT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Näherungsverfahren</a:t>
            </a:r>
            <a:r>
              <a:rPr lang="de-A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wendet man den </a:t>
            </a:r>
            <a:r>
              <a:rPr lang="de-AT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Differenzenquotient</a:t>
            </a:r>
            <a:r>
              <a:rPr lang="de-A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(=mittlere Änderungsrate) an, wobei Schritt für Schritt das Intervall verkleinert wird.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4666A98-D0ED-493B-A7C6-D1127A6FF514}"/>
              </a:ext>
            </a:extLst>
          </p:cNvPr>
          <p:cNvSpPr txBox="1"/>
          <p:nvPr/>
        </p:nvSpPr>
        <p:spPr>
          <a:xfrm>
            <a:off x="401823" y="2331043"/>
            <a:ext cx="113883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298065" algn="l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Wie der Name bereits sagt wird der Differentialquotient nur näherungsweise bestimmt.</a:t>
            </a:r>
          </a:p>
        </p:txBody>
      </p:sp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3" y="3706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Näherungsverfahren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647BD2E-4B9A-4C63-9374-ED72CABE1EDA}"/>
                  </a:ext>
                </a:extLst>
              </p:cNvPr>
              <p:cNvSpPr txBox="1"/>
              <p:nvPr/>
            </p:nvSpPr>
            <p:spPr>
              <a:xfrm>
                <a:off x="217714" y="1484724"/>
                <a:ext cx="1139734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Berechne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der Stelle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=3.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647BD2E-4B9A-4C63-9374-ED72CABE1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4" y="1484724"/>
                <a:ext cx="11397344" cy="369332"/>
              </a:xfrm>
              <a:prstGeom prst="rect">
                <a:avLst/>
              </a:prstGeom>
              <a:blipFill>
                <a:blip r:embed="rId4"/>
                <a:stretch>
                  <a:fillRect l="-482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FFBE730-CDFD-47AF-95CA-6DFF71C69624}"/>
                  </a:ext>
                </a:extLst>
              </p:cNvPr>
              <p:cNvSpPr txBox="1"/>
              <p:nvPr/>
            </p:nvSpPr>
            <p:spPr>
              <a:xfrm>
                <a:off x="821621" y="2219260"/>
                <a:ext cx="4767943" cy="142776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Differenzenquotient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[3;4]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4−3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11−4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7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FFBE730-CDFD-47AF-95CA-6DFF71C69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21" y="2219260"/>
                <a:ext cx="4767943" cy="1427763"/>
              </a:xfrm>
              <a:prstGeom prst="rect">
                <a:avLst/>
              </a:prstGeom>
              <a:blipFill>
                <a:blip r:embed="rId5"/>
                <a:stretch>
                  <a:fillRect l="-889" t="-83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90D70E0-BD25-467F-BA65-594051978A6D}"/>
                  </a:ext>
                </a:extLst>
              </p:cNvPr>
              <p:cNvSpPr txBox="1"/>
              <p:nvPr/>
            </p:nvSpPr>
            <p:spPr>
              <a:xfrm>
                <a:off x="6428264" y="2219260"/>
                <a:ext cx="4855028" cy="145706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Differenzenquotient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[3;3,1]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3,1</m:t>
                              </m:r>
                            </m:e>
                          </m:d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3,1−3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4,61−4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0,61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=6,1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90D70E0-BD25-467F-BA65-594051978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264" y="2219260"/>
                <a:ext cx="4855028" cy="1457066"/>
              </a:xfrm>
              <a:prstGeom prst="rect">
                <a:avLst/>
              </a:prstGeom>
              <a:blipFill>
                <a:blip r:embed="rId6"/>
                <a:stretch>
                  <a:fillRect l="-375" t="-82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5164FCF-4B70-4B18-9227-5F5AA9D3798E}"/>
                  </a:ext>
                </a:extLst>
              </p:cNvPr>
              <p:cNvSpPr txBox="1"/>
              <p:nvPr/>
            </p:nvSpPr>
            <p:spPr>
              <a:xfrm>
                <a:off x="731689" y="4012227"/>
                <a:ext cx="4947806" cy="145706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3: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Differenzenquotient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[3;3,01]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3,01</m:t>
                              </m:r>
                            </m:e>
                          </m:d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3,01−3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4,0601−4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0,0601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=6,01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5164FCF-4B70-4B18-9227-5F5AA9D37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9" y="4012227"/>
                <a:ext cx="4947806" cy="1457066"/>
              </a:xfrm>
              <a:prstGeom prst="rect">
                <a:avLst/>
              </a:prstGeom>
              <a:blipFill>
                <a:blip r:embed="rId7"/>
                <a:stretch>
                  <a:fillRect l="-490" t="-82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9BB2ACA-A743-421C-818A-56EC4CD6762B}"/>
                  </a:ext>
                </a:extLst>
              </p:cNvPr>
              <p:cNvSpPr txBox="1"/>
              <p:nvPr/>
            </p:nvSpPr>
            <p:spPr>
              <a:xfrm>
                <a:off x="6194220" y="4052286"/>
                <a:ext cx="5584372" cy="145706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4: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Differenzenquotient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[3;3,001]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298065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3,001</m:t>
                              </m:r>
                            </m:e>
                          </m:d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3,001−3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4,006001−4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0,001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0,006001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0,001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=6,001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9BB2ACA-A743-421C-818A-56EC4CD67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220" y="4052286"/>
                <a:ext cx="5584372" cy="1457066"/>
              </a:xfrm>
              <a:prstGeom prst="rect">
                <a:avLst/>
              </a:prstGeom>
              <a:blipFill>
                <a:blip r:embed="rId8"/>
                <a:stretch>
                  <a:fillRect t="-123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154984F-6934-4B01-A3DE-68521F8DBAE8}"/>
                  </a:ext>
                </a:extLst>
              </p:cNvPr>
              <p:cNvSpPr txBox="1"/>
              <p:nvPr/>
            </p:nvSpPr>
            <p:spPr>
              <a:xfrm>
                <a:off x="864194" y="5874010"/>
                <a:ext cx="10750864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Man erkennt bei diesen vier Schritten bereits gut, dass der Differenzenquotient mit Verkleinerung des Intervalls gegen 6 strebt. Die momentane Änderungsrate 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beträgt 6.</a:t>
                </a:r>
                <a:endParaRPr lang="de-AT" sz="20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154984F-6934-4B01-A3DE-68521F8DBA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94" y="5874010"/>
                <a:ext cx="10750864" cy="707886"/>
              </a:xfrm>
              <a:prstGeom prst="rect">
                <a:avLst/>
              </a:prstGeom>
              <a:blipFill>
                <a:blip r:embed="rId9"/>
                <a:stretch>
                  <a:fillRect l="-284" t="-5172" r="-737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85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56F76B2-00E3-4B1F-BC76-16C2ECAAEB44}"/>
              </a:ext>
            </a:extLst>
          </p:cNvPr>
          <p:cNvSpPr txBox="1"/>
          <p:nvPr/>
        </p:nvSpPr>
        <p:spPr>
          <a:xfrm>
            <a:off x="457198" y="444342"/>
            <a:ext cx="100366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Differentialquotient mit dem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Näherungsverfahren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gesuchten Stelle.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6E6BD9B-3600-4E1E-A0CC-E54201ED299B}"/>
                  </a:ext>
                </a:extLst>
              </p:cNvPr>
              <p:cNvSpPr txBox="1"/>
              <p:nvPr/>
            </p:nvSpPr>
            <p:spPr>
              <a:xfrm>
                <a:off x="2427512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6E6BD9B-3600-4E1E-A0CC-E54201ED2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512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927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262</Words>
  <Application>Microsoft Office PowerPoint</Application>
  <PresentationFormat>Breitbild</PresentationFormat>
  <Paragraphs>32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Der Differentialquotient Ermittlung #1: Näherungsverfahren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2022-11-04T11:21:39Z</dcterms:modified>
</cp:coreProperties>
</file>