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324" r:id="rId3"/>
    <p:sldId id="360" r:id="rId4"/>
    <p:sldId id="354" r:id="rId5"/>
    <p:sldId id="358" r:id="rId6"/>
    <p:sldId id="361" r:id="rId7"/>
    <p:sldId id="362" r:id="rId8"/>
    <p:sldId id="363" r:id="rId9"/>
    <p:sldId id="364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EC23D1-0ABE-4786-85A9-483448AF597F}" v="1" dt="2022-11-04T11:20:21.3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0B342DC-4D2C-4A5A-8D6D-B5D0A11AB82E}"/>
    <pc:docChg chg="undo custSel addSld delSld modSld sldOrd">
      <pc:chgData name="Tegischer Lukas" userId="f78daebb-0565-485c-bd0e-1cd035e796ff" providerId="ADAL" clId="{10B342DC-4D2C-4A5A-8D6D-B5D0A11AB82E}" dt="2022-04-10T14:12:22.239" v="718"/>
      <pc:docMkLst>
        <pc:docMk/>
      </pc:docMkLst>
      <pc:sldChg chg="modSp mod">
        <pc:chgData name="Tegischer Lukas" userId="f78daebb-0565-485c-bd0e-1cd035e796ff" providerId="ADAL" clId="{10B342DC-4D2C-4A5A-8D6D-B5D0A11AB82E}" dt="2022-04-10T13:50:15.249" v="48" actId="403"/>
        <pc:sldMkLst>
          <pc:docMk/>
          <pc:sldMk cId="336392357" sldId="256"/>
        </pc:sldMkLst>
        <pc:spChg chg="mod">
          <ac:chgData name="Tegischer Lukas" userId="f78daebb-0565-485c-bd0e-1cd035e796ff" providerId="ADAL" clId="{10B342DC-4D2C-4A5A-8D6D-B5D0A11AB82E}" dt="2022-04-10T13:50:15.249" v="4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0B342DC-4D2C-4A5A-8D6D-B5D0A11AB82E}" dt="2022-04-10T14:12:22.239" v="718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10B342DC-4D2C-4A5A-8D6D-B5D0A11AB82E}" dt="2022-04-10T14:04:11.925" v="494" actId="20577"/>
        <pc:sldMkLst>
          <pc:docMk/>
          <pc:sldMk cId="2738696002" sldId="324"/>
        </pc:sldMkLst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3" creationId="{28AEF17E-7613-424E-B4C8-471C2CF087B0}"/>
          </ac:spMkLst>
        </pc:spChg>
        <pc:spChg chg="mod">
          <ac:chgData name="Tegischer Lukas" userId="f78daebb-0565-485c-bd0e-1cd035e796ff" providerId="ADAL" clId="{10B342DC-4D2C-4A5A-8D6D-B5D0A11AB82E}" dt="2022-04-10T14:04:11.925" v="494" actId="20577"/>
          <ac:spMkLst>
            <pc:docMk/>
            <pc:sldMk cId="2738696002" sldId="324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5" creationId="{69E8C8DB-E9A9-4DAD-A29C-4A353DD3C27F}"/>
          </ac:spMkLst>
        </pc:spChg>
        <pc:spChg chg="add mod">
          <ac:chgData name="Tegischer Lukas" userId="f78daebb-0565-485c-bd0e-1cd035e796ff" providerId="ADAL" clId="{10B342DC-4D2C-4A5A-8D6D-B5D0A11AB82E}" dt="2022-04-10T13:51:34.240" v="148" actId="207"/>
          <ac:spMkLst>
            <pc:docMk/>
            <pc:sldMk cId="2738696002" sldId="324"/>
            <ac:spMk id="6" creationId="{A69D1BE3-C847-4F10-B34B-BD1DE7444468}"/>
          </ac:spMkLst>
        </pc:spChg>
        <pc:spChg chg="del">
          <ac:chgData name="Tegischer Lukas" userId="f78daebb-0565-485c-bd0e-1cd035e796ff" providerId="ADAL" clId="{10B342DC-4D2C-4A5A-8D6D-B5D0A11AB82E}" dt="2022-04-10T13:50:32.186" v="111" actId="478"/>
          <ac:spMkLst>
            <pc:docMk/>
            <pc:sldMk cId="2738696002" sldId="324"/>
            <ac:spMk id="7" creationId="{BB9AD2B5-921F-4185-BB1B-8D900D282588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8" creationId="{CC6A8FA8-A5A8-44DD-8609-A86E01D3F29D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9" creationId="{F9C26349-92DD-44E4-A1F8-0CDD9A2B7AB0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10" creationId="{6A83620C-3526-45A2-9D1C-FB6E092E0F34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11" creationId="{6F9577F5-2DB1-41FD-B6F1-F1180FBB1600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12" creationId="{3A0F4228-9F24-47C5-BA40-200A28894B2C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13" creationId="{B38CDC1A-EE70-437E-BDC6-8EFD644C1DF6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15" creationId="{DA548A84-CAA5-4035-9E92-B71F295966E9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16" creationId="{E713152C-CF62-4584-928B-BB65D067B916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17" creationId="{9A8DBF30-F40B-4A8C-8121-A6EE713AC643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18" creationId="{AF12B6CE-2472-4269-8B25-9555EB83A0A3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19" creationId="{6A649007-09AC-4B9C-A762-CBB6CE5A6E23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20" creationId="{C8506E81-3882-4CAB-BFEB-53633F8C4F68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21" creationId="{1F71384A-F27B-4EA0-A1A6-E235ABCB56DA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22" creationId="{5F092C65-AF50-41D7-87B1-6167347E9BEB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23" creationId="{9D85DC2C-6BE4-4E2C-9F32-AE650D2F3951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24" creationId="{2EF8F04B-BB6F-4698-9862-6D50CAC6CB70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25" creationId="{DADBE102-E6CA-4EC3-AB42-4E334FAF4E94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26" creationId="{9BB52AE7-16E7-475A-BF0D-C8478294C410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27" creationId="{2A0A71A7-0562-4E19-910E-6BB28347D895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28" creationId="{3051E913-CE06-4F90-A0A0-9A9A0BEFED5B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29" creationId="{758E5BCB-1BFC-4583-BC3E-E1E40FF160A1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30" creationId="{B7E23B42-9FEA-4DC5-9BED-DC385AA45C8F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31" creationId="{357F16E9-541A-40AE-986C-03A997DAC875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32" creationId="{6AA688D0-9395-44CE-A976-DF65391E341A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33" creationId="{2FA86568-E43C-4780-AA41-43E1D53F5F77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34" creationId="{062221FB-F93F-43A1-8257-54D28D27CC2B}"/>
          </ac:spMkLst>
        </pc:spChg>
        <pc:spChg chg="add del">
          <ac:chgData name="Tegischer Lukas" userId="f78daebb-0565-485c-bd0e-1cd035e796ff" providerId="ADAL" clId="{10B342DC-4D2C-4A5A-8D6D-B5D0A11AB82E}" dt="2022-04-10T13:52:31.493" v="158"/>
          <ac:spMkLst>
            <pc:docMk/>
            <pc:sldMk cId="2738696002" sldId="324"/>
            <ac:spMk id="35" creationId="{6ADB88FE-87C6-4419-A135-CCE0AE732342}"/>
          </ac:spMkLst>
        </pc:spChg>
        <pc:spChg chg="add mod">
          <ac:chgData name="Tegischer Lukas" userId="f78daebb-0565-485c-bd0e-1cd035e796ff" providerId="ADAL" clId="{10B342DC-4D2C-4A5A-8D6D-B5D0A11AB82E}" dt="2022-04-10T13:53:38.949" v="210" actId="1076"/>
          <ac:spMkLst>
            <pc:docMk/>
            <pc:sldMk cId="2738696002" sldId="324"/>
            <ac:spMk id="38" creationId="{C29924F8-BD32-4CD0-9F2B-288682B4F58F}"/>
          </ac:spMkLst>
        </pc:spChg>
        <pc:spChg chg="add mod">
          <ac:chgData name="Tegischer Lukas" userId="f78daebb-0565-485c-bd0e-1cd035e796ff" providerId="ADAL" clId="{10B342DC-4D2C-4A5A-8D6D-B5D0A11AB82E}" dt="2022-04-10T13:57:17.552" v="298" actId="1076"/>
          <ac:spMkLst>
            <pc:docMk/>
            <pc:sldMk cId="2738696002" sldId="324"/>
            <ac:spMk id="39" creationId="{37CB9131-E8C9-4434-B801-151B17C9C489}"/>
          </ac:spMkLst>
        </pc:spChg>
        <pc:spChg chg="add mod">
          <ac:chgData name="Tegischer Lukas" userId="f78daebb-0565-485c-bd0e-1cd035e796ff" providerId="ADAL" clId="{10B342DC-4D2C-4A5A-8D6D-B5D0A11AB82E}" dt="2022-04-10T13:54:35.049" v="231" actId="1076"/>
          <ac:spMkLst>
            <pc:docMk/>
            <pc:sldMk cId="2738696002" sldId="324"/>
            <ac:spMk id="40" creationId="{2D8F6E0A-9C8D-4422-9736-C1D897A3D1B5}"/>
          </ac:spMkLst>
        </pc:spChg>
        <pc:spChg chg="add mod">
          <ac:chgData name="Tegischer Lukas" userId="f78daebb-0565-485c-bd0e-1cd035e796ff" providerId="ADAL" clId="{10B342DC-4D2C-4A5A-8D6D-B5D0A11AB82E}" dt="2022-04-10T13:54:38.684" v="233" actId="1076"/>
          <ac:spMkLst>
            <pc:docMk/>
            <pc:sldMk cId="2738696002" sldId="324"/>
            <ac:spMk id="41" creationId="{7724C16A-00CA-483B-8E10-391EAC3E78B5}"/>
          </ac:spMkLst>
        </pc:spChg>
        <pc:spChg chg="add mod">
          <ac:chgData name="Tegischer Lukas" userId="f78daebb-0565-485c-bd0e-1cd035e796ff" providerId="ADAL" clId="{10B342DC-4D2C-4A5A-8D6D-B5D0A11AB82E}" dt="2022-04-10T13:54:41.532" v="235" actId="1076"/>
          <ac:spMkLst>
            <pc:docMk/>
            <pc:sldMk cId="2738696002" sldId="324"/>
            <ac:spMk id="42" creationId="{813828D7-9DBC-41A5-8D5C-C8D034AD164C}"/>
          </ac:spMkLst>
        </pc:spChg>
        <pc:spChg chg="add mod">
          <ac:chgData name="Tegischer Lukas" userId="f78daebb-0565-485c-bd0e-1cd035e796ff" providerId="ADAL" clId="{10B342DC-4D2C-4A5A-8D6D-B5D0A11AB82E}" dt="2022-04-10T13:55:00.179" v="243" actId="1076"/>
          <ac:spMkLst>
            <pc:docMk/>
            <pc:sldMk cId="2738696002" sldId="324"/>
            <ac:spMk id="43" creationId="{0CC9DAF5-4CAF-404C-B768-4788278B038C}"/>
          </ac:spMkLst>
        </pc:spChg>
        <pc:spChg chg="add del mod">
          <ac:chgData name="Tegischer Lukas" userId="f78daebb-0565-485c-bd0e-1cd035e796ff" providerId="ADAL" clId="{10B342DC-4D2C-4A5A-8D6D-B5D0A11AB82E}" dt="2022-04-10T13:54:55.696" v="241" actId="478"/>
          <ac:spMkLst>
            <pc:docMk/>
            <pc:sldMk cId="2738696002" sldId="324"/>
            <ac:spMk id="44" creationId="{3164F4CA-6FEA-466C-8588-68C47F1F2485}"/>
          </ac:spMkLst>
        </pc:spChg>
        <pc:spChg chg="add mod">
          <ac:chgData name="Tegischer Lukas" userId="f78daebb-0565-485c-bd0e-1cd035e796ff" providerId="ADAL" clId="{10B342DC-4D2C-4A5A-8D6D-B5D0A11AB82E}" dt="2022-04-10T13:55:05.432" v="245" actId="1076"/>
          <ac:spMkLst>
            <pc:docMk/>
            <pc:sldMk cId="2738696002" sldId="324"/>
            <ac:spMk id="45" creationId="{CC9DF020-1599-405D-A8FD-B5795B86AD83}"/>
          </ac:spMkLst>
        </pc:spChg>
        <pc:spChg chg="add mod">
          <ac:chgData name="Tegischer Lukas" userId="f78daebb-0565-485c-bd0e-1cd035e796ff" providerId="ADAL" clId="{10B342DC-4D2C-4A5A-8D6D-B5D0A11AB82E}" dt="2022-04-10T13:55:08.026" v="247" actId="1076"/>
          <ac:spMkLst>
            <pc:docMk/>
            <pc:sldMk cId="2738696002" sldId="324"/>
            <ac:spMk id="46" creationId="{22C98AF4-2E75-46D1-8C70-0D4910A7955E}"/>
          </ac:spMkLst>
        </pc:spChg>
        <pc:spChg chg="add mod">
          <ac:chgData name="Tegischer Lukas" userId="f78daebb-0565-485c-bd0e-1cd035e796ff" providerId="ADAL" clId="{10B342DC-4D2C-4A5A-8D6D-B5D0A11AB82E}" dt="2022-04-10T13:55:15.574" v="249" actId="1076"/>
          <ac:spMkLst>
            <pc:docMk/>
            <pc:sldMk cId="2738696002" sldId="324"/>
            <ac:spMk id="47" creationId="{3CED73D8-8465-4264-868A-E4D500DE71AB}"/>
          </ac:spMkLst>
        </pc:spChg>
        <pc:spChg chg="add mod">
          <ac:chgData name="Tegischer Lukas" userId="f78daebb-0565-485c-bd0e-1cd035e796ff" providerId="ADAL" clId="{10B342DC-4D2C-4A5A-8D6D-B5D0A11AB82E}" dt="2022-04-10T13:55:15.574" v="249" actId="1076"/>
          <ac:spMkLst>
            <pc:docMk/>
            <pc:sldMk cId="2738696002" sldId="324"/>
            <ac:spMk id="48" creationId="{3E56514E-78A3-41C7-98FF-521983BDC062}"/>
          </ac:spMkLst>
        </pc:spChg>
        <pc:spChg chg="add mod">
          <ac:chgData name="Tegischer Lukas" userId="f78daebb-0565-485c-bd0e-1cd035e796ff" providerId="ADAL" clId="{10B342DC-4D2C-4A5A-8D6D-B5D0A11AB82E}" dt="2022-04-10T13:55:15.574" v="249" actId="1076"/>
          <ac:spMkLst>
            <pc:docMk/>
            <pc:sldMk cId="2738696002" sldId="324"/>
            <ac:spMk id="49" creationId="{1287D6AA-39C4-47C5-90E4-9C9864DFB735}"/>
          </ac:spMkLst>
        </pc:spChg>
        <pc:spChg chg="add mod">
          <ac:chgData name="Tegischer Lukas" userId="f78daebb-0565-485c-bd0e-1cd035e796ff" providerId="ADAL" clId="{10B342DC-4D2C-4A5A-8D6D-B5D0A11AB82E}" dt="2022-04-10T13:55:26.482" v="252" actId="1076"/>
          <ac:spMkLst>
            <pc:docMk/>
            <pc:sldMk cId="2738696002" sldId="324"/>
            <ac:spMk id="50" creationId="{2E2FE7F9-BDF4-426E-854B-2BE33F339D9A}"/>
          </ac:spMkLst>
        </pc:spChg>
        <pc:spChg chg="add mod">
          <ac:chgData name="Tegischer Lukas" userId="f78daebb-0565-485c-bd0e-1cd035e796ff" providerId="ADAL" clId="{10B342DC-4D2C-4A5A-8D6D-B5D0A11AB82E}" dt="2022-04-10T13:55:26.482" v="252" actId="1076"/>
          <ac:spMkLst>
            <pc:docMk/>
            <pc:sldMk cId="2738696002" sldId="324"/>
            <ac:spMk id="51" creationId="{9F4640B1-0B82-49E8-9C01-18DCC008A968}"/>
          </ac:spMkLst>
        </pc:spChg>
        <pc:spChg chg="add mod">
          <ac:chgData name="Tegischer Lukas" userId="f78daebb-0565-485c-bd0e-1cd035e796ff" providerId="ADAL" clId="{10B342DC-4D2C-4A5A-8D6D-B5D0A11AB82E}" dt="2022-04-10T13:55:26.482" v="252" actId="1076"/>
          <ac:spMkLst>
            <pc:docMk/>
            <pc:sldMk cId="2738696002" sldId="324"/>
            <ac:spMk id="52" creationId="{8266951D-B5C1-4DCA-AB76-E5C9535C53A1}"/>
          </ac:spMkLst>
        </pc:spChg>
        <pc:spChg chg="add mod">
          <ac:chgData name="Tegischer Lukas" userId="f78daebb-0565-485c-bd0e-1cd035e796ff" providerId="ADAL" clId="{10B342DC-4D2C-4A5A-8D6D-B5D0A11AB82E}" dt="2022-04-10T13:56:24.681" v="275" actId="1076"/>
          <ac:spMkLst>
            <pc:docMk/>
            <pc:sldMk cId="2738696002" sldId="324"/>
            <ac:spMk id="53" creationId="{11B635D2-1D7F-428A-9467-BC6CDC6945F9}"/>
          </ac:spMkLst>
        </pc:spChg>
        <pc:spChg chg="add mod">
          <ac:chgData name="Tegischer Lukas" userId="f78daebb-0565-485c-bd0e-1cd035e796ff" providerId="ADAL" clId="{10B342DC-4D2C-4A5A-8D6D-B5D0A11AB82E}" dt="2022-04-10T13:56:38.151" v="279" actId="14100"/>
          <ac:spMkLst>
            <pc:docMk/>
            <pc:sldMk cId="2738696002" sldId="324"/>
            <ac:spMk id="54" creationId="{477F9C27-C601-40D5-A37F-6F944502B45D}"/>
          </ac:spMkLst>
        </pc:spChg>
        <pc:spChg chg="add mod">
          <ac:chgData name="Tegischer Lukas" userId="f78daebb-0565-485c-bd0e-1cd035e796ff" providerId="ADAL" clId="{10B342DC-4D2C-4A5A-8D6D-B5D0A11AB82E}" dt="2022-04-10T13:57:05.962" v="293" actId="1076"/>
          <ac:spMkLst>
            <pc:docMk/>
            <pc:sldMk cId="2738696002" sldId="324"/>
            <ac:spMk id="55" creationId="{B0A616B3-D74A-4706-8256-BE7F2121C93E}"/>
          </ac:spMkLst>
        </pc:spChg>
        <pc:spChg chg="add mod">
          <ac:chgData name="Tegischer Lukas" userId="f78daebb-0565-485c-bd0e-1cd035e796ff" providerId="ADAL" clId="{10B342DC-4D2C-4A5A-8D6D-B5D0A11AB82E}" dt="2022-04-10T13:57:10.062" v="295" actId="1076"/>
          <ac:spMkLst>
            <pc:docMk/>
            <pc:sldMk cId="2738696002" sldId="324"/>
            <ac:spMk id="56" creationId="{EDF286A5-E34F-486B-946E-8599A7C74440}"/>
          </ac:spMkLst>
        </pc:spChg>
        <pc:spChg chg="add mod">
          <ac:chgData name="Tegischer Lukas" userId="f78daebb-0565-485c-bd0e-1cd035e796ff" providerId="ADAL" clId="{10B342DC-4D2C-4A5A-8D6D-B5D0A11AB82E}" dt="2022-04-10T13:57:15.080" v="297" actId="1076"/>
          <ac:spMkLst>
            <pc:docMk/>
            <pc:sldMk cId="2738696002" sldId="324"/>
            <ac:spMk id="57" creationId="{3142F69E-AD93-4F7C-9951-6A84AEF9F4D3}"/>
          </ac:spMkLst>
        </pc:spChg>
        <pc:picChg chg="add mod">
          <ac:chgData name="Tegischer Lukas" userId="f78daebb-0565-485c-bd0e-1cd035e796ff" providerId="ADAL" clId="{10B342DC-4D2C-4A5A-8D6D-B5D0A11AB82E}" dt="2022-04-10T13:57:03.385" v="292" actId="1076"/>
          <ac:picMkLst>
            <pc:docMk/>
            <pc:sldMk cId="2738696002" sldId="324"/>
            <ac:picMk id="37" creationId="{832F45E4-6D82-4755-9785-3376D6A3FC4C}"/>
          </ac:picMkLst>
        </pc:picChg>
        <pc:picChg chg="add del">
          <ac:chgData name="Tegischer Lukas" userId="f78daebb-0565-485c-bd0e-1cd035e796ff" providerId="ADAL" clId="{10B342DC-4D2C-4A5A-8D6D-B5D0A11AB82E}" dt="2022-04-10T13:52:31.493" v="158"/>
          <ac:picMkLst>
            <pc:docMk/>
            <pc:sldMk cId="2738696002" sldId="324"/>
            <ac:picMk id="2049" creationId="{9AC5A6D1-267C-410B-B151-466E6E4AFCDF}"/>
          </ac:picMkLst>
        </pc:picChg>
      </pc:sldChg>
      <pc:sldChg chg="del">
        <pc:chgData name="Tegischer Lukas" userId="f78daebb-0565-485c-bd0e-1cd035e796ff" providerId="ADAL" clId="{10B342DC-4D2C-4A5A-8D6D-B5D0A11AB82E}" dt="2022-04-10T14:08:35.973" v="601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0B342DC-4D2C-4A5A-8D6D-B5D0A11AB82E}" dt="2022-04-10T14:11:44.084" v="716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10B342DC-4D2C-4A5A-8D6D-B5D0A11AB82E}" dt="2022-04-10T14:11:44.084" v="716" actId="20577"/>
          <ac:spMkLst>
            <pc:docMk/>
            <pc:sldMk cId="3807913917" sldId="350"/>
            <ac:spMk id="6" creationId="{818EF9E1-891A-475E-814B-947538CEE4D8}"/>
          </ac:spMkLst>
        </pc:spChg>
        <pc:spChg chg="add mod">
          <ac:chgData name="Tegischer Lukas" userId="f78daebb-0565-485c-bd0e-1cd035e796ff" providerId="ADAL" clId="{10B342DC-4D2C-4A5A-8D6D-B5D0A11AB82E}" dt="2022-04-10T14:10:52.610" v="630" actId="1076"/>
          <ac:spMkLst>
            <pc:docMk/>
            <pc:sldMk cId="3807913917" sldId="350"/>
            <ac:spMk id="8" creationId="{014A83C7-16E6-43C1-836C-4081F30B6BE5}"/>
          </ac:spMkLst>
        </pc:spChg>
        <pc:spChg chg="del">
          <ac:chgData name="Tegischer Lukas" userId="f78daebb-0565-485c-bd0e-1cd035e796ff" providerId="ADAL" clId="{10B342DC-4D2C-4A5A-8D6D-B5D0A11AB82E}" dt="2022-04-10T14:09:00.755" v="604" actId="478"/>
          <ac:spMkLst>
            <pc:docMk/>
            <pc:sldMk cId="3807913917" sldId="350"/>
            <ac:spMk id="11" creationId="{664C29EA-2673-4988-AC27-C83AD45654F0}"/>
          </ac:spMkLst>
        </pc:spChg>
        <pc:spChg chg="del">
          <ac:chgData name="Tegischer Lukas" userId="f78daebb-0565-485c-bd0e-1cd035e796ff" providerId="ADAL" clId="{10B342DC-4D2C-4A5A-8D6D-B5D0A11AB82E}" dt="2022-04-10T14:08:58.552" v="602" actId="478"/>
          <ac:spMkLst>
            <pc:docMk/>
            <pc:sldMk cId="3807913917" sldId="350"/>
            <ac:spMk id="12" creationId="{F15C77A0-56E5-4D94-8EBE-81C878F2E0EB}"/>
          </ac:spMkLst>
        </pc:spChg>
        <pc:spChg chg="del">
          <ac:chgData name="Tegischer Lukas" userId="f78daebb-0565-485c-bd0e-1cd035e796ff" providerId="ADAL" clId="{10B342DC-4D2C-4A5A-8D6D-B5D0A11AB82E}" dt="2022-04-10T14:08:59.364" v="603" actId="478"/>
          <ac:spMkLst>
            <pc:docMk/>
            <pc:sldMk cId="3807913917" sldId="350"/>
            <ac:spMk id="15" creationId="{232F4279-2EE0-4210-9376-6A7419B0B0FB}"/>
          </ac:spMkLst>
        </pc:spChg>
        <pc:picChg chg="add del mod">
          <ac:chgData name="Tegischer Lukas" userId="f78daebb-0565-485c-bd0e-1cd035e796ff" providerId="ADAL" clId="{10B342DC-4D2C-4A5A-8D6D-B5D0A11AB82E}" dt="2022-04-10T14:10:27.431" v="617" actId="478"/>
          <ac:picMkLst>
            <pc:docMk/>
            <pc:sldMk cId="3807913917" sldId="350"/>
            <ac:picMk id="3074" creationId="{3862E7C5-6866-4C26-832A-E86B4C8ABCDE}"/>
          </ac:picMkLst>
        </pc:picChg>
        <pc:picChg chg="add mod">
          <ac:chgData name="Tegischer Lukas" userId="f78daebb-0565-485c-bd0e-1cd035e796ff" providerId="ADAL" clId="{10B342DC-4D2C-4A5A-8D6D-B5D0A11AB82E}" dt="2022-04-10T14:10:40.947" v="622" actId="171"/>
          <ac:picMkLst>
            <pc:docMk/>
            <pc:sldMk cId="3807913917" sldId="350"/>
            <ac:picMk id="3076" creationId="{7D74AA87-E2BD-4E35-B123-96D033B86938}"/>
          </ac:picMkLst>
        </pc:picChg>
      </pc:sldChg>
      <pc:sldChg chg="del">
        <pc:chgData name="Tegischer Lukas" userId="f78daebb-0565-485c-bd0e-1cd035e796ff" providerId="ADAL" clId="{10B342DC-4D2C-4A5A-8D6D-B5D0A11AB82E}" dt="2022-04-10T14:12:04.637" v="717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0B342DC-4D2C-4A5A-8D6D-B5D0A11AB82E}" dt="2022-04-10T14:08:35.973" v="601" actId="47"/>
        <pc:sldMkLst>
          <pc:docMk/>
          <pc:sldMk cId="3613419087" sldId="353"/>
        </pc:sldMkLst>
      </pc:sldChg>
      <pc:sldChg chg="addSp delSp modSp mod ord delAnim modAnim">
        <pc:chgData name="Tegischer Lukas" userId="f78daebb-0565-485c-bd0e-1cd035e796ff" providerId="ADAL" clId="{10B342DC-4D2C-4A5A-8D6D-B5D0A11AB82E}" dt="2022-04-10T14:03:47.375" v="477"/>
        <pc:sldMkLst>
          <pc:docMk/>
          <pc:sldMk cId="1871498295" sldId="354"/>
        </pc:sldMkLst>
        <pc:spChg chg="del">
          <ac:chgData name="Tegischer Lukas" userId="f78daebb-0565-485c-bd0e-1cd035e796ff" providerId="ADAL" clId="{10B342DC-4D2C-4A5A-8D6D-B5D0A11AB82E}" dt="2022-04-10T13:58:54.974" v="370" actId="478"/>
          <ac:spMkLst>
            <pc:docMk/>
            <pc:sldMk cId="1871498295" sldId="35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342DC-4D2C-4A5A-8D6D-B5D0A11AB82E}" dt="2022-04-10T13:59:07.417" v="385" actId="20577"/>
          <ac:spMkLst>
            <pc:docMk/>
            <pc:sldMk cId="1871498295" sldId="354"/>
            <ac:spMk id="6" creationId="{CE9B9202-3B8C-4A3C-9C8C-2F9128EB3306}"/>
          </ac:spMkLst>
        </pc:spChg>
        <pc:spChg chg="del">
          <ac:chgData name="Tegischer Lukas" userId="f78daebb-0565-485c-bd0e-1cd035e796ff" providerId="ADAL" clId="{10B342DC-4D2C-4A5A-8D6D-B5D0A11AB82E}" dt="2022-04-10T13:58:55.395" v="371" actId="478"/>
          <ac:spMkLst>
            <pc:docMk/>
            <pc:sldMk cId="1871498295" sldId="354"/>
            <ac:spMk id="7" creationId="{AE60270F-D5FA-41FC-98E6-1D99BE671A93}"/>
          </ac:spMkLst>
        </pc:spChg>
        <pc:spChg chg="del">
          <ac:chgData name="Tegischer Lukas" userId="f78daebb-0565-485c-bd0e-1cd035e796ff" providerId="ADAL" clId="{10B342DC-4D2C-4A5A-8D6D-B5D0A11AB82E}" dt="2022-04-10T13:58:56.395" v="372" actId="478"/>
          <ac:spMkLst>
            <pc:docMk/>
            <pc:sldMk cId="1871498295" sldId="354"/>
            <ac:spMk id="8" creationId="{38A45AE9-08B6-4125-AB24-F1FA59D216CC}"/>
          </ac:spMkLst>
        </pc:spChg>
        <pc:spChg chg="add mod ord">
          <ac:chgData name="Tegischer Lukas" userId="f78daebb-0565-485c-bd0e-1cd035e796ff" providerId="ADAL" clId="{10B342DC-4D2C-4A5A-8D6D-B5D0A11AB82E}" dt="2022-04-10T14:00:20.910" v="412" actId="1076"/>
          <ac:spMkLst>
            <pc:docMk/>
            <pc:sldMk cId="1871498295" sldId="354"/>
            <ac:spMk id="9" creationId="{DD8D1DAE-A281-4146-861A-197D3266FA61}"/>
          </ac:spMkLst>
        </pc:spChg>
        <pc:spChg chg="add mod">
          <ac:chgData name="Tegischer Lukas" userId="f78daebb-0565-485c-bd0e-1cd035e796ff" providerId="ADAL" clId="{10B342DC-4D2C-4A5A-8D6D-B5D0A11AB82E}" dt="2022-04-10T14:00:50.624" v="424" actId="1076"/>
          <ac:spMkLst>
            <pc:docMk/>
            <pc:sldMk cId="1871498295" sldId="354"/>
            <ac:spMk id="12" creationId="{6A464870-981E-446F-8568-A973BE2761AA}"/>
          </ac:spMkLst>
        </pc:spChg>
        <pc:picChg chg="add mod">
          <ac:chgData name="Tegischer Lukas" userId="f78daebb-0565-485c-bd0e-1cd035e796ff" providerId="ADAL" clId="{10B342DC-4D2C-4A5A-8D6D-B5D0A11AB82E}" dt="2022-04-10T14:00:53.437" v="425" actId="1076"/>
          <ac:picMkLst>
            <pc:docMk/>
            <pc:sldMk cId="1871498295" sldId="354"/>
            <ac:picMk id="5" creationId="{A4AAB763-2A2C-4818-9CE7-BC3D7B2A310D}"/>
          </ac:picMkLst>
        </pc:picChg>
        <pc:cxnChg chg="add mod">
          <ac:chgData name="Tegischer Lukas" userId="f78daebb-0565-485c-bd0e-1cd035e796ff" providerId="ADAL" clId="{10B342DC-4D2C-4A5A-8D6D-B5D0A11AB82E}" dt="2022-04-10T14:01:20.507" v="428" actId="1582"/>
          <ac:cxnSpMkLst>
            <pc:docMk/>
            <pc:sldMk cId="1871498295" sldId="354"/>
            <ac:cxnSpMk id="13" creationId="{462518A8-A514-4610-AB4C-A9D8DB4B799A}"/>
          </ac:cxnSpMkLst>
        </pc:cxnChg>
        <pc:cxnChg chg="add mod">
          <ac:chgData name="Tegischer Lukas" userId="f78daebb-0565-485c-bd0e-1cd035e796ff" providerId="ADAL" clId="{10B342DC-4D2C-4A5A-8D6D-B5D0A11AB82E}" dt="2022-04-10T14:01:31.367" v="431" actId="14100"/>
          <ac:cxnSpMkLst>
            <pc:docMk/>
            <pc:sldMk cId="1871498295" sldId="354"/>
            <ac:cxnSpMk id="15" creationId="{87FAA1AF-0E97-424C-8E3E-097B068C09AF}"/>
          </ac:cxnSpMkLst>
        </pc:cxnChg>
        <pc:cxnChg chg="add mod">
          <ac:chgData name="Tegischer Lukas" userId="f78daebb-0565-485c-bd0e-1cd035e796ff" providerId="ADAL" clId="{10B342DC-4D2C-4A5A-8D6D-B5D0A11AB82E}" dt="2022-04-10T14:01:47.856" v="437" actId="14100"/>
          <ac:cxnSpMkLst>
            <pc:docMk/>
            <pc:sldMk cId="1871498295" sldId="354"/>
            <ac:cxnSpMk id="17" creationId="{6C61C259-3452-4926-B303-81D7BF794621}"/>
          </ac:cxnSpMkLst>
        </pc:cxnChg>
        <pc:cxnChg chg="add mod">
          <ac:chgData name="Tegischer Lukas" userId="f78daebb-0565-485c-bd0e-1cd035e796ff" providerId="ADAL" clId="{10B342DC-4D2C-4A5A-8D6D-B5D0A11AB82E}" dt="2022-04-10T14:01:51.355" v="439" actId="1076"/>
          <ac:cxnSpMkLst>
            <pc:docMk/>
            <pc:sldMk cId="1871498295" sldId="354"/>
            <ac:cxnSpMk id="20" creationId="{B4DB16C1-1DBD-4B81-8876-C4AAF1A0F081}"/>
          </ac:cxnSpMkLst>
        </pc:cxnChg>
      </pc:sldChg>
      <pc:sldChg chg="del">
        <pc:chgData name="Tegischer Lukas" userId="f78daebb-0565-485c-bd0e-1cd035e796ff" providerId="ADAL" clId="{10B342DC-4D2C-4A5A-8D6D-B5D0A11AB82E}" dt="2022-04-10T14:12:04.637" v="717" actId="47"/>
        <pc:sldMkLst>
          <pc:docMk/>
          <pc:sldMk cId="3336815274" sldId="355"/>
        </pc:sldMkLst>
      </pc:sldChg>
      <pc:sldChg chg="del">
        <pc:chgData name="Tegischer Lukas" userId="f78daebb-0565-485c-bd0e-1cd035e796ff" providerId="ADAL" clId="{10B342DC-4D2C-4A5A-8D6D-B5D0A11AB82E}" dt="2022-04-10T14:12:04.637" v="717" actId="47"/>
        <pc:sldMkLst>
          <pc:docMk/>
          <pc:sldMk cId="567404836" sldId="356"/>
        </pc:sldMkLst>
      </pc:sldChg>
      <pc:sldChg chg="addSp delSp modSp add mod modAnim">
        <pc:chgData name="Tegischer Lukas" userId="f78daebb-0565-485c-bd0e-1cd035e796ff" providerId="ADAL" clId="{10B342DC-4D2C-4A5A-8D6D-B5D0A11AB82E}" dt="2022-04-10T14:04:45.807" v="514" actId="1076"/>
        <pc:sldMkLst>
          <pc:docMk/>
          <pc:sldMk cId="479272749" sldId="357"/>
        </pc:sldMkLst>
        <pc:spChg chg="mod">
          <ac:chgData name="Tegischer Lukas" userId="f78daebb-0565-485c-bd0e-1cd035e796ff" providerId="ADAL" clId="{10B342DC-4D2C-4A5A-8D6D-B5D0A11AB82E}" dt="2022-04-10T14:04:19.675" v="512" actId="20577"/>
          <ac:spMkLst>
            <pc:docMk/>
            <pc:sldMk cId="479272749" sldId="357"/>
            <ac:spMk id="4" creationId="{C427B5BC-E2AB-4596-857C-DA06F86C68EB}"/>
          </ac:spMkLst>
        </pc:spChg>
        <pc:spChg chg="mod">
          <ac:chgData name="Tegischer Lukas" userId="f78daebb-0565-485c-bd0e-1cd035e796ff" providerId="ADAL" clId="{10B342DC-4D2C-4A5A-8D6D-B5D0A11AB82E}" dt="2022-04-10T13:58:35.274" v="365" actId="20577"/>
          <ac:spMkLst>
            <pc:docMk/>
            <pc:sldMk cId="479272749" sldId="357"/>
            <ac:spMk id="6" creationId="{A69D1BE3-C847-4F10-B34B-BD1DE7444468}"/>
          </ac:spMkLst>
        </pc:spChg>
        <pc:spChg chg="add del">
          <ac:chgData name="Tegischer Lukas" userId="f78daebb-0565-485c-bd0e-1cd035e796ff" providerId="ADAL" clId="{10B342DC-4D2C-4A5A-8D6D-B5D0A11AB82E}" dt="2022-04-10T13:56:06.190" v="265" actId="21"/>
          <ac:spMkLst>
            <pc:docMk/>
            <pc:sldMk cId="479272749" sldId="357"/>
            <ac:spMk id="21" creationId="{6AE03907-A7D6-4AEF-8D74-1E84DF482535}"/>
          </ac:spMkLst>
        </pc:spChg>
        <pc:spChg chg="add mod">
          <ac:chgData name="Tegischer Lukas" userId="f78daebb-0565-485c-bd0e-1cd035e796ff" providerId="ADAL" clId="{10B342DC-4D2C-4A5A-8D6D-B5D0A11AB82E}" dt="2022-04-10T14:04:40.942" v="513"/>
          <ac:spMkLst>
            <pc:docMk/>
            <pc:sldMk cId="479272749" sldId="357"/>
            <ac:spMk id="22" creationId="{133C6FA2-FAD0-4C9B-A786-782DB4A427CA}"/>
          </ac:spMkLst>
        </pc:spChg>
        <pc:spChg chg="add mod">
          <ac:chgData name="Tegischer Lukas" userId="f78daebb-0565-485c-bd0e-1cd035e796ff" providerId="ADAL" clId="{10B342DC-4D2C-4A5A-8D6D-B5D0A11AB82E}" dt="2022-04-10T14:04:40.942" v="513"/>
          <ac:spMkLst>
            <pc:docMk/>
            <pc:sldMk cId="479272749" sldId="357"/>
            <ac:spMk id="23" creationId="{7A22B7DA-F61C-4863-B1DC-1BF52D774940}"/>
          </ac:spMkLst>
        </pc:spChg>
        <pc:spChg chg="add mod">
          <ac:chgData name="Tegischer Lukas" userId="f78daebb-0565-485c-bd0e-1cd035e796ff" providerId="ADAL" clId="{10B342DC-4D2C-4A5A-8D6D-B5D0A11AB82E}" dt="2022-04-10T14:04:40.942" v="513"/>
          <ac:spMkLst>
            <pc:docMk/>
            <pc:sldMk cId="479272749" sldId="357"/>
            <ac:spMk id="24" creationId="{F8620F1C-0768-45DA-B237-5ACF2A546BCB}"/>
          </ac:spMkLst>
        </pc:spChg>
        <pc:spChg chg="add mod">
          <ac:chgData name="Tegischer Lukas" userId="f78daebb-0565-485c-bd0e-1cd035e796ff" providerId="ADAL" clId="{10B342DC-4D2C-4A5A-8D6D-B5D0A11AB82E}" dt="2022-04-10T14:04:40.942" v="513"/>
          <ac:spMkLst>
            <pc:docMk/>
            <pc:sldMk cId="479272749" sldId="357"/>
            <ac:spMk id="25" creationId="{DEB01F6D-8156-4073-8A18-664ED97FB1D8}"/>
          </ac:spMkLst>
        </pc:spChg>
        <pc:spChg chg="add mod">
          <ac:chgData name="Tegischer Lukas" userId="f78daebb-0565-485c-bd0e-1cd035e796ff" providerId="ADAL" clId="{10B342DC-4D2C-4A5A-8D6D-B5D0A11AB82E}" dt="2022-04-10T14:04:40.942" v="513"/>
          <ac:spMkLst>
            <pc:docMk/>
            <pc:sldMk cId="479272749" sldId="357"/>
            <ac:spMk id="26" creationId="{EF3D4C76-8EC4-48AC-9A86-A595B9F6BC86}"/>
          </ac:spMkLst>
        </pc:spChg>
        <pc:spChg chg="mod">
          <ac:chgData name="Tegischer Lukas" userId="f78daebb-0565-485c-bd0e-1cd035e796ff" providerId="ADAL" clId="{10B342DC-4D2C-4A5A-8D6D-B5D0A11AB82E}" dt="2022-04-10T14:04:45.807" v="514" actId="1076"/>
          <ac:spMkLst>
            <pc:docMk/>
            <pc:sldMk cId="479272749" sldId="357"/>
            <ac:spMk id="39" creationId="{37CB9131-E8C9-4434-B801-151B17C9C489}"/>
          </ac:spMkLst>
        </pc:spChg>
      </pc:sldChg>
      <pc:sldChg chg="new del">
        <pc:chgData name="Tegischer Lukas" userId="f78daebb-0565-485c-bd0e-1cd035e796ff" providerId="ADAL" clId="{10B342DC-4D2C-4A5A-8D6D-B5D0A11AB82E}" dt="2022-04-10T13:58:50.374" v="367" actId="680"/>
        <pc:sldMkLst>
          <pc:docMk/>
          <pc:sldMk cId="677577052" sldId="358"/>
        </pc:sldMkLst>
      </pc:sldChg>
      <pc:sldChg chg="addSp delSp modSp add mod modAnim">
        <pc:chgData name="Tegischer Lukas" userId="f78daebb-0565-485c-bd0e-1cd035e796ff" providerId="ADAL" clId="{10B342DC-4D2C-4A5A-8D6D-B5D0A11AB82E}" dt="2022-04-10T14:03:43.569" v="476"/>
        <pc:sldMkLst>
          <pc:docMk/>
          <pc:sldMk cId="4193571293" sldId="358"/>
        </pc:sldMkLst>
        <pc:spChg chg="del">
          <ac:chgData name="Tegischer Lukas" userId="f78daebb-0565-485c-bd0e-1cd035e796ff" providerId="ADAL" clId="{10B342DC-4D2C-4A5A-8D6D-B5D0A11AB82E}" dt="2022-04-10T14:02:17.001" v="443" actId="478"/>
          <ac:spMkLst>
            <pc:docMk/>
            <pc:sldMk cId="4193571293" sldId="358"/>
            <ac:spMk id="9" creationId="{DD8D1DAE-A281-4146-861A-197D3266FA61}"/>
          </ac:spMkLst>
        </pc:spChg>
        <pc:spChg chg="add mod">
          <ac:chgData name="Tegischer Lukas" userId="f78daebb-0565-485c-bd0e-1cd035e796ff" providerId="ADAL" clId="{10B342DC-4D2C-4A5A-8D6D-B5D0A11AB82E}" dt="2022-04-10T14:02:38.682" v="458" actId="1076"/>
          <ac:spMkLst>
            <pc:docMk/>
            <pc:sldMk cId="4193571293" sldId="358"/>
            <ac:spMk id="16" creationId="{EC01C2C6-0E88-46A5-801E-AEC0DCD7E793}"/>
          </ac:spMkLst>
        </pc:spChg>
        <pc:cxnChg chg="mod">
          <ac:chgData name="Tegischer Lukas" userId="f78daebb-0565-485c-bd0e-1cd035e796ff" providerId="ADAL" clId="{10B342DC-4D2C-4A5A-8D6D-B5D0A11AB82E}" dt="2022-04-10T14:02:48.176" v="461" actId="14100"/>
          <ac:cxnSpMkLst>
            <pc:docMk/>
            <pc:sldMk cId="4193571293" sldId="358"/>
            <ac:cxnSpMk id="13" creationId="{462518A8-A514-4610-AB4C-A9D8DB4B799A}"/>
          </ac:cxnSpMkLst>
        </pc:cxnChg>
        <pc:cxnChg chg="mod">
          <ac:chgData name="Tegischer Lukas" userId="f78daebb-0565-485c-bd0e-1cd035e796ff" providerId="ADAL" clId="{10B342DC-4D2C-4A5A-8D6D-B5D0A11AB82E}" dt="2022-04-10T14:03:01.206" v="466" actId="14100"/>
          <ac:cxnSpMkLst>
            <pc:docMk/>
            <pc:sldMk cId="4193571293" sldId="358"/>
            <ac:cxnSpMk id="15" creationId="{87FAA1AF-0E97-424C-8E3E-097B068C09AF}"/>
          </ac:cxnSpMkLst>
        </pc:cxnChg>
        <pc:cxnChg chg="mod">
          <ac:chgData name="Tegischer Lukas" userId="f78daebb-0565-485c-bd0e-1cd035e796ff" providerId="ADAL" clId="{10B342DC-4D2C-4A5A-8D6D-B5D0A11AB82E}" dt="2022-04-10T14:03:22.058" v="472" actId="14100"/>
          <ac:cxnSpMkLst>
            <pc:docMk/>
            <pc:sldMk cId="4193571293" sldId="358"/>
            <ac:cxnSpMk id="17" creationId="{6C61C259-3452-4926-B303-81D7BF794621}"/>
          </ac:cxnSpMkLst>
        </pc:cxnChg>
        <pc:cxnChg chg="mod">
          <ac:chgData name="Tegischer Lukas" userId="f78daebb-0565-485c-bd0e-1cd035e796ff" providerId="ADAL" clId="{10B342DC-4D2C-4A5A-8D6D-B5D0A11AB82E}" dt="2022-04-10T14:03:32.522" v="475" actId="14100"/>
          <ac:cxnSpMkLst>
            <pc:docMk/>
            <pc:sldMk cId="4193571293" sldId="358"/>
            <ac:cxnSpMk id="20" creationId="{B4DB16C1-1DBD-4B81-8876-C4AAF1A0F081}"/>
          </ac:cxnSpMkLst>
        </pc:cxnChg>
      </pc:sldChg>
      <pc:sldChg chg="addSp delSp modSp add mod modAnim">
        <pc:chgData name="Tegischer Lukas" userId="f78daebb-0565-485c-bd0e-1cd035e796ff" providerId="ADAL" clId="{10B342DC-4D2C-4A5A-8D6D-B5D0A11AB82E}" dt="2022-04-10T14:08:29.076" v="600"/>
        <pc:sldMkLst>
          <pc:docMk/>
          <pc:sldMk cId="2585587108" sldId="359"/>
        </pc:sldMkLst>
        <pc:spChg chg="mod">
          <ac:chgData name="Tegischer Lukas" userId="f78daebb-0565-485c-bd0e-1cd035e796ff" providerId="ADAL" clId="{10B342DC-4D2C-4A5A-8D6D-B5D0A11AB82E}" dt="2022-04-10T14:04:56.904" v="526" actId="20577"/>
          <ac:spMkLst>
            <pc:docMk/>
            <pc:sldMk cId="2585587108" sldId="359"/>
            <ac:spMk id="6" creationId="{CE9B9202-3B8C-4A3C-9C8C-2F9128EB3306}"/>
          </ac:spMkLst>
        </pc:spChg>
        <pc:spChg chg="del mod">
          <ac:chgData name="Tegischer Lukas" userId="f78daebb-0565-485c-bd0e-1cd035e796ff" providerId="ADAL" clId="{10B342DC-4D2C-4A5A-8D6D-B5D0A11AB82E}" dt="2022-04-10T14:06:25.667" v="550" actId="478"/>
          <ac:spMkLst>
            <pc:docMk/>
            <pc:sldMk cId="2585587108" sldId="359"/>
            <ac:spMk id="9" creationId="{DD8D1DAE-A281-4146-861A-197D3266FA61}"/>
          </ac:spMkLst>
        </pc:spChg>
        <pc:spChg chg="del">
          <ac:chgData name="Tegischer Lukas" userId="f78daebb-0565-485c-bd0e-1cd035e796ff" providerId="ADAL" clId="{10B342DC-4D2C-4A5A-8D6D-B5D0A11AB82E}" dt="2022-04-10T14:05:14.744" v="528" actId="478"/>
          <ac:spMkLst>
            <pc:docMk/>
            <pc:sldMk cId="2585587108" sldId="359"/>
            <ac:spMk id="12" creationId="{6A464870-981E-446F-8568-A973BE2761AA}"/>
          </ac:spMkLst>
        </pc:spChg>
        <pc:spChg chg="add mod">
          <ac:chgData name="Tegischer Lukas" userId="f78daebb-0565-485c-bd0e-1cd035e796ff" providerId="ADAL" clId="{10B342DC-4D2C-4A5A-8D6D-B5D0A11AB82E}" dt="2022-04-10T14:05:24.088" v="533" actId="1076"/>
          <ac:spMkLst>
            <pc:docMk/>
            <pc:sldMk cId="2585587108" sldId="359"/>
            <ac:spMk id="16" creationId="{5AD52544-1CD0-4E3D-BC0C-91B026A02843}"/>
          </ac:spMkLst>
        </pc:spChg>
        <pc:spChg chg="add mod">
          <ac:chgData name="Tegischer Lukas" userId="f78daebb-0565-485c-bd0e-1cd035e796ff" providerId="ADAL" clId="{10B342DC-4D2C-4A5A-8D6D-B5D0A11AB82E}" dt="2022-04-10T14:06:52.185" v="570" actId="1076"/>
          <ac:spMkLst>
            <pc:docMk/>
            <pc:sldMk cId="2585587108" sldId="359"/>
            <ac:spMk id="18" creationId="{563574BF-F35C-4EB9-A8B6-29B9DFD1DE9F}"/>
          </ac:spMkLst>
        </pc:spChg>
        <pc:picChg chg="add mod ord">
          <ac:chgData name="Tegischer Lukas" userId="f78daebb-0565-485c-bd0e-1cd035e796ff" providerId="ADAL" clId="{10B342DC-4D2C-4A5A-8D6D-B5D0A11AB82E}" dt="2022-04-10T14:06:20.518" v="548" actId="1076"/>
          <ac:picMkLst>
            <pc:docMk/>
            <pc:sldMk cId="2585587108" sldId="359"/>
            <ac:picMk id="4" creationId="{52C8F0BE-71EE-4B90-A11D-DB85E9DD0AB3}"/>
          </ac:picMkLst>
        </pc:picChg>
        <pc:picChg chg="del">
          <ac:chgData name="Tegischer Lukas" userId="f78daebb-0565-485c-bd0e-1cd035e796ff" providerId="ADAL" clId="{10B342DC-4D2C-4A5A-8D6D-B5D0A11AB82E}" dt="2022-04-10T14:05:01.162" v="527" actId="478"/>
          <ac:picMkLst>
            <pc:docMk/>
            <pc:sldMk cId="2585587108" sldId="359"/>
            <ac:picMk id="5" creationId="{A4AAB763-2A2C-4818-9CE7-BC3D7B2A310D}"/>
          </ac:picMkLst>
        </pc:picChg>
        <pc:cxnChg chg="mod">
          <ac:chgData name="Tegischer Lukas" userId="f78daebb-0565-485c-bd0e-1cd035e796ff" providerId="ADAL" clId="{10B342DC-4D2C-4A5A-8D6D-B5D0A11AB82E}" dt="2022-04-10T14:07:02.526" v="572" actId="1076"/>
          <ac:cxnSpMkLst>
            <pc:docMk/>
            <pc:sldMk cId="2585587108" sldId="359"/>
            <ac:cxnSpMk id="13" creationId="{462518A8-A514-4610-AB4C-A9D8DB4B799A}"/>
          </ac:cxnSpMkLst>
        </pc:cxnChg>
        <pc:cxnChg chg="mod">
          <ac:chgData name="Tegischer Lukas" userId="f78daebb-0565-485c-bd0e-1cd035e796ff" providerId="ADAL" clId="{10B342DC-4D2C-4A5A-8D6D-B5D0A11AB82E}" dt="2022-04-10T14:07:07.271" v="574" actId="14100"/>
          <ac:cxnSpMkLst>
            <pc:docMk/>
            <pc:sldMk cId="2585587108" sldId="359"/>
            <ac:cxnSpMk id="15" creationId="{87FAA1AF-0E97-424C-8E3E-097B068C09AF}"/>
          </ac:cxnSpMkLst>
        </pc:cxnChg>
        <pc:cxnChg chg="mod">
          <ac:chgData name="Tegischer Lukas" userId="f78daebb-0565-485c-bd0e-1cd035e796ff" providerId="ADAL" clId="{10B342DC-4D2C-4A5A-8D6D-B5D0A11AB82E}" dt="2022-04-10T14:07:09.860" v="575" actId="1076"/>
          <ac:cxnSpMkLst>
            <pc:docMk/>
            <pc:sldMk cId="2585587108" sldId="359"/>
            <ac:cxnSpMk id="17" creationId="{6C61C259-3452-4926-B303-81D7BF794621}"/>
          </ac:cxnSpMkLst>
        </pc:cxnChg>
        <pc:cxnChg chg="add mod">
          <ac:chgData name="Tegischer Lukas" userId="f78daebb-0565-485c-bd0e-1cd035e796ff" providerId="ADAL" clId="{10B342DC-4D2C-4A5A-8D6D-B5D0A11AB82E}" dt="2022-04-10T14:07:36.957" v="587" actId="1076"/>
          <ac:cxnSpMkLst>
            <pc:docMk/>
            <pc:sldMk cId="2585587108" sldId="359"/>
            <ac:cxnSpMk id="19" creationId="{181990DA-1A77-4A5F-8BAB-2B2D0B3DA336}"/>
          </ac:cxnSpMkLst>
        </pc:cxnChg>
        <pc:cxnChg chg="mod">
          <ac:chgData name="Tegischer Lukas" userId="f78daebb-0565-485c-bd0e-1cd035e796ff" providerId="ADAL" clId="{10B342DC-4D2C-4A5A-8D6D-B5D0A11AB82E}" dt="2022-04-10T14:07:12.741" v="576" actId="1076"/>
          <ac:cxnSpMkLst>
            <pc:docMk/>
            <pc:sldMk cId="2585587108" sldId="359"/>
            <ac:cxnSpMk id="20" creationId="{B4DB16C1-1DBD-4B81-8876-C4AAF1A0F081}"/>
          </ac:cxnSpMkLst>
        </pc:cxnChg>
        <pc:cxnChg chg="add mod">
          <ac:chgData name="Tegischer Lukas" userId="f78daebb-0565-485c-bd0e-1cd035e796ff" providerId="ADAL" clId="{10B342DC-4D2C-4A5A-8D6D-B5D0A11AB82E}" dt="2022-04-10T14:07:34.384" v="586" actId="1076"/>
          <ac:cxnSpMkLst>
            <pc:docMk/>
            <pc:sldMk cId="2585587108" sldId="359"/>
            <ac:cxnSpMk id="21" creationId="{6EB1F9DA-AF8E-41B6-8BEA-E6228D7F2791}"/>
          </ac:cxnSpMkLst>
        </pc:cxnChg>
        <pc:cxnChg chg="add mod">
          <ac:chgData name="Tegischer Lukas" userId="f78daebb-0565-485c-bd0e-1cd035e796ff" providerId="ADAL" clId="{10B342DC-4D2C-4A5A-8D6D-B5D0A11AB82E}" dt="2022-04-10T14:07:43.805" v="590" actId="14100"/>
          <ac:cxnSpMkLst>
            <pc:docMk/>
            <pc:sldMk cId="2585587108" sldId="359"/>
            <ac:cxnSpMk id="23" creationId="{C2717F83-C040-4604-A5BC-83BAE78A7966}"/>
          </ac:cxnSpMkLst>
        </pc:cxnChg>
        <pc:cxnChg chg="add mod">
          <ac:chgData name="Tegischer Lukas" userId="f78daebb-0565-485c-bd0e-1cd035e796ff" providerId="ADAL" clId="{10B342DC-4D2C-4A5A-8D6D-B5D0A11AB82E}" dt="2022-04-10T14:07:50.216" v="592" actId="1076"/>
          <ac:cxnSpMkLst>
            <pc:docMk/>
            <pc:sldMk cId="2585587108" sldId="359"/>
            <ac:cxnSpMk id="26" creationId="{1343E812-0D86-4019-9E58-0F7C45655E7E}"/>
          </ac:cxnSpMkLst>
        </pc:cxn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2E81D59B-C105-45E5-973C-8FD105B48A28}"/>
    <pc:docChg chg="undo custSel addSld delSld modSld">
      <pc:chgData name="Tegischer Lukas" userId="f78daebb-0565-485c-bd0e-1cd035e796ff" providerId="ADAL" clId="{2E81D59B-C105-45E5-973C-8FD105B48A28}" dt="2022-04-10T13:49:22.942" v="334" actId="20577"/>
      <pc:docMkLst>
        <pc:docMk/>
      </pc:docMkLst>
      <pc:sldChg chg="modSp mod">
        <pc:chgData name="Tegischer Lukas" userId="f78daebb-0565-485c-bd0e-1cd035e796ff" providerId="ADAL" clId="{2E81D59B-C105-45E5-973C-8FD105B48A28}" dt="2022-04-10T13:39:22.654" v="71" actId="404"/>
        <pc:sldMkLst>
          <pc:docMk/>
          <pc:sldMk cId="336392357" sldId="256"/>
        </pc:sldMkLst>
        <pc:spChg chg="mod">
          <ac:chgData name="Tegischer Lukas" userId="f78daebb-0565-485c-bd0e-1cd035e796ff" providerId="ADAL" clId="{2E81D59B-C105-45E5-973C-8FD105B48A28}" dt="2022-04-10T13:39:22.654" v="71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2E81D59B-C105-45E5-973C-8FD105B48A28}" dt="2022-04-10T13:49:06.542" v="333" actId="47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2E81D59B-C105-45E5-973C-8FD105B48A28}" dt="2022-04-10T13:40:50.684" v="128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2E81D59B-C105-45E5-973C-8FD105B48A28}" dt="2022-04-10T13:40:20.876" v="118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2E81D59B-C105-45E5-973C-8FD105B48A28}" dt="2022-04-10T13:39:37.385" v="9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2E81D59B-C105-45E5-973C-8FD105B48A28}" dt="2022-04-10T13:40:50.684" v="128" actId="20577"/>
          <ac:spMkLst>
            <pc:docMk/>
            <pc:sldMk cId="2738696002" sldId="324"/>
            <ac:spMk id="7" creationId="{BB9AD2B5-921F-4185-BB1B-8D900D282588}"/>
          </ac:spMkLst>
        </pc:spChg>
        <pc:spChg chg="del">
          <ac:chgData name="Tegischer Lukas" userId="f78daebb-0565-485c-bd0e-1cd035e796ff" providerId="ADAL" clId="{2E81D59B-C105-45E5-973C-8FD105B48A28}" dt="2022-04-10T13:39:36.636" v="98" actId="478"/>
          <ac:spMkLst>
            <pc:docMk/>
            <pc:sldMk cId="2738696002" sldId="324"/>
            <ac:spMk id="8" creationId="{3C8DE921-3EFF-4BC4-ACBD-B417BFCC0517}"/>
          </ac:spMkLst>
        </pc:spChg>
      </pc:sldChg>
      <pc:sldChg chg="addSp delSp modSp mod delAnim modAnim">
        <pc:chgData name="Tegischer Lukas" userId="f78daebb-0565-485c-bd0e-1cd035e796ff" providerId="ADAL" clId="{2E81D59B-C105-45E5-973C-8FD105B48A28}" dt="2022-04-10T13:44:29.133" v="233"/>
        <pc:sldMkLst>
          <pc:docMk/>
          <pc:sldMk cId="1245368849" sldId="341"/>
        </pc:sldMkLst>
        <pc:spChg chg="add mod">
          <ac:chgData name="Tegischer Lukas" userId="f78daebb-0565-485c-bd0e-1cd035e796ff" providerId="ADAL" clId="{2E81D59B-C105-45E5-973C-8FD105B48A28}" dt="2022-04-10T13:43:37.057" v="215" actId="14100"/>
          <ac:spMkLst>
            <pc:docMk/>
            <pc:sldMk cId="1245368849" sldId="341"/>
            <ac:spMk id="6" creationId="{7FAAAD37-5284-4DC7-BD2E-0043F840CD8A}"/>
          </ac:spMkLst>
        </pc:spChg>
        <pc:spChg chg="del">
          <ac:chgData name="Tegischer Lukas" userId="f78daebb-0565-485c-bd0e-1cd035e796ff" providerId="ADAL" clId="{2E81D59B-C105-45E5-973C-8FD105B48A28}" dt="2022-04-10T13:43:22.958" v="211" actId="478"/>
          <ac:spMkLst>
            <pc:docMk/>
            <pc:sldMk cId="1245368849" sldId="341"/>
            <ac:spMk id="8" creationId="{A2E8E4F8-C20D-43F1-A032-98CBF3779427}"/>
          </ac:spMkLst>
        </pc:spChg>
        <pc:spChg chg="add mod">
          <ac:chgData name="Tegischer Lukas" userId="f78daebb-0565-485c-bd0e-1cd035e796ff" providerId="ADAL" clId="{2E81D59B-C105-45E5-973C-8FD105B48A28}" dt="2022-04-10T13:43:54.593" v="221" actId="1076"/>
          <ac:spMkLst>
            <pc:docMk/>
            <pc:sldMk cId="1245368849" sldId="341"/>
            <ac:spMk id="9" creationId="{AE936E40-BC83-494B-A2C8-1D3ADEA88D0A}"/>
          </ac:spMkLst>
        </pc:spChg>
        <pc:spChg chg="add mod">
          <ac:chgData name="Tegischer Lukas" userId="f78daebb-0565-485c-bd0e-1cd035e796ff" providerId="ADAL" clId="{2E81D59B-C105-45E5-973C-8FD105B48A28}" dt="2022-04-10T13:44:24.156" v="231" actId="1076"/>
          <ac:spMkLst>
            <pc:docMk/>
            <pc:sldMk cId="1245368849" sldId="341"/>
            <ac:spMk id="10" creationId="{99ED1017-C379-49E6-A84D-F41F6B378C70}"/>
          </ac:spMkLst>
        </pc:spChg>
        <pc:spChg chg="del">
          <ac:chgData name="Tegischer Lukas" userId="f78daebb-0565-485c-bd0e-1cd035e796ff" providerId="ADAL" clId="{2E81D59B-C105-45E5-973C-8FD105B48A28}" dt="2022-04-10T13:43:22.395" v="210" actId="478"/>
          <ac:spMkLst>
            <pc:docMk/>
            <pc:sldMk cId="1245368849" sldId="341"/>
            <ac:spMk id="11" creationId="{9E04BA44-95E0-4577-8420-B318E71D6D1B}"/>
          </ac:spMkLst>
        </pc:spChg>
        <pc:spChg chg="add mod">
          <ac:chgData name="Tegischer Lukas" userId="f78daebb-0565-485c-bd0e-1cd035e796ff" providerId="ADAL" clId="{2E81D59B-C105-45E5-973C-8FD105B48A28}" dt="2022-04-10T13:44:20.614" v="230" actId="1076"/>
          <ac:spMkLst>
            <pc:docMk/>
            <pc:sldMk cId="1245368849" sldId="341"/>
            <ac:spMk id="12" creationId="{479003E1-F751-4E63-8D19-C5E79E87981E}"/>
          </ac:spMkLst>
        </pc:spChg>
        <pc:picChg chg="del">
          <ac:chgData name="Tegischer Lukas" userId="f78daebb-0565-485c-bd0e-1cd035e796ff" providerId="ADAL" clId="{2E81D59B-C105-45E5-973C-8FD105B48A28}" dt="2022-04-10T13:43:38.343" v="216" actId="478"/>
          <ac:picMkLst>
            <pc:docMk/>
            <pc:sldMk cId="1245368849" sldId="341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2E81D59B-C105-45E5-973C-8FD105B48A28}" dt="2022-04-10T13:43:19.820" v="208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2E81D59B-C105-45E5-973C-8FD105B48A28}" dt="2022-04-10T13:43:20.305" v="209" actId="47"/>
        <pc:sldMkLst>
          <pc:docMk/>
          <pc:sldMk cId="3248617293" sldId="349"/>
        </pc:sldMkLst>
      </pc:sldChg>
      <pc:sldChg chg="addSp delSp modSp mod modAnim">
        <pc:chgData name="Tegischer Lukas" userId="f78daebb-0565-485c-bd0e-1cd035e796ff" providerId="ADAL" clId="{2E81D59B-C105-45E5-973C-8FD105B48A28}" dt="2022-04-10T13:45:28.478" v="257"/>
        <pc:sldMkLst>
          <pc:docMk/>
          <pc:sldMk cId="3807913917" sldId="350"/>
        </pc:sldMkLst>
        <pc:spChg chg="del">
          <ac:chgData name="Tegischer Lukas" userId="f78daebb-0565-485c-bd0e-1cd035e796ff" providerId="ADAL" clId="{2E81D59B-C105-45E5-973C-8FD105B48A28}" dt="2022-04-10T13:44:33.782" v="236" actId="478"/>
          <ac:spMkLst>
            <pc:docMk/>
            <pc:sldMk cId="3807913917" sldId="350"/>
            <ac:spMk id="6" creationId="{CDB9878E-9F25-4BCD-AC3D-3EB51994D15C}"/>
          </ac:spMkLst>
        </pc:spChg>
        <pc:spChg chg="add del">
          <ac:chgData name="Tegischer Lukas" userId="f78daebb-0565-485c-bd0e-1cd035e796ff" providerId="ADAL" clId="{2E81D59B-C105-45E5-973C-8FD105B48A28}" dt="2022-04-10T13:44:43.264" v="239" actId="22"/>
          <ac:spMkLst>
            <pc:docMk/>
            <pc:sldMk cId="3807913917" sldId="350"/>
            <ac:spMk id="7" creationId="{854208C2-4275-4467-B0A7-7583CA2C3B6E}"/>
          </ac:spMkLst>
        </pc:spChg>
        <pc:spChg chg="del">
          <ac:chgData name="Tegischer Lukas" userId="f78daebb-0565-485c-bd0e-1cd035e796ff" providerId="ADAL" clId="{2E81D59B-C105-45E5-973C-8FD105B48A28}" dt="2022-04-10T13:44:33.229" v="235" actId="478"/>
          <ac:spMkLst>
            <pc:docMk/>
            <pc:sldMk cId="3807913917" sldId="350"/>
            <ac:spMk id="9" creationId="{AD6DB09A-345D-4833-97CC-D2B02885BF05}"/>
          </ac:spMkLst>
        </pc:spChg>
        <pc:spChg chg="del">
          <ac:chgData name="Tegischer Lukas" userId="f78daebb-0565-485c-bd0e-1cd035e796ff" providerId="ADAL" clId="{2E81D59B-C105-45E5-973C-8FD105B48A28}" dt="2022-04-10T13:44:32.230" v="234" actId="478"/>
          <ac:spMkLst>
            <pc:docMk/>
            <pc:sldMk cId="3807913917" sldId="350"/>
            <ac:spMk id="10" creationId="{D9A7C92E-FB61-4A99-B0E7-C731D2F04BB5}"/>
          </ac:spMkLst>
        </pc:spChg>
        <pc:spChg chg="add mod">
          <ac:chgData name="Tegischer Lukas" userId="f78daebb-0565-485c-bd0e-1cd035e796ff" providerId="ADAL" clId="{2E81D59B-C105-45E5-973C-8FD105B48A28}" dt="2022-04-10T13:44:50.136" v="243" actId="14100"/>
          <ac:spMkLst>
            <pc:docMk/>
            <pc:sldMk cId="3807913917" sldId="350"/>
            <ac:spMk id="11" creationId="{664C29EA-2673-4988-AC27-C83AD45654F0}"/>
          </ac:spMkLst>
        </pc:spChg>
        <pc:spChg chg="add mod">
          <ac:chgData name="Tegischer Lukas" userId="f78daebb-0565-485c-bd0e-1cd035e796ff" providerId="ADAL" clId="{2E81D59B-C105-45E5-973C-8FD105B48A28}" dt="2022-04-10T13:45:08.815" v="249" actId="1076"/>
          <ac:spMkLst>
            <pc:docMk/>
            <pc:sldMk cId="3807913917" sldId="350"/>
            <ac:spMk id="12" creationId="{F15C77A0-56E5-4D94-8EBE-81C878F2E0EB}"/>
          </ac:spMkLst>
        </pc:spChg>
        <pc:spChg chg="add mod">
          <ac:chgData name="Tegischer Lukas" userId="f78daebb-0565-485c-bd0e-1cd035e796ff" providerId="ADAL" clId="{2E81D59B-C105-45E5-973C-8FD105B48A28}" dt="2022-04-10T13:45:26.613" v="256" actId="1076"/>
          <ac:spMkLst>
            <pc:docMk/>
            <pc:sldMk cId="3807913917" sldId="350"/>
            <ac:spMk id="15" creationId="{232F4279-2EE0-4210-9376-6A7419B0B0FB}"/>
          </ac:spMkLst>
        </pc:spChg>
        <pc:graphicFrameChg chg="add del mod">
          <ac:chgData name="Tegischer Lukas" userId="f78daebb-0565-485c-bd0e-1cd035e796ff" providerId="ADAL" clId="{2E81D59B-C105-45E5-973C-8FD105B48A28}" dt="2022-04-10T13:44:58.159" v="245"/>
          <ac:graphicFrameMkLst>
            <pc:docMk/>
            <pc:sldMk cId="3807913917" sldId="350"/>
            <ac:graphicFrameMk id="4" creationId="{C59046F4-83F6-40C8-9874-915758171125}"/>
          </ac:graphicFrameMkLst>
        </pc:graphicFrameChg>
        <pc:picChg chg="del">
          <ac:chgData name="Tegischer Lukas" userId="f78daebb-0565-485c-bd0e-1cd035e796ff" providerId="ADAL" clId="{2E81D59B-C105-45E5-973C-8FD105B48A28}" dt="2022-04-10T13:44:34.445" v="237" actId="478"/>
          <ac:picMkLst>
            <pc:docMk/>
            <pc:sldMk cId="3807913917" sldId="350"/>
            <ac:picMk id="14" creationId="{053D7308-DE5D-4085-8981-CCF5F27D1668}"/>
          </ac:picMkLst>
        </pc:picChg>
      </pc:sldChg>
      <pc:sldChg chg="addSp delSp modSp mod">
        <pc:chgData name="Tegischer Lukas" userId="f78daebb-0565-485c-bd0e-1cd035e796ff" providerId="ADAL" clId="{2E81D59B-C105-45E5-973C-8FD105B48A28}" dt="2022-04-10T13:49:22.942" v="334" actId="20577"/>
        <pc:sldMkLst>
          <pc:docMk/>
          <pc:sldMk cId="2842384496" sldId="351"/>
        </pc:sldMkLst>
        <pc:spChg chg="add mod">
          <ac:chgData name="Tegischer Lukas" userId="f78daebb-0565-485c-bd0e-1cd035e796ff" providerId="ADAL" clId="{2E81D59B-C105-45E5-973C-8FD105B48A28}" dt="2022-04-10T13:49:22.942" v="334" actId="20577"/>
          <ac:spMkLst>
            <pc:docMk/>
            <pc:sldMk cId="2842384496" sldId="351"/>
            <ac:spMk id="5" creationId="{F4A2BFE2-B7AA-4447-B39B-9BFEBB584712}"/>
          </ac:spMkLst>
        </pc:spChg>
        <pc:spChg chg="del">
          <ac:chgData name="Tegischer Lukas" userId="f78daebb-0565-485c-bd0e-1cd035e796ff" providerId="ADAL" clId="{2E81D59B-C105-45E5-973C-8FD105B48A28}" dt="2022-04-10T13:47:24.318" v="324" actId="478"/>
          <ac:spMkLst>
            <pc:docMk/>
            <pc:sldMk cId="2842384496" sldId="351"/>
            <ac:spMk id="7" creationId="{902F7CBF-0AE5-4637-AFDE-DB9F8C617CE7}"/>
          </ac:spMkLst>
        </pc:spChg>
      </pc:sldChg>
      <pc:sldChg chg="del">
        <pc:chgData name="Tegischer Lukas" userId="f78daebb-0565-485c-bd0e-1cd035e796ff" providerId="ADAL" clId="{2E81D59B-C105-45E5-973C-8FD105B48A28}" dt="2022-04-10T13:49:06.542" v="332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2E81D59B-C105-45E5-973C-8FD105B48A28}" dt="2022-04-10T13:42:27.654" v="171" actId="1076"/>
        <pc:sldMkLst>
          <pc:docMk/>
          <pc:sldMk cId="3613419087" sldId="353"/>
        </pc:sldMkLst>
        <pc:spChg chg="mod">
          <ac:chgData name="Tegischer Lukas" userId="f78daebb-0565-485c-bd0e-1cd035e796ff" providerId="ADAL" clId="{2E81D59B-C105-45E5-973C-8FD105B48A28}" dt="2022-04-10T13:41:04.699" v="142" actId="1076"/>
          <ac:spMkLst>
            <pc:docMk/>
            <pc:sldMk cId="3613419087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2E81D59B-C105-45E5-973C-8FD105B48A28}" dt="2022-04-10T13:42:27.654" v="171" actId="1076"/>
          <ac:spMkLst>
            <pc:docMk/>
            <pc:sldMk cId="3613419087" sldId="353"/>
            <ac:spMk id="6" creationId="{C00FAC23-A2C0-4294-ABA1-35CAAAD76A29}"/>
          </ac:spMkLst>
        </pc:spChg>
        <pc:spChg chg="del">
          <ac:chgData name="Tegischer Lukas" userId="f78daebb-0565-485c-bd0e-1cd035e796ff" providerId="ADAL" clId="{2E81D59B-C105-45E5-973C-8FD105B48A28}" dt="2022-04-10T13:41:05.300" v="143" actId="478"/>
          <ac:spMkLst>
            <pc:docMk/>
            <pc:sldMk cId="3613419087" sldId="353"/>
            <ac:spMk id="7" creationId="{BB9AD2B5-921F-4185-BB1B-8D900D282588}"/>
          </ac:spMkLst>
        </pc:spChg>
      </pc:sldChg>
      <pc:sldChg chg="addSp delSp modSp add mod delAnim modAnim">
        <pc:chgData name="Tegischer Lukas" userId="f78daebb-0565-485c-bd0e-1cd035e796ff" providerId="ADAL" clId="{2E81D59B-C105-45E5-973C-8FD105B48A28}" dt="2022-04-10T13:43:15.307" v="207"/>
        <pc:sldMkLst>
          <pc:docMk/>
          <pc:sldMk cId="1871498295" sldId="354"/>
        </pc:sldMkLst>
        <pc:spChg chg="mod">
          <ac:chgData name="Tegischer Lukas" userId="f78daebb-0565-485c-bd0e-1cd035e796ff" providerId="ADAL" clId="{2E81D59B-C105-45E5-973C-8FD105B48A28}" dt="2022-04-10T13:42:34.564" v="193" actId="20577"/>
          <ac:spMkLst>
            <pc:docMk/>
            <pc:sldMk cId="18714982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2E81D59B-C105-45E5-973C-8FD105B48A28}" dt="2022-04-10T13:42:38.928" v="194" actId="478"/>
          <ac:spMkLst>
            <pc:docMk/>
            <pc:sldMk cId="1871498295" sldId="354"/>
            <ac:spMk id="6" creationId="{C00FAC23-A2C0-4294-ABA1-35CAAAD76A29}"/>
          </ac:spMkLst>
        </pc:spChg>
        <pc:spChg chg="add mod">
          <ac:chgData name="Tegischer Lukas" userId="f78daebb-0565-485c-bd0e-1cd035e796ff" providerId="ADAL" clId="{2E81D59B-C105-45E5-973C-8FD105B48A28}" dt="2022-04-10T13:42:56.759" v="201" actId="1076"/>
          <ac:spMkLst>
            <pc:docMk/>
            <pc:sldMk cId="1871498295" sldId="354"/>
            <ac:spMk id="7" creationId="{AE60270F-D5FA-41FC-98E6-1D99BE671A93}"/>
          </ac:spMkLst>
        </pc:spChg>
        <pc:spChg chg="add mod">
          <ac:chgData name="Tegischer Lukas" userId="f78daebb-0565-485c-bd0e-1cd035e796ff" providerId="ADAL" clId="{2E81D59B-C105-45E5-973C-8FD105B48A28}" dt="2022-04-10T13:43:08.734" v="206" actId="1076"/>
          <ac:spMkLst>
            <pc:docMk/>
            <pc:sldMk cId="1871498295" sldId="354"/>
            <ac:spMk id="8" creationId="{38A45AE9-08B6-4125-AB24-F1FA59D216CC}"/>
          </ac:spMkLst>
        </pc:spChg>
      </pc:sldChg>
      <pc:sldChg chg="addSp delSp modSp add mod delAnim modAnim">
        <pc:chgData name="Tegischer Lukas" userId="f78daebb-0565-485c-bd0e-1cd035e796ff" providerId="ADAL" clId="{2E81D59B-C105-45E5-973C-8FD105B48A28}" dt="2022-04-10T13:47:14.871" v="321" actId="21"/>
        <pc:sldMkLst>
          <pc:docMk/>
          <pc:sldMk cId="3336815274" sldId="355"/>
        </pc:sldMkLst>
        <pc:spChg chg="add mod">
          <ac:chgData name="Tegischer Lukas" userId="f78daebb-0565-485c-bd0e-1cd035e796ff" providerId="ADAL" clId="{2E81D59B-C105-45E5-973C-8FD105B48A28}" dt="2022-04-10T13:45:59.197" v="274" actId="14100"/>
          <ac:spMkLst>
            <pc:docMk/>
            <pc:sldMk cId="3336815274" sldId="355"/>
            <ac:spMk id="6" creationId="{F710B0EE-EC36-4653-8CD8-10FDDB615A1C}"/>
          </ac:spMkLst>
        </pc:spChg>
        <pc:spChg chg="add del mod">
          <ac:chgData name="Tegischer Lukas" userId="f78daebb-0565-485c-bd0e-1cd035e796ff" providerId="ADAL" clId="{2E81D59B-C105-45E5-973C-8FD105B48A28}" dt="2022-04-10T13:47:14.871" v="321" actId="21"/>
          <ac:spMkLst>
            <pc:docMk/>
            <pc:sldMk cId="3336815274" sldId="355"/>
            <ac:spMk id="9" creationId="{0ADAE2AA-997E-4812-857A-BCCBA7944B7C}"/>
          </ac:spMkLst>
        </pc:spChg>
        <pc:spChg chg="del">
          <ac:chgData name="Tegischer Lukas" userId="f78daebb-0565-485c-bd0e-1cd035e796ff" providerId="ADAL" clId="{2E81D59B-C105-45E5-973C-8FD105B48A28}" dt="2022-04-10T13:45:44.197" v="261" actId="478"/>
          <ac:spMkLst>
            <pc:docMk/>
            <pc:sldMk cId="3336815274" sldId="355"/>
            <ac:spMk id="11" creationId="{664C29EA-2673-4988-AC27-C83AD45654F0}"/>
          </ac:spMkLst>
        </pc:spChg>
        <pc:spChg chg="del">
          <ac:chgData name="Tegischer Lukas" userId="f78daebb-0565-485c-bd0e-1cd035e796ff" providerId="ADAL" clId="{2E81D59B-C105-45E5-973C-8FD105B48A28}" dt="2022-04-10T13:45:43.206" v="260" actId="478"/>
          <ac:spMkLst>
            <pc:docMk/>
            <pc:sldMk cId="3336815274" sldId="355"/>
            <ac:spMk id="12" creationId="{F15C77A0-56E5-4D94-8EBE-81C878F2E0EB}"/>
          </ac:spMkLst>
        </pc:spChg>
        <pc:spChg chg="del">
          <ac:chgData name="Tegischer Lukas" userId="f78daebb-0565-485c-bd0e-1cd035e796ff" providerId="ADAL" clId="{2E81D59B-C105-45E5-973C-8FD105B48A28}" dt="2022-04-10T13:45:42.872" v="259" actId="478"/>
          <ac:spMkLst>
            <pc:docMk/>
            <pc:sldMk cId="3336815274" sldId="355"/>
            <ac:spMk id="15" creationId="{232F4279-2EE0-4210-9376-6A7419B0B0FB}"/>
          </ac:spMkLst>
        </pc:spChg>
        <pc:graphicFrameChg chg="add mod">
          <ac:chgData name="Tegischer Lukas" userId="f78daebb-0565-485c-bd0e-1cd035e796ff" providerId="ADAL" clId="{2E81D59B-C105-45E5-973C-8FD105B48A28}" dt="2022-04-10T13:46:08.729" v="279" actId="1076"/>
          <ac:graphicFrameMkLst>
            <pc:docMk/>
            <pc:sldMk cId="3336815274" sldId="355"/>
            <ac:graphicFrameMk id="7" creationId="{7BEAF2FF-0560-41DF-84AC-317D7C233118}"/>
          </ac:graphicFrameMkLst>
        </pc:graphicFrameChg>
      </pc:sldChg>
      <pc:sldChg chg="addSp delSp modSp add mod modAnim">
        <pc:chgData name="Tegischer Lukas" userId="f78daebb-0565-485c-bd0e-1cd035e796ff" providerId="ADAL" clId="{2E81D59B-C105-45E5-973C-8FD105B48A28}" dt="2022-04-10T13:47:21.784" v="323" actId="20577"/>
        <pc:sldMkLst>
          <pc:docMk/>
          <pc:sldMk cId="567404836" sldId="356"/>
        </pc:sldMkLst>
        <pc:spChg chg="add mod">
          <ac:chgData name="Tegischer Lukas" userId="f78daebb-0565-485c-bd0e-1cd035e796ff" providerId="ADAL" clId="{2E81D59B-C105-45E5-973C-8FD105B48A28}" dt="2022-04-10T13:47:21.784" v="323" actId="20577"/>
          <ac:spMkLst>
            <pc:docMk/>
            <pc:sldMk cId="567404836" sldId="356"/>
            <ac:spMk id="5" creationId="{C3EF63F0-300A-404D-9EEA-E47A47958162}"/>
          </ac:spMkLst>
        </pc:spChg>
        <pc:spChg chg="del">
          <ac:chgData name="Tegischer Lukas" userId="f78daebb-0565-485c-bd0e-1cd035e796ff" providerId="ADAL" clId="{2E81D59B-C105-45E5-973C-8FD105B48A28}" dt="2022-04-10T13:46:14.174" v="281" actId="478"/>
          <ac:spMkLst>
            <pc:docMk/>
            <pc:sldMk cId="567404836" sldId="356"/>
            <ac:spMk id="6" creationId="{F710B0EE-EC36-4653-8CD8-10FDDB615A1C}"/>
          </ac:spMkLst>
        </pc:spChg>
        <pc:spChg chg="add mod">
          <ac:chgData name="Tegischer Lukas" userId="f78daebb-0565-485c-bd0e-1cd035e796ff" providerId="ADAL" clId="{2E81D59B-C105-45E5-973C-8FD105B48A28}" dt="2022-04-10T13:47:15.684" v="322"/>
          <ac:spMkLst>
            <pc:docMk/>
            <pc:sldMk cId="567404836" sldId="356"/>
            <ac:spMk id="9" creationId="{D8CBA9DE-6829-4B3D-8B06-7877C09E710B}"/>
          </ac:spMkLst>
        </pc:spChg>
        <pc:graphicFrameChg chg="del">
          <ac:chgData name="Tegischer Lukas" userId="f78daebb-0565-485c-bd0e-1cd035e796ff" providerId="ADAL" clId="{2E81D59B-C105-45E5-973C-8FD105B48A28}" dt="2022-04-10T13:46:27.860" v="289" actId="478"/>
          <ac:graphicFrameMkLst>
            <pc:docMk/>
            <pc:sldMk cId="567404836" sldId="356"/>
            <ac:graphicFrameMk id="7" creationId="{7BEAF2FF-0560-41DF-84AC-317D7C233118}"/>
          </ac:graphicFrameMkLst>
        </pc:graphicFrameChg>
        <pc:graphicFrameChg chg="add mod">
          <ac:chgData name="Tegischer Lukas" userId="f78daebb-0565-485c-bd0e-1cd035e796ff" providerId="ADAL" clId="{2E81D59B-C105-45E5-973C-8FD105B48A28}" dt="2022-04-10T13:46:46.022" v="300" actId="1076"/>
          <ac:graphicFrameMkLst>
            <pc:docMk/>
            <pc:sldMk cId="567404836" sldId="356"/>
            <ac:graphicFrameMk id="8" creationId="{0FF2328C-35BF-47B8-9ACB-EB7EFF2AB070}"/>
          </ac:graphicFrameMkLst>
        </pc:graphicFrameChg>
      </pc:sldChg>
    </pc:docChg>
  </pc:docChgLst>
  <pc:docChgLst>
    <pc:chgData name="Tegischer Lukas" userId="f78daebb-0565-485c-bd0e-1cd035e796ff" providerId="ADAL" clId="{0E9AF1A0-AF26-4FFB-AFD5-86CF4FF14472}"/>
    <pc:docChg chg="undo custSel addSld delSld modSld">
      <pc:chgData name="Tegischer Lukas" userId="f78daebb-0565-485c-bd0e-1cd035e796ff" providerId="ADAL" clId="{0E9AF1A0-AF26-4FFB-AFD5-86CF4FF14472}" dt="2022-04-20T21:01:13.134" v="621" actId="20577"/>
      <pc:docMkLst>
        <pc:docMk/>
      </pc:docMkLst>
      <pc:sldChg chg="modSp mod">
        <pc:chgData name="Tegischer Lukas" userId="f78daebb-0565-485c-bd0e-1cd035e796ff" providerId="ADAL" clId="{0E9AF1A0-AF26-4FFB-AFD5-86CF4FF14472}" dt="2022-04-10T14:20:13.643" v="3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0E9AF1A0-AF26-4FFB-AFD5-86CF4FF14472}" dt="2022-04-10T14:20:13.643" v="3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0E9AF1A0-AF26-4FFB-AFD5-86CF4FF14472}" dt="2022-04-10T14:31:06.200" v="125"/>
        <pc:sldMkLst>
          <pc:docMk/>
          <pc:sldMk cId="2738696002" sldId="324"/>
        </pc:sldMkLst>
        <pc:spChg chg="mod">
          <ac:chgData name="Tegischer Lukas" userId="f78daebb-0565-485c-bd0e-1cd035e796ff" providerId="ADAL" clId="{0E9AF1A0-AF26-4FFB-AFD5-86CF4FF14472}" dt="2022-04-10T14:20:38.592" v="89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0E9AF1A0-AF26-4FFB-AFD5-86CF4FF14472}" dt="2022-04-10T14:20:22.972" v="61" actId="478"/>
          <ac:spMkLst>
            <pc:docMk/>
            <pc:sldMk cId="2738696002" sldId="324"/>
            <ac:spMk id="6" creationId="{A69D1BE3-C847-4F10-B34B-BD1DE7444468}"/>
          </ac:spMkLst>
        </pc:spChg>
        <pc:spChg chg="add mod">
          <ac:chgData name="Tegischer Lukas" userId="f78daebb-0565-485c-bd0e-1cd035e796ff" providerId="ADAL" clId="{0E9AF1A0-AF26-4FFB-AFD5-86CF4FF14472}" dt="2022-04-10T14:30:59.610" v="124" actId="1076"/>
          <ac:spMkLst>
            <pc:docMk/>
            <pc:sldMk cId="2738696002" sldId="324"/>
            <ac:spMk id="7" creationId="{F5BEC530-7C09-4ADE-A2CC-41BFCF269362}"/>
          </ac:spMkLst>
        </pc:spChg>
        <pc:spChg chg="add mod">
          <ac:chgData name="Tegischer Lukas" userId="f78daebb-0565-485c-bd0e-1cd035e796ff" providerId="ADAL" clId="{0E9AF1A0-AF26-4FFB-AFD5-86CF4FF14472}" dt="2022-04-10T14:29:10.369" v="99" actId="1076"/>
          <ac:spMkLst>
            <pc:docMk/>
            <pc:sldMk cId="2738696002" sldId="324"/>
            <ac:spMk id="26" creationId="{2893F41D-8001-4158-9E4C-41974F48A316}"/>
          </ac:spMkLst>
        </pc:spChg>
        <pc:spChg chg="add mod">
          <ac:chgData name="Tegischer Lukas" userId="f78daebb-0565-485c-bd0e-1cd035e796ff" providerId="ADAL" clId="{0E9AF1A0-AF26-4FFB-AFD5-86CF4FF14472}" dt="2022-04-10T14:29:30.097" v="106" actId="1076"/>
          <ac:spMkLst>
            <pc:docMk/>
            <pc:sldMk cId="2738696002" sldId="324"/>
            <ac:spMk id="28" creationId="{5C378B75-6679-4E6A-922F-2650608F8020}"/>
          </ac:spMkLst>
        </pc:spChg>
        <pc:spChg chg="add mod">
          <ac:chgData name="Tegischer Lukas" userId="f78daebb-0565-485c-bd0e-1cd035e796ff" providerId="ADAL" clId="{0E9AF1A0-AF26-4FFB-AFD5-86CF4FF14472}" dt="2022-04-10T14:29:53.457" v="113" actId="1076"/>
          <ac:spMkLst>
            <pc:docMk/>
            <pc:sldMk cId="2738696002" sldId="324"/>
            <ac:spMk id="30" creationId="{9BAF2628-6BA5-4576-94F5-7B2A9E94E735}"/>
          </ac:spMkLst>
        </pc:spChg>
        <pc:spChg chg="add mod">
          <ac:chgData name="Tegischer Lukas" userId="f78daebb-0565-485c-bd0e-1cd035e796ff" providerId="ADAL" clId="{0E9AF1A0-AF26-4FFB-AFD5-86CF4FF14472}" dt="2022-04-10T14:30:59.610" v="124" actId="1076"/>
          <ac:spMkLst>
            <pc:docMk/>
            <pc:sldMk cId="2738696002" sldId="324"/>
            <ac:spMk id="32" creationId="{2882BFAE-2402-4E1D-BDDB-51AFB5962BF6}"/>
          </ac:spMkLst>
        </pc:spChg>
        <pc:spChg chg="del">
          <ac:chgData name="Tegischer Lukas" userId="f78daebb-0565-485c-bd0e-1cd035e796ff" providerId="ADAL" clId="{0E9AF1A0-AF26-4FFB-AFD5-86CF4FF14472}" dt="2022-04-10T14:20:24.727" v="62" actId="478"/>
          <ac:spMkLst>
            <pc:docMk/>
            <pc:sldMk cId="2738696002" sldId="324"/>
            <ac:spMk id="38" creationId="{C29924F8-BD32-4CD0-9F2B-288682B4F58F}"/>
          </ac:spMkLst>
        </pc:spChg>
        <pc:spChg chg="del">
          <ac:chgData name="Tegischer Lukas" userId="f78daebb-0565-485c-bd0e-1cd035e796ff" providerId="ADAL" clId="{0E9AF1A0-AF26-4FFB-AFD5-86CF4FF14472}" dt="2022-04-10T14:20:24.727" v="62" actId="478"/>
          <ac:spMkLst>
            <pc:docMk/>
            <pc:sldMk cId="2738696002" sldId="324"/>
            <ac:spMk id="39" creationId="{37CB9131-E8C9-4434-B801-151B17C9C489}"/>
          </ac:spMkLst>
        </pc:spChg>
        <pc:spChg chg="del">
          <ac:chgData name="Tegischer Lukas" userId="f78daebb-0565-485c-bd0e-1cd035e796ff" providerId="ADAL" clId="{0E9AF1A0-AF26-4FFB-AFD5-86CF4FF14472}" dt="2022-04-10T14:20:24.727" v="62" actId="478"/>
          <ac:spMkLst>
            <pc:docMk/>
            <pc:sldMk cId="2738696002" sldId="324"/>
            <ac:spMk id="40" creationId="{2D8F6E0A-9C8D-4422-9736-C1D897A3D1B5}"/>
          </ac:spMkLst>
        </pc:spChg>
        <pc:spChg chg="del">
          <ac:chgData name="Tegischer Lukas" userId="f78daebb-0565-485c-bd0e-1cd035e796ff" providerId="ADAL" clId="{0E9AF1A0-AF26-4FFB-AFD5-86CF4FF14472}" dt="2022-04-10T14:20:24.727" v="62" actId="478"/>
          <ac:spMkLst>
            <pc:docMk/>
            <pc:sldMk cId="2738696002" sldId="324"/>
            <ac:spMk id="41" creationId="{7724C16A-00CA-483B-8E10-391EAC3E78B5}"/>
          </ac:spMkLst>
        </pc:spChg>
        <pc:spChg chg="del">
          <ac:chgData name="Tegischer Lukas" userId="f78daebb-0565-485c-bd0e-1cd035e796ff" providerId="ADAL" clId="{0E9AF1A0-AF26-4FFB-AFD5-86CF4FF14472}" dt="2022-04-10T14:20:24.727" v="62" actId="478"/>
          <ac:spMkLst>
            <pc:docMk/>
            <pc:sldMk cId="2738696002" sldId="324"/>
            <ac:spMk id="42" creationId="{813828D7-9DBC-41A5-8D5C-C8D034AD164C}"/>
          </ac:spMkLst>
        </pc:spChg>
        <pc:spChg chg="del">
          <ac:chgData name="Tegischer Lukas" userId="f78daebb-0565-485c-bd0e-1cd035e796ff" providerId="ADAL" clId="{0E9AF1A0-AF26-4FFB-AFD5-86CF4FF14472}" dt="2022-04-10T14:20:24.727" v="62" actId="478"/>
          <ac:spMkLst>
            <pc:docMk/>
            <pc:sldMk cId="2738696002" sldId="324"/>
            <ac:spMk id="43" creationId="{0CC9DAF5-4CAF-404C-B768-4788278B038C}"/>
          </ac:spMkLst>
        </pc:spChg>
        <pc:spChg chg="del">
          <ac:chgData name="Tegischer Lukas" userId="f78daebb-0565-485c-bd0e-1cd035e796ff" providerId="ADAL" clId="{0E9AF1A0-AF26-4FFB-AFD5-86CF4FF14472}" dt="2022-04-10T14:20:24.727" v="62" actId="478"/>
          <ac:spMkLst>
            <pc:docMk/>
            <pc:sldMk cId="2738696002" sldId="324"/>
            <ac:spMk id="45" creationId="{CC9DF020-1599-405D-A8FD-B5795B86AD83}"/>
          </ac:spMkLst>
        </pc:spChg>
        <pc:spChg chg="del">
          <ac:chgData name="Tegischer Lukas" userId="f78daebb-0565-485c-bd0e-1cd035e796ff" providerId="ADAL" clId="{0E9AF1A0-AF26-4FFB-AFD5-86CF4FF14472}" dt="2022-04-10T14:20:24.727" v="62" actId="478"/>
          <ac:spMkLst>
            <pc:docMk/>
            <pc:sldMk cId="2738696002" sldId="324"/>
            <ac:spMk id="46" creationId="{22C98AF4-2E75-46D1-8C70-0D4910A7955E}"/>
          </ac:spMkLst>
        </pc:spChg>
        <pc:spChg chg="del">
          <ac:chgData name="Tegischer Lukas" userId="f78daebb-0565-485c-bd0e-1cd035e796ff" providerId="ADAL" clId="{0E9AF1A0-AF26-4FFB-AFD5-86CF4FF14472}" dt="2022-04-10T14:20:24.727" v="62" actId="478"/>
          <ac:spMkLst>
            <pc:docMk/>
            <pc:sldMk cId="2738696002" sldId="324"/>
            <ac:spMk id="47" creationId="{3CED73D8-8465-4264-868A-E4D500DE71AB}"/>
          </ac:spMkLst>
        </pc:spChg>
        <pc:spChg chg="del">
          <ac:chgData name="Tegischer Lukas" userId="f78daebb-0565-485c-bd0e-1cd035e796ff" providerId="ADAL" clId="{0E9AF1A0-AF26-4FFB-AFD5-86CF4FF14472}" dt="2022-04-10T14:20:24.727" v="62" actId="478"/>
          <ac:spMkLst>
            <pc:docMk/>
            <pc:sldMk cId="2738696002" sldId="324"/>
            <ac:spMk id="48" creationId="{3E56514E-78A3-41C7-98FF-521983BDC062}"/>
          </ac:spMkLst>
        </pc:spChg>
        <pc:spChg chg="del">
          <ac:chgData name="Tegischer Lukas" userId="f78daebb-0565-485c-bd0e-1cd035e796ff" providerId="ADAL" clId="{0E9AF1A0-AF26-4FFB-AFD5-86CF4FF14472}" dt="2022-04-10T14:20:24.727" v="62" actId="478"/>
          <ac:spMkLst>
            <pc:docMk/>
            <pc:sldMk cId="2738696002" sldId="324"/>
            <ac:spMk id="49" creationId="{1287D6AA-39C4-47C5-90E4-9C9864DFB735}"/>
          </ac:spMkLst>
        </pc:spChg>
        <pc:spChg chg="del">
          <ac:chgData name="Tegischer Lukas" userId="f78daebb-0565-485c-bd0e-1cd035e796ff" providerId="ADAL" clId="{0E9AF1A0-AF26-4FFB-AFD5-86CF4FF14472}" dt="2022-04-10T14:20:24.727" v="62" actId="478"/>
          <ac:spMkLst>
            <pc:docMk/>
            <pc:sldMk cId="2738696002" sldId="324"/>
            <ac:spMk id="50" creationId="{2E2FE7F9-BDF4-426E-854B-2BE33F339D9A}"/>
          </ac:spMkLst>
        </pc:spChg>
        <pc:spChg chg="del">
          <ac:chgData name="Tegischer Lukas" userId="f78daebb-0565-485c-bd0e-1cd035e796ff" providerId="ADAL" clId="{0E9AF1A0-AF26-4FFB-AFD5-86CF4FF14472}" dt="2022-04-10T14:20:24.727" v="62" actId="478"/>
          <ac:spMkLst>
            <pc:docMk/>
            <pc:sldMk cId="2738696002" sldId="324"/>
            <ac:spMk id="51" creationId="{9F4640B1-0B82-49E8-9C01-18DCC008A968}"/>
          </ac:spMkLst>
        </pc:spChg>
        <pc:spChg chg="del">
          <ac:chgData name="Tegischer Lukas" userId="f78daebb-0565-485c-bd0e-1cd035e796ff" providerId="ADAL" clId="{0E9AF1A0-AF26-4FFB-AFD5-86CF4FF14472}" dt="2022-04-10T14:20:24.727" v="62" actId="478"/>
          <ac:spMkLst>
            <pc:docMk/>
            <pc:sldMk cId="2738696002" sldId="324"/>
            <ac:spMk id="52" creationId="{8266951D-B5C1-4DCA-AB76-E5C9535C53A1}"/>
          </ac:spMkLst>
        </pc:spChg>
        <pc:spChg chg="del">
          <ac:chgData name="Tegischer Lukas" userId="f78daebb-0565-485c-bd0e-1cd035e796ff" providerId="ADAL" clId="{0E9AF1A0-AF26-4FFB-AFD5-86CF4FF14472}" dt="2022-04-10T14:20:24.727" v="62" actId="478"/>
          <ac:spMkLst>
            <pc:docMk/>
            <pc:sldMk cId="2738696002" sldId="324"/>
            <ac:spMk id="53" creationId="{11B635D2-1D7F-428A-9467-BC6CDC6945F9}"/>
          </ac:spMkLst>
        </pc:spChg>
        <pc:spChg chg="del">
          <ac:chgData name="Tegischer Lukas" userId="f78daebb-0565-485c-bd0e-1cd035e796ff" providerId="ADAL" clId="{0E9AF1A0-AF26-4FFB-AFD5-86CF4FF14472}" dt="2022-04-10T14:20:24.727" v="62" actId="478"/>
          <ac:spMkLst>
            <pc:docMk/>
            <pc:sldMk cId="2738696002" sldId="324"/>
            <ac:spMk id="54" creationId="{477F9C27-C601-40D5-A37F-6F944502B45D}"/>
          </ac:spMkLst>
        </pc:spChg>
        <pc:spChg chg="del">
          <ac:chgData name="Tegischer Lukas" userId="f78daebb-0565-485c-bd0e-1cd035e796ff" providerId="ADAL" clId="{0E9AF1A0-AF26-4FFB-AFD5-86CF4FF14472}" dt="2022-04-10T14:20:24.727" v="62" actId="478"/>
          <ac:spMkLst>
            <pc:docMk/>
            <pc:sldMk cId="2738696002" sldId="324"/>
            <ac:spMk id="55" creationId="{B0A616B3-D74A-4706-8256-BE7F2121C93E}"/>
          </ac:spMkLst>
        </pc:spChg>
        <pc:spChg chg="del">
          <ac:chgData name="Tegischer Lukas" userId="f78daebb-0565-485c-bd0e-1cd035e796ff" providerId="ADAL" clId="{0E9AF1A0-AF26-4FFB-AFD5-86CF4FF14472}" dt="2022-04-10T14:20:24.727" v="62" actId="478"/>
          <ac:spMkLst>
            <pc:docMk/>
            <pc:sldMk cId="2738696002" sldId="324"/>
            <ac:spMk id="56" creationId="{EDF286A5-E34F-486B-946E-8599A7C74440}"/>
          </ac:spMkLst>
        </pc:spChg>
        <pc:spChg chg="del">
          <ac:chgData name="Tegischer Lukas" userId="f78daebb-0565-485c-bd0e-1cd035e796ff" providerId="ADAL" clId="{0E9AF1A0-AF26-4FFB-AFD5-86CF4FF14472}" dt="2022-04-10T14:20:24.727" v="62" actId="478"/>
          <ac:spMkLst>
            <pc:docMk/>
            <pc:sldMk cId="2738696002" sldId="324"/>
            <ac:spMk id="57" creationId="{3142F69E-AD93-4F7C-9951-6A84AEF9F4D3}"/>
          </ac:spMkLst>
        </pc:spChg>
        <pc:picChg chg="del">
          <ac:chgData name="Tegischer Lukas" userId="f78daebb-0565-485c-bd0e-1cd035e796ff" providerId="ADAL" clId="{0E9AF1A0-AF26-4FFB-AFD5-86CF4FF14472}" dt="2022-04-10T14:20:24.727" v="62" actId="478"/>
          <ac:picMkLst>
            <pc:docMk/>
            <pc:sldMk cId="2738696002" sldId="324"/>
            <ac:picMk id="37" creationId="{832F45E4-6D82-4755-9785-3376D6A3FC4C}"/>
          </ac:picMkLst>
        </pc:picChg>
      </pc:sldChg>
      <pc:sldChg chg="addSp delSp modSp del mod modAnim">
        <pc:chgData name="Tegischer Lukas" userId="f78daebb-0565-485c-bd0e-1cd035e796ff" providerId="ADAL" clId="{0E9AF1A0-AF26-4FFB-AFD5-86CF4FF14472}" dt="2022-04-10T14:50:14.616" v="619" actId="47"/>
        <pc:sldMkLst>
          <pc:docMk/>
          <pc:sldMk cId="3807913917" sldId="350"/>
        </pc:sldMkLst>
        <pc:spChg chg="del">
          <ac:chgData name="Tegischer Lukas" userId="f78daebb-0565-485c-bd0e-1cd035e796ff" providerId="ADAL" clId="{0E9AF1A0-AF26-4FFB-AFD5-86CF4FF14472}" dt="2022-04-10T14:47:47.694" v="569" actId="478"/>
          <ac:spMkLst>
            <pc:docMk/>
            <pc:sldMk cId="3807913917" sldId="350"/>
            <ac:spMk id="6" creationId="{818EF9E1-891A-475E-814B-947538CEE4D8}"/>
          </ac:spMkLst>
        </pc:spChg>
        <pc:spChg chg="add mod">
          <ac:chgData name="Tegischer Lukas" userId="f78daebb-0565-485c-bd0e-1cd035e796ff" providerId="ADAL" clId="{0E9AF1A0-AF26-4FFB-AFD5-86CF4FF14472}" dt="2022-04-10T14:48:02.922" v="575" actId="14100"/>
          <ac:spMkLst>
            <pc:docMk/>
            <pc:sldMk cId="3807913917" sldId="350"/>
            <ac:spMk id="7" creationId="{93FB850C-1772-4CE1-80E4-61248012C91A}"/>
          </ac:spMkLst>
        </pc:spChg>
        <pc:spChg chg="del">
          <ac:chgData name="Tegischer Lukas" userId="f78daebb-0565-485c-bd0e-1cd035e796ff" providerId="ADAL" clId="{0E9AF1A0-AF26-4FFB-AFD5-86CF4FF14472}" dt="2022-04-10T14:47:49.400" v="570" actId="478"/>
          <ac:spMkLst>
            <pc:docMk/>
            <pc:sldMk cId="3807913917" sldId="350"/>
            <ac:spMk id="8" creationId="{014A83C7-16E6-43C1-836C-4081F30B6BE5}"/>
          </ac:spMkLst>
        </pc:spChg>
        <pc:spChg chg="add mod">
          <ac:chgData name="Tegischer Lukas" userId="f78daebb-0565-485c-bd0e-1cd035e796ff" providerId="ADAL" clId="{0E9AF1A0-AF26-4FFB-AFD5-86CF4FF14472}" dt="2022-04-10T14:49:24.437" v="604" actId="404"/>
          <ac:spMkLst>
            <pc:docMk/>
            <pc:sldMk cId="3807913917" sldId="350"/>
            <ac:spMk id="9" creationId="{17615520-D3DC-4F95-B0E4-50244E5A5400}"/>
          </ac:spMkLst>
        </pc:spChg>
        <pc:graphicFrameChg chg="add mod modGraphic">
          <ac:chgData name="Tegischer Lukas" userId="f78daebb-0565-485c-bd0e-1cd035e796ff" providerId="ADAL" clId="{0E9AF1A0-AF26-4FFB-AFD5-86CF4FF14472}" dt="2022-04-10T14:48:54.169" v="594" actId="1076"/>
          <ac:graphicFrameMkLst>
            <pc:docMk/>
            <pc:sldMk cId="3807913917" sldId="350"/>
            <ac:graphicFrameMk id="3" creationId="{DD16DA1E-4D61-4E59-A7B1-B0F8CEC1E41B}"/>
          </ac:graphicFrameMkLst>
        </pc:graphicFrameChg>
        <pc:picChg chg="del">
          <ac:chgData name="Tegischer Lukas" userId="f78daebb-0565-485c-bd0e-1cd035e796ff" providerId="ADAL" clId="{0E9AF1A0-AF26-4FFB-AFD5-86CF4FF14472}" dt="2022-04-10T14:47:49.400" v="570" actId="478"/>
          <ac:picMkLst>
            <pc:docMk/>
            <pc:sldMk cId="3807913917" sldId="350"/>
            <ac:picMk id="3076" creationId="{7D74AA87-E2BD-4E35-B123-96D033B86938}"/>
          </ac:picMkLst>
        </pc:picChg>
      </pc:sldChg>
      <pc:sldChg chg="addSp delSp modSp mod delAnim modAnim">
        <pc:chgData name="Tegischer Lukas" userId="f78daebb-0565-485c-bd0e-1cd035e796ff" providerId="ADAL" clId="{0E9AF1A0-AF26-4FFB-AFD5-86CF4FF14472}" dt="2022-04-10T14:38:46.794" v="375"/>
        <pc:sldMkLst>
          <pc:docMk/>
          <pc:sldMk cId="1871498295" sldId="354"/>
        </pc:sldMkLst>
        <pc:spChg chg="del">
          <ac:chgData name="Tegischer Lukas" userId="f78daebb-0565-485c-bd0e-1cd035e796ff" providerId="ADAL" clId="{0E9AF1A0-AF26-4FFB-AFD5-86CF4FF14472}" dt="2022-04-10T14:31:12.883" v="126" actId="478"/>
          <ac:spMkLst>
            <pc:docMk/>
            <pc:sldMk cId="1871498295" sldId="354"/>
            <ac:spMk id="6" creationId="{CE9B9202-3B8C-4A3C-9C8C-2F9128EB3306}"/>
          </ac:spMkLst>
        </pc:spChg>
        <pc:spChg chg="del">
          <ac:chgData name="Tegischer Lukas" userId="f78daebb-0565-485c-bd0e-1cd035e796ff" providerId="ADAL" clId="{0E9AF1A0-AF26-4FFB-AFD5-86CF4FF14472}" dt="2022-04-10T14:31:14.578" v="127" actId="478"/>
          <ac:spMkLst>
            <pc:docMk/>
            <pc:sldMk cId="1871498295" sldId="354"/>
            <ac:spMk id="9" creationId="{DD8D1DAE-A281-4146-861A-197D3266FA61}"/>
          </ac:spMkLst>
        </pc:spChg>
        <pc:spChg chg="add mod">
          <ac:chgData name="Tegischer Lukas" userId="f78daebb-0565-485c-bd0e-1cd035e796ff" providerId="ADAL" clId="{0E9AF1A0-AF26-4FFB-AFD5-86CF4FF14472}" dt="2022-04-10T14:37:01.586" v="339" actId="1076"/>
          <ac:spMkLst>
            <pc:docMk/>
            <pc:sldMk cId="1871498295" sldId="354"/>
            <ac:spMk id="11" creationId="{28E7C237-C49D-4A1E-A957-27728FE11671}"/>
          </ac:spMkLst>
        </pc:spChg>
        <pc:spChg chg="del">
          <ac:chgData name="Tegischer Lukas" userId="f78daebb-0565-485c-bd0e-1cd035e796ff" providerId="ADAL" clId="{0E9AF1A0-AF26-4FFB-AFD5-86CF4FF14472}" dt="2022-04-10T14:31:12.883" v="126" actId="478"/>
          <ac:spMkLst>
            <pc:docMk/>
            <pc:sldMk cId="1871498295" sldId="354"/>
            <ac:spMk id="12" creationId="{6A464870-981E-446F-8568-A973BE2761AA}"/>
          </ac:spMkLst>
        </pc:spChg>
        <pc:spChg chg="add mod">
          <ac:chgData name="Tegischer Lukas" userId="f78daebb-0565-485c-bd0e-1cd035e796ff" providerId="ADAL" clId="{0E9AF1A0-AF26-4FFB-AFD5-86CF4FF14472}" dt="2022-04-10T14:37:28.977" v="351" actId="1076"/>
          <ac:spMkLst>
            <pc:docMk/>
            <pc:sldMk cId="1871498295" sldId="354"/>
            <ac:spMk id="16" creationId="{27194BE8-1D0D-4286-B3FF-1C17E61E756A}"/>
          </ac:spMkLst>
        </pc:spChg>
        <pc:spChg chg="add mod">
          <ac:chgData name="Tegischer Lukas" userId="f78daebb-0565-485c-bd0e-1cd035e796ff" providerId="ADAL" clId="{0E9AF1A0-AF26-4FFB-AFD5-86CF4FF14472}" dt="2022-04-10T14:38:31.391" v="373" actId="1076"/>
          <ac:spMkLst>
            <pc:docMk/>
            <pc:sldMk cId="1871498295" sldId="354"/>
            <ac:spMk id="18" creationId="{2E541979-CB8E-4290-AEC7-A07C41D1BEBE}"/>
          </ac:spMkLst>
        </pc:spChg>
        <pc:spChg chg="add mod">
          <ac:chgData name="Tegischer Lukas" userId="f78daebb-0565-485c-bd0e-1cd035e796ff" providerId="ADAL" clId="{0E9AF1A0-AF26-4FFB-AFD5-86CF4FF14472}" dt="2022-04-10T14:38:18.476" v="370" actId="207"/>
          <ac:spMkLst>
            <pc:docMk/>
            <pc:sldMk cId="1871498295" sldId="354"/>
            <ac:spMk id="19" creationId="{2EBAB127-00E5-4756-8C13-3AF4453D5038}"/>
          </ac:spMkLst>
        </pc:spChg>
        <pc:picChg chg="add mod">
          <ac:chgData name="Tegischer Lukas" userId="f78daebb-0565-485c-bd0e-1cd035e796ff" providerId="ADAL" clId="{0E9AF1A0-AF26-4FFB-AFD5-86CF4FF14472}" dt="2022-04-10T14:36:57.468" v="338" actId="1076"/>
          <ac:picMkLst>
            <pc:docMk/>
            <pc:sldMk cId="1871498295" sldId="354"/>
            <ac:picMk id="3" creationId="{D1A38309-70B9-48EA-A65D-BDD8AE363479}"/>
          </ac:picMkLst>
        </pc:picChg>
        <pc:picChg chg="del">
          <ac:chgData name="Tegischer Lukas" userId="f78daebb-0565-485c-bd0e-1cd035e796ff" providerId="ADAL" clId="{0E9AF1A0-AF26-4FFB-AFD5-86CF4FF14472}" dt="2022-04-10T14:31:12.883" v="126" actId="478"/>
          <ac:picMkLst>
            <pc:docMk/>
            <pc:sldMk cId="1871498295" sldId="354"/>
            <ac:picMk id="5" creationId="{A4AAB763-2A2C-4818-9CE7-BC3D7B2A310D}"/>
          </ac:picMkLst>
        </pc:picChg>
        <pc:picChg chg="del">
          <ac:chgData name="Tegischer Lukas" userId="f78daebb-0565-485c-bd0e-1cd035e796ff" providerId="ADAL" clId="{0E9AF1A0-AF26-4FFB-AFD5-86CF4FF14472}" dt="2022-04-10T14:36:43.122" v="335" actId="478"/>
          <ac:picMkLst>
            <pc:docMk/>
            <pc:sldMk cId="1871498295" sldId="354"/>
            <ac:picMk id="14" creationId="{053D7308-DE5D-4085-8981-CCF5F27D1668}"/>
          </ac:picMkLst>
        </pc:picChg>
        <pc:cxnChg chg="del">
          <ac:chgData name="Tegischer Lukas" userId="f78daebb-0565-485c-bd0e-1cd035e796ff" providerId="ADAL" clId="{0E9AF1A0-AF26-4FFB-AFD5-86CF4FF14472}" dt="2022-04-10T14:31:12.883" v="126" actId="478"/>
          <ac:cxnSpMkLst>
            <pc:docMk/>
            <pc:sldMk cId="1871498295" sldId="354"/>
            <ac:cxnSpMk id="13" creationId="{462518A8-A514-4610-AB4C-A9D8DB4B799A}"/>
          </ac:cxnSpMkLst>
        </pc:cxnChg>
        <pc:cxnChg chg="del">
          <ac:chgData name="Tegischer Lukas" userId="f78daebb-0565-485c-bd0e-1cd035e796ff" providerId="ADAL" clId="{0E9AF1A0-AF26-4FFB-AFD5-86CF4FF14472}" dt="2022-04-10T14:31:12.883" v="126" actId="478"/>
          <ac:cxnSpMkLst>
            <pc:docMk/>
            <pc:sldMk cId="1871498295" sldId="354"/>
            <ac:cxnSpMk id="15" creationId="{87FAA1AF-0E97-424C-8E3E-097B068C09AF}"/>
          </ac:cxnSpMkLst>
        </pc:cxnChg>
        <pc:cxnChg chg="del">
          <ac:chgData name="Tegischer Lukas" userId="f78daebb-0565-485c-bd0e-1cd035e796ff" providerId="ADAL" clId="{0E9AF1A0-AF26-4FFB-AFD5-86CF4FF14472}" dt="2022-04-10T14:31:12.883" v="126" actId="478"/>
          <ac:cxnSpMkLst>
            <pc:docMk/>
            <pc:sldMk cId="1871498295" sldId="354"/>
            <ac:cxnSpMk id="17" creationId="{6C61C259-3452-4926-B303-81D7BF794621}"/>
          </ac:cxnSpMkLst>
        </pc:cxnChg>
        <pc:cxnChg chg="del">
          <ac:chgData name="Tegischer Lukas" userId="f78daebb-0565-485c-bd0e-1cd035e796ff" providerId="ADAL" clId="{0E9AF1A0-AF26-4FFB-AFD5-86CF4FF14472}" dt="2022-04-10T14:31:12.883" v="126" actId="478"/>
          <ac:cxnSpMkLst>
            <pc:docMk/>
            <pc:sldMk cId="1871498295" sldId="354"/>
            <ac:cxnSpMk id="20" creationId="{B4DB16C1-1DBD-4B81-8876-C4AAF1A0F081}"/>
          </ac:cxnSpMkLst>
        </pc:cxnChg>
      </pc:sldChg>
      <pc:sldChg chg="del">
        <pc:chgData name="Tegischer Lukas" userId="f78daebb-0565-485c-bd0e-1cd035e796ff" providerId="ADAL" clId="{0E9AF1A0-AF26-4FFB-AFD5-86CF4FF14472}" dt="2022-04-10T14:47:45.293" v="568" actId="47"/>
        <pc:sldMkLst>
          <pc:docMk/>
          <pc:sldMk cId="479272749" sldId="357"/>
        </pc:sldMkLst>
      </pc:sldChg>
      <pc:sldChg chg="addSp delSp modSp mod delAnim modAnim">
        <pc:chgData name="Tegischer Lukas" userId="f78daebb-0565-485c-bd0e-1cd035e796ff" providerId="ADAL" clId="{0E9AF1A0-AF26-4FFB-AFD5-86CF4FF14472}" dt="2022-04-10T14:41:33.353" v="466"/>
        <pc:sldMkLst>
          <pc:docMk/>
          <pc:sldMk cId="4193571293" sldId="358"/>
        </pc:sldMkLst>
        <pc:spChg chg="del mod">
          <ac:chgData name="Tegischer Lukas" userId="f78daebb-0565-485c-bd0e-1cd035e796ff" providerId="ADAL" clId="{0E9AF1A0-AF26-4FFB-AFD5-86CF4FF14472}" dt="2022-04-10T14:40:18.306" v="424" actId="478"/>
          <ac:spMkLst>
            <pc:docMk/>
            <pc:sldMk cId="4193571293" sldId="358"/>
            <ac:spMk id="6" creationId="{CE9B9202-3B8C-4A3C-9C8C-2F9128EB3306}"/>
          </ac:spMkLst>
        </pc:spChg>
        <pc:spChg chg="del">
          <ac:chgData name="Tegischer Lukas" userId="f78daebb-0565-485c-bd0e-1cd035e796ff" providerId="ADAL" clId="{0E9AF1A0-AF26-4FFB-AFD5-86CF4FF14472}" dt="2022-04-10T14:38:56.113" v="411" actId="478"/>
          <ac:spMkLst>
            <pc:docMk/>
            <pc:sldMk cId="4193571293" sldId="358"/>
            <ac:spMk id="12" creationId="{6A464870-981E-446F-8568-A973BE2761AA}"/>
          </ac:spMkLst>
        </pc:spChg>
        <pc:spChg chg="del">
          <ac:chgData name="Tegischer Lukas" userId="f78daebb-0565-485c-bd0e-1cd035e796ff" providerId="ADAL" clId="{0E9AF1A0-AF26-4FFB-AFD5-86CF4FF14472}" dt="2022-04-10T14:39:02.685" v="412" actId="478"/>
          <ac:spMkLst>
            <pc:docMk/>
            <pc:sldMk cId="4193571293" sldId="358"/>
            <ac:spMk id="16" creationId="{EC01C2C6-0E88-46A5-801E-AEC0DCD7E793}"/>
          </ac:spMkLst>
        </pc:spChg>
        <pc:spChg chg="add mod">
          <ac:chgData name="Tegischer Lukas" userId="f78daebb-0565-485c-bd0e-1cd035e796ff" providerId="ADAL" clId="{0E9AF1A0-AF26-4FFB-AFD5-86CF4FF14472}" dt="2022-04-10T14:40:20.257" v="425" actId="1076"/>
          <ac:spMkLst>
            <pc:docMk/>
            <pc:sldMk cId="4193571293" sldId="358"/>
            <ac:spMk id="18" creationId="{F48D90C0-C219-417C-8798-BD1C43E7FF3E}"/>
          </ac:spMkLst>
        </pc:spChg>
        <pc:spChg chg="add mod">
          <ac:chgData name="Tegischer Lukas" userId="f78daebb-0565-485c-bd0e-1cd035e796ff" providerId="ADAL" clId="{0E9AF1A0-AF26-4FFB-AFD5-86CF4FF14472}" dt="2022-04-10T14:41:27.564" v="464" actId="1076"/>
          <ac:spMkLst>
            <pc:docMk/>
            <pc:sldMk cId="4193571293" sldId="358"/>
            <ac:spMk id="19" creationId="{99178F9F-FC4E-4208-88DE-709CEB951D62}"/>
          </ac:spMkLst>
        </pc:spChg>
        <pc:picChg chg="add del mod">
          <ac:chgData name="Tegischer Lukas" userId="f78daebb-0565-485c-bd0e-1cd035e796ff" providerId="ADAL" clId="{0E9AF1A0-AF26-4FFB-AFD5-86CF4FF14472}" dt="2022-04-10T14:40:03.176" v="423" actId="478"/>
          <ac:picMkLst>
            <pc:docMk/>
            <pc:sldMk cId="4193571293" sldId="358"/>
            <ac:picMk id="4" creationId="{73FB2C3D-E117-4B91-A467-A23D11DEE3CE}"/>
          </ac:picMkLst>
        </pc:picChg>
        <pc:picChg chg="del">
          <ac:chgData name="Tegischer Lukas" userId="f78daebb-0565-485c-bd0e-1cd035e796ff" providerId="ADAL" clId="{0E9AF1A0-AF26-4FFB-AFD5-86CF4FF14472}" dt="2022-04-10T14:39:02.685" v="412" actId="478"/>
          <ac:picMkLst>
            <pc:docMk/>
            <pc:sldMk cId="4193571293" sldId="358"/>
            <ac:picMk id="5" creationId="{A4AAB763-2A2C-4818-9CE7-BC3D7B2A310D}"/>
          </ac:picMkLst>
        </pc:picChg>
        <pc:picChg chg="add mod">
          <ac:chgData name="Tegischer Lukas" userId="f78daebb-0565-485c-bd0e-1cd035e796ff" providerId="ADAL" clId="{0E9AF1A0-AF26-4FFB-AFD5-86CF4FF14472}" dt="2022-04-10T14:40:52.345" v="434" actId="1076"/>
          <ac:picMkLst>
            <pc:docMk/>
            <pc:sldMk cId="4193571293" sldId="358"/>
            <ac:picMk id="8" creationId="{48F5C157-2B8B-472E-8501-57D0D77FBDC4}"/>
          </ac:picMkLst>
        </pc:picChg>
        <pc:picChg chg="del">
          <ac:chgData name="Tegischer Lukas" userId="f78daebb-0565-485c-bd0e-1cd035e796ff" providerId="ADAL" clId="{0E9AF1A0-AF26-4FFB-AFD5-86CF4FF14472}" dt="2022-04-10T14:40:21.541" v="426" actId="478"/>
          <ac:picMkLst>
            <pc:docMk/>
            <pc:sldMk cId="4193571293" sldId="358"/>
            <ac:picMk id="14" creationId="{053D7308-DE5D-4085-8981-CCF5F27D1668}"/>
          </ac:picMkLst>
        </pc:picChg>
        <pc:cxnChg chg="del">
          <ac:chgData name="Tegischer Lukas" userId="f78daebb-0565-485c-bd0e-1cd035e796ff" providerId="ADAL" clId="{0E9AF1A0-AF26-4FFB-AFD5-86CF4FF14472}" dt="2022-04-10T14:39:02.685" v="412" actId="478"/>
          <ac:cxnSpMkLst>
            <pc:docMk/>
            <pc:sldMk cId="4193571293" sldId="358"/>
            <ac:cxnSpMk id="13" creationId="{462518A8-A514-4610-AB4C-A9D8DB4B799A}"/>
          </ac:cxnSpMkLst>
        </pc:cxnChg>
        <pc:cxnChg chg="del">
          <ac:chgData name="Tegischer Lukas" userId="f78daebb-0565-485c-bd0e-1cd035e796ff" providerId="ADAL" clId="{0E9AF1A0-AF26-4FFB-AFD5-86CF4FF14472}" dt="2022-04-10T14:39:02.685" v="412" actId="478"/>
          <ac:cxnSpMkLst>
            <pc:docMk/>
            <pc:sldMk cId="4193571293" sldId="358"/>
            <ac:cxnSpMk id="15" creationId="{87FAA1AF-0E97-424C-8E3E-097B068C09AF}"/>
          </ac:cxnSpMkLst>
        </pc:cxnChg>
        <pc:cxnChg chg="del">
          <ac:chgData name="Tegischer Lukas" userId="f78daebb-0565-485c-bd0e-1cd035e796ff" providerId="ADAL" clId="{0E9AF1A0-AF26-4FFB-AFD5-86CF4FF14472}" dt="2022-04-10T14:39:02.685" v="412" actId="478"/>
          <ac:cxnSpMkLst>
            <pc:docMk/>
            <pc:sldMk cId="4193571293" sldId="358"/>
            <ac:cxnSpMk id="17" creationId="{6C61C259-3452-4926-B303-81D7BF794621}"/>
          </ac:cxnSpMkLst>
        </pc:cxnChg>
        <pc:cxnChg chg="del">
          <ac:chgData name="Tegischer Lukas" userId="f78daebb-0565-485c-bd0e-1cd035e796ff" providerId="ADAL" clId="{0E9AF1A0-AF26-4FFB-AFD5-86CF4FF14472}" dt="2022-04-10T14:39:02.685" v="412" actId="478"/>
          <ac:cxnSpMkLst>
            <pc:docMk/>
            <pc:sldMk cId="4193571293" sldId="358"/>
            <ac:cxnSpMk id="20" creationId="{B4DB16C1-1DBD-4B81-8876-C4AAF1A0F081}"/>
          </ac:cxnSpMkLst>
        </pc:cxnChg>
      </pc:sldChg>
      <pc:sldChg chg="del">
        <pc:chgData name="Tegischer Lukas" userId="f78daebb-0565-485c-bd0e-1cd035e796ff" providerId="ADAL" clId="{0E9AF1A0-AF26-4FFB-AFD5-86CF4FF14472}" dt="2022-04-10T14:47:45.293" v="568" actId="47"/>
        <pc:sldMkLst>
          <pc:docMk/>
          <pc:sldMk cId="2585587108" sldId="359"/>
        </pc:sldMkLst>
      </pc:sldChg>
      <pc:sldChg chg="addSp delSp modSp add mod delAnim modAnim">
        <pc:chgData name="Tegischer Lukas" userId="f78daebb-0565-485c-bd0e-1cd035e796ff" providerId="ADAL" clId="{0E9AF1A0-AF26-4FFB-AFD5-86CF4FF14472}" dt="2022-04-20T21:01:13.134" v="621" actId="20577"/>
        <pc:sldMkLst>
          <pc:docMk/>
          <pc:sldMk cId="3802889941" sldId="360"/>
        </pc:sldMkLst>
        <pc:spChg chg="del mod">
          <ac:chgData name="Tegischer Lukas" userId="f78daebb-0565-485c-bd0e-1cd035e796ff" providerId="ADAL" clId="{0E9AF1A0-AF26-4FFB-AFD5-86CF4FF14472}" dt="2022-04-10T14:33:20.851" v="164" actId="478"/>
          <ac:spMkLst>
            <pc:docMk/>
            <pc:sldMk cId="3802889941" sldId="360"/>
            <ac:spMk id="4" creationId="{C427B5BC-E2AB-4596-857C-DA06F86C68EB}"/>
          </ac:spMkLst>
        </pc:spChg>
        <pc:spChg chg="del">
          <ac:chgData name="Tegischer Lukas" userId="f78daebb-0565-485c-bd0e-1cd035e796ff" providerId="ADAL" clId="{0E9AF1A0-AF26-4FFB-AFD5-86CF4FF14472}" dt="2022-04-10T14:32:02.790" v="140" actId="478"/>
          <ac:spMkLst>
            <pc:docMk/>
            <pc:sldMk cId="3802889941" sldId="360"/>
            <ac:spMk id="7" creationId="{F5BEC530-7C09-4ADE-A2CC-41BFCF269362}"/>
          </ac:spMkLst>
        </pc:spChg>
        <pc:spChg chg="add mod">
          <ac:chgData name="Tegischer Lukas" userId="f78daebb-0565-485c-bd0e-1cd035e796ff" providerId="ADAL" clId="{0E9AF1A0-AF26-4FFB-AFD5-86CF4FF14472}" dt="2022-04-20T21:01:13.134" v="621" actId="20577"/>
          <ac:spMkLst>
            <pc:docMk/>
            <pc:sldMk cId="3802889941" sldId="360"/>
            <ac:spMk id="10" creationId="{AA0F4EFB-83EC-4C86-AFDF-D13EC12004C8}"/>
          </ac:spMkLst>
        </pc:spChg>
        <pc:spChg chg="add mod">
          <ac:chgData name="Tegischer Lukas" userId="f78daebb-0565-485c-bd0e-1cd035e796ff" providerId="ADAL" clId="{0E9AF1A0-AF26-4FFB-AFD5-86CF4FF14472}" dt="2022-04-10T14:36:19.343" v="327" actId="1076"/>
          <ac:spMkLst>
            <pc:docMk/>
            <pc:sldMk cId="3802889941" sldId="360"/>
            <ac:spMk id="13" creationId="{AED0C3C3-E2AE-456F-A601-BECB2A95EDEE}"/>
          </ac:spMkLst>
        </pc:spChg>
        <pc:spChg chg="add mod">
          <ac:chgData name="Tegischer Lukas" userId="f78daebb-0565-485c-bd0e-1cd035e796ff" providerId="ADAL" clId="{0E9AF1A0-AF26-4FFB-AFD5-86CF4FF14472}" dt="2022-04-10T14:34:19.008" v="189" actId="1076"/>
          <ac:spMkLst>
            <pc:docMk/>
            <pc:sldMk cId="3802889941" sldId="360"/>
            <ac:spMk id="15" creationId="{443204B4-7842-44D6-9C12-5E87A3BD048D}"/>
          </ac:spMkLst>
        </pc:spChg>
        <pc:spChg chg="add mod">
          <ac:chgData name="Tegischer Lukas" userId="f78daebb-0565-485c-bd0e-1cd035e796ff" providerId="ADAL" clId="{0E9AF1A0-AF26-4FFB-AFD5-86CF4FF14472}" dt="2022-04-10T14:34:29.885" v="209" actId="20577"/>
          <ac:spMkLst>
            <pc:docMk/>
            <pc:sldMk cId="3802889941" sldId="360"/>
            <ac:spMk id="16" creationId="{F521871D-6EB1-4E0E-B4E6-785EE3CBC42A}"/>
          </ac:spMkLst>
        </pc:spChg>
        <pc:spChg chg="add mod">
          <ac:chgData name="Tegischer Lukas" userId="f78daebb-0565-485c-bd0e-1cd035e796ff" providerId="ADAL" clId="{0E9AF1A0-AF26-4FFB-AFD5-86CF4FF14472}" dt="2022-04-10T14:34:39.067" v="211"/>
          <ac:spMkLst>
            <pc:docMk/>
            <pc:sldMk cId="3802889941" sldId="360"/>
            <ac:spMk id="17" creationId="{C91C86FC-5069-4B57-98C8-DD5C8AC8C7EB}"/>
          </ac:spMkLst>
        </pc:spChg>
        <pc:spChg chg="add mod">
          <ac:chgData name="Tegischer Lukas" userId="f78daebb-0565-485c-bd0e-1cd035e796ff" providerId="ADAL" clId="{0E9AF1A0-AF26-4FFB-AFD5-86CF4FF14472}" dt="2022-04-10T14:34:49.544" v="226" actId="20577"/>
          <ac:spMkLst>
            <pc:docMk/>
            <pc:sldMk cId="3802889941" sldId="360"/>
            <ac:spMk id="18" creationId="{DFD2780A-BCBE-44FF-ABF2-EE985488EDE0}"/>
          </ac:spMkLst>
        </pc:spChg>
        <pc:spChg chg="add mod">
          <ac:chgData name="Tegischer Lukas" userId="f78daebb-0565-485c-bd0e-1cd035e796ff" providerId="ADAL" clId="{0E9AF1A0-AF26-4FFB-AFD5-86CF4FF14472}" dt="2022-04-10T14:34:56.569" v="254" actId="20577"/>
          <ac:spMkLst>
            <pc:docMk/>
            <pc:sldMk cId="3802889941" sldId="360"/>
            <ac:spMk id="19" creationId="{38D0B375-24B4-4AA5-84B8-C3964BB3A693}"/>
          </ac:spMkLst>
        </pc:spChg>
        <pc:spChg chg="add mod">
          <ac:chgData name="Tegischer Lukas" userId="f78daebb-0565-485c-bd0e-1cd035e796ff" providerId="ADAL" clId="{0E9AF1A0-AF26-4FFB-AFD5-86CF4FF14472}" dt="2022-04-10T14:35:09.934" v="259" actId="20577"/>
          <ac:spMkLst>
            <pc:docMk/>
            <pc:sldMk cId="3802889941" sldId="360"/>
            <ac:spMk id="20" creationId="{056F0C03-7602-4F3D-A1A9-8017F9D3F973}"/>
          </ac:spMkLst>
        </pc:spChg>
        <pc:spChg chg="add del mod">
          <ac:chgData name="Tegischer Lukas" userId="f78daebb-0565-485c-bd0e-1cd035e796ff" providerId="ADAL" clId="{0E9AF1A0-AF26-4FFB-AFD5-86CF4FF14472}" dt="2022-04-10T14:36:24.194" v="328" actId="478"/>
          <ac:spMkLst>
            <pc:docMk/>
            <pc:sldMk cId="3802889941" sldId="360"/>
            <ac:spMk id="21" creationId="{799E9A28-B9BD-4110-BE9F-EC875BD9B94A}"/>
          </ac:spMkLst>
        </pc:spChg>
        <pc:spChg chg="del">
          <ac:chgData name="Tegischer Lukas" userId="f78daebb-0565-485c-bd0e-1cd035e796ff" providerId="ADAL" clId="{0E9AF1A0-AF26-4FFB-AFD5-86CF4FF14472}" dt="2022-04-10T14:32:00.838" v="139" actId="478"/>
          <ac:spMkLst>
            <pc:docMk/>
            <pc:sldMk cId="3802889941" sldId="360"/>
            <ac:spMk id="26" creationId="{2893F41D-8001-4158-9E4C-41974F48A316}"/>
          </ac:spMkLst>
        </pc:spChg>
        <pc:spChg chg="del">
          <ac:chgData name="Tegischer Lukas" userId="f78daebb-0565-485c-bd0e-1cd035e796ff" providerId="ADAL" clId="{0E9AF1A0-AF26-4FFB-AFD5-86CF4FF14472}" dt="2022-04-10T14:32:02.790" v="140" actId="478"/>
          <ac:spMkLst>
            <pc:docMk/>
            <pc:sldMk cId="3802889941" sldId="360"/>
            <ac:spMk id="28" creationId="{5C378B75-6679-4E6A-922F-2650608F8020}"/>
          </ac:spMkLst>
        </pc:spChg>
        <pc:spChg chg="del">
          <ac:chgData name="Tegischer Lukas" userId="f78daebb-0565-485c-bd0e-1cd035e796ff" providerId="ADAL" clId="{0E9AF1A0-AF26-4FFB-AFD5-86CF4FF14472}" dt="2022-04-10T14:32:02.790" v="140" actId="478"/>
          <ac:spMkLst>
            <pc:docMk/>
            <pc:sldMk cId="3802889941" sldId="360"/>
            <ac:spMk id="30" creationId="{9BAF2628-6BA5-4576-94F5-7B2A9E94E735}"/>
          </ac:spMkLst>
        </pc:spChg>
        <pc:spChg chg="del">
          <ac:chgData name="Tegischer Lukas" userId="f78daebb-0565-485c-bd0e-1cd035e796ff" providerId="ADAL" clId="{0E9AF1A0-AF26-4FFB-AFD5-86CF4FF14472}" dt="2022-04-10T14:32:02.790" v="140" actId="478"/>
          <ac:spMkLst>
            <pc:docMk/>
            <pc:sldMk cId="3802889941" sldId="360"/>
            <ac:spMk id="32" creationId="{2882BFAE-2402-4E1D-BDDB-51AFB5962BF6}"/>
          </ac:spMkLst>
        </pc:spChg>
        <pc:picChg chg="add mod">
          <ac:chgData name="Tegischer Lukas" userId="f78daebb-0565-485c-bd0e-1cd035e796ff" providerId="ADAL" clId="{0E9AF1A0-AF26-4FFB-AFD5-86CF4FF14472}" dt="2022-04-10T14:34:21.544" v="192" actId="1076"/>
          <ac:picMkLst>
            <pc:docMk/>
            <pc:sldMk cId="3802889941" sldId="360"/>
            <ac:picMk id="11" creationId="{95E3CE32-A8CA-4AD8-8122-90AE7395EC68}"/>
          </ac:picMkLst>
        </pc:picChg>
      </pc:sldChg>
      <pc:sldChg chg="addSp delSp modSp add mod delAnim">
        <pc:chgData name="Tegischer Lukas" userId="f78daebb-0565-485c-bd0e-1cd035e796ff" providerId="ADAL" clId="{0E9AF1A0-AF26-4FFB-AFD5-86CF4FF14472}" dt="2022-04-10T14:44:21.890" v="493" actId="1076"/>
        <pc:sldMkLst>
          <pc:docMk/>
          <pc:sldMk cId="885367258" sldId="361"/>
        </pc:sldMkLst>
        <pc:spChg chg="add mod">
          <ac:chgData name="Tegischer Lukas" userId="f78daebb-0565-485c-bd0e-1cd035e796ff" providerId="ADAL" clId="{0E9AF1A0-AF26-4FFB-AFD5-86CF4FF14472}" dt="2022-04-10T14:44:21.890" v="493" actId="1076"/>
          <ac:spMkLst>
            <pc:docMk/>
            <pc:sldMk cId="885367258" sldId="361"/>
            <ac:spMk id="6" creationId="{8206A6EE-938C-485B-9E04-43B55CC01EFD}"/>
          </ac:spMkLst>
        </pc:spChg>
        <pc:spChg chg="del">
          <ac:chgData name="Tegischer Lukas" userId="f78daebb-0565-485c-bd0e-1cd035e796ff" providerId="ADAL" clId="{0E9AF1A0-AF26-4FFB-AFD5-86CF4FF14472}" dt="2022-04-10T14:42:22.727" v="468" actId="478"/>
          <ac:spMkLst>
            <pc:docMk/>
            <pc:sldMk cId="885367258" sldId="361"/>
            <ac:spMk id="18" creationId="{F48D90C0-C219-417C-8798-BD1C43E7FF3E}"/>
          </ac:spMkLst>
        </pc:spChg>
        <pc:spChg chg="del">
          <ac:chgData name="Tegischer Lukas" userId="f78daebb-0565-485c-bd0e-1cd035e796ff" providerId="ADAL" clId="{0E9AF1A0-AF26-4FFB-AFD5-86CF4FF14472}" dt="2022-04-10T14:42:24.147" v="469" actId="478"/>
          <ac:spMkLst>
            <pc:docMk/>
            <pc:sldMk cId="885367258" sldId="361"/>
            <ac:spMk id="19" creationId="{99178F9F-FC4E-4208-88DE-709CEB951D62}"/>
          </ac:spMkLst>
        </pc:spChg>
        <pc:graphicFrameChg chg="add mod modGraphic">
          <ac:chgData name="Tegischer Lukas" userId="f78daebb-0565-485c-bd0e-1cd035e796ff" providerId="ADAL" clId="{0E9AF1A0-AF26-4FFB-AFD5-86CF4FF14472}" dt="2022-04-10T14:44:19.057" v="492" actId="1076"/>
          <ac:graphicFrameMkLst>
            <pc:docMk/>
            <pc:sldMk cId="885367258" sldId="361"/>
            <ac:graphicFrameMk id="3" creationId="{364741AD-2567-4FF9-AB83-B20CFE353D0B}"/>
          </ac:graphicFrameMkLst>
        </pc:graphicFrameChg>
        <pc:picChg chg="del">
          <ac:chgData name="Tegischer Lukas" userId="f78daebb-0565-485c-bd0e-1cd035e796ff" providerId="ADAL" clId="{0E9AF1A0-AF26-4FFB-AFD5-86CF4FF14472}" dt="2022-04-10T14:42:24.147" v="469" actId="478"/>
          <ac:picMkLst>
            <pc:docMk/>
            <pc:sldMk cId="885367258" sldId="361"/>
            <ac:picMk id="8" creationId="{48F5C157-2B8B-472E-8501-57D0D77FBDC4}"/>
          </ac:picMkLst>
        </pc:picChg>
      </pc:sldChg>
      <pc:sldChg chg="addSp delSp modSp add mod">
        <pc:chgData name="Tegischer Lukas" userId="f78daebb-0565-485c-bd0e-1cd035e796ff" providerId="ADAL" clId="{0E9AF1A0-AF26-4FFB-AFD5-86CF4FF14472}" dt="2022-04-10T14:45:52.761" v="531" actId="1076"/>
        <pc:sldMkLst>
          <pc:docMk/>
          <pc:sldMk cId="654090317" sldId="362"/>
        </pc:sldMkLst>
        <pc:spChg chg="add mod">
          <ac:chgData name="Tegischer Lukas" userId="f78daebb-0565-485c-bd0e-1cd035e796ff" providerId="ADAL" clId="{0E9AF1A0-AF26-4FFB-AFD5-86CF4FF14472}" dt="2022-04-10T14:44:50.273" v="511" actId="20577"/>
          <ac:spMkLst>
            <pc:docMk/>
            <pc:sldMk cId="654090317" sldId="362"/>
            <ac:spMk id="5" creationId="{22D7E5F1-0210-4353-BDC4-85D8BB09BA51}"/>
          </ac:spMkLst>
        </pc:spChg>
        <pc:spChg chg="del">
          <ac:chgData name="Tegischer Lukas" userId="f78daebb-0565-485c-bd0e-1cd035e796ff" providerId="ADAL" clId="{0E9AF1A0-AF26-4FFB-AFD5-86CF4FF14472}" dt="2022-04-10T14:44:30.534" v="496" actId="478"/>
          <ac:spMkLst>
            <pc:docMk/>
            <pc:sldMk cId="654090317" sldId="362"/>
            <ac:spMk id="6" creationId="{8206A6EE-938C-485B-9E04-43B55CC01EFD}"/>
          </ac:spMkLst>
        </pc:spChg>
        <pc:spChg chg="add mod">
          <ac:chgData name="Tegischer Lukas" userId="f78daebb-0565-485c-bd0e-1cd035e796ff" providerId="ADAL" clId="{0E9AF1A0-AF26-4FFB-AFD5-86CF4FF14472}" dt="2022-04-10T14:45:52.761" v="531" actId="1076"/>
          <ac:spMkLst>
            <pc:docMk/>
            <pc:sldMk cId="654090317" sldId="362"/>
            <ac:spMk id="8" creationId="{762A5D4C-807B-4F16-BCF8-20E37903D769}"/>
          </ac:spMkLst>
        </pc:spChg>
        <pc:graphicFrameChg chg="del">
          <ac:chgData name="Tegischer Lukas" userId="f78daebb-0565-485c-bd0e-1cd035e796ff" providerId="ADAL" clId="{0E9AF1A0-AF26-4FFB-AFD5-86CF4FF14472}" dt="2022-04-10T14:44:30.016" v="495" actId="478"/>
          <ac:graphicFrameMkLst>
            <pc:docMk/>
            <pc:sldMk cId="654090317" sldId="362"/>
            <ac:graphicFrameMk id="3" creationId="{364741AD-2567-4FF9-AB83-B20CFE353D0B}"/>
          </ac:graphicFrameMkLst>
        </pc:graphicFrameChg>
        <pc:graphicFrameChg chg="add mod modGraphic">
          <ac:chgData name="Tegischer Lukas" userId="f78daebb-0565-485c-bd0e-1cd035e796ff" providerId="ADAL" clId="{0E9AF1A0-AF26-4FFB-AFD5-86CF4FF14472}" dt="2022-04-10T14:45:35.599" v="523" actId="6549"/>
          <ac:graphicFrameMkLst>
            <pc:docMk/>
            <pc:sldMk cId="654090317" sldId="362"/>
            <ac:graphicFrameMk id="4" creationId="{5B91EEEE-6D36-4828-BF92-B7B015A9366A}"/>
          </ac:graphicFrameMkLst>
        </pc:graphicFrameChg>
      </pc:sldChg>
      <pc:sldChg chg="addSp delSp modSp add mod modAnim">
        <pc:chgData name="Tegischer Lukas" userId="f78daebb-0565-485c-bd0e-1cd035e796ff" providerId="ADAL" clId="{0E9AF1A0-AF26-4FFB-AFD5-86CF4FF14472}" dt="2022-04-10T14:47:40.438" v="567"/>
        <pc:sldMkLst>
          <pc:docMk/>
          <pc:sldMk cId="451905572" sldId="363"/>
        </pc:sldMkLst>
        <pc:spChg chg="del">
          <ac:chgData name="Tegischer Lukas" userId="f78daebb-0565-485c-bd0e-1cd035e796ff" providerId="ADAL" clId="{0E9AF1A0-AF26-4FFB-AFD5-86CF4FF14472}" dt="2022-04-10T14:46:08.900" v="535" actId="478"/>
          <ac:spMkLst>
            <pc:docMk/>
            <pc:sldMk cId="451905572" sldId="363"/>
            <ac:spMk id="5" creationId="{22D7E5F1-0210-4353-BDC4-85D8BB09BA51}"/>
          </ac:spMkLst>
        </pc:spChg>
        <pc:spChg chg="add mod">
          <ac:chgData name="Tegischer Lukas" userId="f78daebb-0565-485c-bd0e-1cd035e796ff" providerId="ADAL" clId="{0E9AF1A0-AF26-4FFB-AFD5-86CF4FF14472}" dt="2022-04-10T14:46:17.899" v="541" actId="14100"/>
          <ac:spMkLst>
            <pc:docMk/>
            <pc:sldMk cId="451905572" sldId="363"/>
            <ac:spMk id="6" creationId="{62890F45-BE21-4555-93B9-2D61E83ECC53}"/>
          </ac:spMkLst>
        </pc:spChg>
        <pc:spChg chg="del">
          <ac:chgData name="Tegischer Lukas" userId="f78daebb-0565-485c-bd0e-1cd035e796ff" providerId="ADAL" clId="{0E9AF1A0-AF26-4FFB-AFD5-86CF4FF14472}" dt="2022-04-10T14:46:07.256" v="533" actId="478"/>
          <ac:spMkLst>
            <pc:docMk/>
            <pc:sldMk cId="451905572" sldId="363"/>
            <ac:spMk id="8" creationId="{762A5D4C-807B-4F16-BCF8-20E37903D769}"/>
          </ac:spMkLst>
        </pc:spChg>
        <pc:spChg chg="add mod">
          <ac:chgData name="Tegischer Lukas" userId="f78daebb-0565-485c-bd0e-1cd035e796ff" providerId="ADAL" clId="{0E9AF1A0-AF26-4FFB-AFD5-86CF4FF14472}" dt="2022-04-10T14:47:34.149" v="565" actId="1076"/>
          <ac:spMkLst>
            <pc:docMk/>
            <pc:sldMk cId="451905572" sldId="363"/>
            <ac:spMk id="9" creationId="{7AB8C658-1745-4D75-8C03-86A7DCAEAFEA}"/>
          </ac:spMkLst>
        </pc:spChg>
        <pc:spChg chg="add mod">
          <ac:chgData name="Tegischer Lukas" userId="f78daebb-0565-485c-bd0e-1cd035e796ff" providerId="ADAL" clId="{0E9AF1A0-AF26-4FFB-AFD5-86CF4FF14472}" dt="2022-04-10T14:47:37.393" v="566" actId="14100"/>
          <ac:spMkLst>
            <pc:docMk/>
            <pc:sldMk cId="451905572" sldId="363"/>
            <ac:spMk id="11" creationId="{B0605555-F7BD-4C44-85FD-92A20E2038F4}"/>
          </ac:spMkLst>
        </pc:spChg>
        <pc:graphicFrameChg chg="add mod modGraphic">
          <ac:chgData name="Tegischer Lukas" userId="f78daebb-0565-485c-bd0e-1cd035e796ff" providerId="ADAL" clId="{0E9AF1A0-AF26-4FFB-AFD5-86CF4FF14472}" dt="2022-04-10T14:46:51.011" v="549" actId="1076"/>
          <ac:graphicFrameMkLst>
            <pc:docMk/>
            <pc:sldMk cId="451905572" sldId="363"/>
            <ac:graphicFrameMk id="3" creationId="{4B911987-DFE7-4B2C-A3DE-506E0E39C8AD}"/>
          </ac:graphicFrameMkLst>
        </pc:graphicFrameChg>
        <pc:graphicFrameChg chg="del">
          <ac:chgData name="Tegischer Lukas" userId="f78daebb-0565-485c-bd0e-1cd035e796ff" providerId="ADAL" clId="{0E9AF1A0-AF26-4FFB-AFD5-86CF4FF14472}" dt="2022-04-10T14:46:08.177" v="534" actId="478"/>
          <ac:graphicFrameMkLst>
            <pc:docMk/>
            <pc:sldMk cId="451905572" sldId="363"/>
            <ac:graphicFrameMk id="4" creationId="{5B91EEEE-6D36-4828-BF92-B7B015A9366A}"/>
          </ac:graphicFrameMkLst>
        </pc:graphicFrameChg>
      </pc:sldChg>
      <pc:sldChg chg="addSp modSp add mod">
        <pc:chgData name="Tegischer Lukas" userId="f78daebb-0565-485c-bd0e-1cd035e796ff" providerId="ADAL" clId="{0E9AF1A0-AF26-4FFB-AFD5-86CF4FF14472}" dt="2022-04-10T14:50:35.928" v="620" actId="20577"/>
        <pc:sldMkLst>
          <pc:docMk/>
          <pc:sldMk cId="293786520" sldId="364"/>
        </pc:sldMkLst>
        <pc:spChg chg="add mod">
          <ac:chgData name="Tegischer Lukas" userId="f78daebb-0565-485c-bd0e-1cd035e796ff" providerId="ADAL" clId="{0E9AF1A0-AF26-4FFB-AFD5-86CF4FF14472}" dt="2022-04-10T14:49:52.857" v="611" actId="1076"/>
          <ac:spMkLst>
            <pc:docMk/>
            <pc:sldMk cId="293786520" sldId="364"/>
            <ac:spMk id="6" creationId="{3EAF94CB-F7DC-4A02-8B8F-C50D66988EA7}"/>
          </ac:spMkLst>
        </pc:spChg>
        <pc:spChg chg="mod">
          <ac:chgData name="Tegischer Lukas" userId="f78daebb-0565-485c-bd0e-1cd035e796ff" providerId="ADAL" clId="{0E9AF1A0-AF26-4FFB-AFD5-86CF4FF14472}" dt="2022-04-10T14:50:35.928" v="620" actId="20577"/>
          <ac:spMkLst>
            <pc:docMk/>
            <pc:sldMk cId="293786520" sldId="364"/>
            <ac:spMk id="9" creationId="{17615520-D3DC-4F95-B0E4-50244E5A5400}"/>
          </ac:spMkLst>
        </pc:spChg>
        <pc:graphicFrameChg chg="mod modGraphic">
          <ac:chgData name="Tegischer Lukas" userId="f78daebb-0565-485c-bd0e-1cd035e796ff" providerId="ADAL" clId="{0E9AF1A0-AF26-4FFB-AFD5-86CF4FF14472}" dt="2022-04-10T14:49:57.618" v="614" actId="14100"/>
          <ac:graphicFrameMkLst>
            <pc:docMk/>
            <pc:sldMk cId="293786520" sldId="364"/>
            <ac:graphicFrameMk id="3" creationId="{DD16DA1E-4D61-4E59-A7B1-B0F8CEC1E41B}"/>
          </ac:graphicFrameMkLst>
        </pc:graphicFrameChg>
      </pc:sldChg>
    </pc:docChg>
  </pc:docChgLst>
  <pc:docChgLst>
    <pc:chgData name="Tegischer Lukas" userId="f78daebb-0565-485c-bd0e-1cd035e796ff" providerId="ADAL" clId="{14EC23D1-0ABE-4786-85A9-483448AF597F}"/>
    <pc:docChg chg="custSel delSld modSld">
      <pc:chgData name="Tegischer Lukas" userId="f78daebb-0565-485c-bd0e-1cd035e796ff" providerId="ADAL" clId="{14EC23D1-0ABE-4786-85A9-483448AF597F}" dt="2022-11-04T11:20:30.119" v="5" actId="47"/>
      <pc:docMkLst>
        <pc:docMk/>
      </pc:docMkLst>
      <pc:sldChg chg="delSp modSp mod delAnim">
        <pc:chgData name="Tegischer Lukas" userId="f78daebb-0565-485c-bd0e-1cd035e796ff" providerId="ADAL" clId="{14EC23D1-0ABE-4786-85A9-483448AF597F}" dt="2022-11-04T11:20:22.873" v="2" actId="478"/>
        <pc:sldMkLst>
          <pc:docMk/>
          <pc:sldMk cId="336392357" sldId="256"/>
        </pc:sldMkLst>
        <pc:spChg chg="del mod">
          <ac:chgData name="Tegischer Lukas" userId="f78daebb-0565-485c-bd0e-1cd035e796ff" providerId="ADAL" clId="{14EC23D1-0ABE-4786-85A9-483448AF597F}" dt="2022-11-04T11:20:22.873" v="2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14EC23D1-0ABE-4786-85A9-483448AF597F}" dt="2022-11-04T11:20:22.087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14EC23D1-0ABE-4786-85A9-483448AF597F}" dt="2022-11-04T11:20:30.119" v="5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14EC23D1-0ABE-4786-85A9-483448AF597F}" dt="2022-11-04T11:20:23.818" v="3" actId="478"/>
        <pc:sldMkLst>
          <pc:docMk/>
          <pc:sldMk cId="2738696002" sldId="324"/>
        </pc:sldMkLst>
        <pc:picChg chg="del">
          <ac:chgData name="Tegischer Lukas" userId="f78daebb-0565-485c-bd0e-1cd035e796ff" providerId="ADAL" clId="{14EC23D1-0ABE-4786-85A9-483448AF597F}" dt="2022-11-04T11:20:23.818" v="3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14EC23D1-0ABE-4786-85A9-483448AF597F}" dt="2022-11-04T11:20:24.570" v="4" actId="478"/>
        <pc:sldMkLst>
          <pc:docMk/>
          <pc:sldMk cId="3802889941" sldId="360"/>
        </pc:sldMkLst>
        <pc:picChg chg="del">
          <ac:chgData name="Tegischer Lukas" userId="f78daebb-0565-485c-bd0e-1cd035e796ff" providerId="ADAL" clId="{14EC23D1-0ABE-4786-85A9-483448AF597F}" dt="2022-11-04T11:20:24.570" v="4" actId="478"/>
          <ac:picMkLst>
            <pc:docMk/>
            <pc:sldMk cId="3802889941" sldId="360"/>
            <ac:picMk id="14" creationId="{053D7308-DE5D-4085-8981-CCF5F27D16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057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84731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34267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02875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55185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65631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26475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8097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Die bedingte Wahrscheinlichkeit</a:t>
            </a:r>
            <a:endParaRPr lang="de-AT" sz="18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2920433" y="230710"/>
            <a:ext cx="63511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Wiederholung: Verknüpfung von Mengen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feld 25">
                <a:extLst>
                  <a:ext uri="{FF2B5EF4-FFF2-40B4-BE49-F238E27FC236}">
                    <a16:creationId xmlns:a16="http://schemas.microsoft.com/office/drawing/2014/main" id="{2893F41D-8001-4158-9E4C-41974F48A316}"/>
                  </a:ext>
                </a:extLst>
              </p:cNvPr>
              <p:cNvSpPr txBox="1"/>
              <p:nvPr/>
            </p:nvSpPr>
            <p:spPr>
              <a:xfrm>
                <a:off x="2190950" y="1079042"/>
                <a:ext cx="7810099" cy="8822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de-AT" sz="2000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DURCHSCHNITTSMENGE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∩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 </m:t>
                    </m:r>
                    <m:d>
                      <m:dPr>
                        <m:begChr m:val="{"/>
                        <m:endChr m:val="}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|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∈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𝑢𝑛𝑑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∈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</m:d>
                  </m:oMath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…ist die Menge aller Elemente die in A </a:t>
                </a:r>
                <a:r>
                  <a:rPr lang="de-AT" sz="2000" b="1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und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in B enthalten sind</a:t>
                </a:r>
                <a:endParaRPr lang="de-AT" sz="2000" dirty="0"/>
              </a:p>
            </p:txBody>
          </p:sp>
        </mc:Choice>
        <mc:Fallback xmlns="">
          <p:sp>
            <p:nvSpPr>
              <p:cNvPr id="26" name="Textfeld 25">
                <a:extLst>
                  <a:ext uri="{FF2B5EF4-FFF2-40B4-BE49-F238E27FC236}">
                    <a16:creationId xmlns:a16="http://schemas.microsoft.com/office/drawing/2014/main" id="{2893F41D-8001-4158-9E4C-41974F48A3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0950" y="1079042"/>
                <a:ext cx="7810099" cy="882293"/>
              </a:xfrm>
              <a:prstGeom prst="rect">
                <a:avLst/>
              </a:prstGeom>
              <a:blipFill>
                <a:blip r:embed="rId4"/>
                <a:stretch>
                  <a:fillRect t="-690" b="-1172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feld 27">
                <a:extLst>
                  <a:ext uri="{FF2B5EF4-FFF2-40B4-BE49-F238E27FC236}">
                    <a16:creationId xmlns:a16="http://schemas.microsoft.com/office/drawing/2014/main" id="{5C378B75-6679-4E6A-922F-2650608F8020}"/>
                  </a:ext>
                </a:extLst>
              </p:cNvPr>
              <p:cNvSpPr txBox="1"/>
              <p:nvPr/>
            </p:nvSpPr>
            <p:spPr>
              <a:xfrm>
                <a:off x="3047197" y="2409342"/>
                <a:ext cx="6097604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de-AT" sz="200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∩</m:t>
                      </m:r>
                      <m:r>
                        <a:rPr lang="de-AT" sz="2000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="</m:t>
                      </m:r>
                      <m:r>
                        <a:rPr lang="de-AT" sz="20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𝑮𝑬𝑺𝑪𝑯𝑵𝑰𝑻𝑻𝑬𝑵</m:t>
                      </m:r>
                      <m:r>
                        <a:rPr lang="de-AT" sz="2000" b="0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"</m:t>
                      </m:r>
                    </m:oMath>
                  </m:oMathPara>
                </a14:m>
                <a:endParaRPr lang="de-AT" sz="20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8" name="Textfeld 27">
                <a:extLst>
                  <a:ext uri="{FF2B5EF4-FFF2-40B4-BE49-F238E27FC236}">
                    <a16:creationId xmlns:a16="http://schemas.microsoft.com/office/drawing/2014/main" id="{5C378B75-6679-4E6A-922F-2650608F80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197" y="2409342"/>
                <a:ext cx="6097604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feld 29">
                <a:extLst>
                  <a:ext uri="{FF2B5EF4-FFF2-40B4-BE49-F238E27FC236}">
                    <a16:creationId xmlns:a16="http://schemas.microsoft.com/office/drawing/2014/main" id="{9BAF2628-6BA5-4576-94F5-7B2A9E94E735}"/>
                  </a:ext>
                </a:extLst>
              </p:cNvPr>
              <p:cNvSpPr txBox="1"/>
              <p:nvPr/>
            </p:nvSpPr>
            <p:spPr>
              <a:xfrm>
                <a:off x="700238" y="3435293"/>
                <a:ext cx="4112394" cy="3748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Beispiel:</a:t>
                </a:r>
                <a:r>
                  <a:rPr lang="de-AT" b="1" cap="small" spc="25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b="0" i="1" cap="small" spc="25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de-AT" b="0" i="1" cap="small" spc="25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de-AT" i="1" cap="small" spc="25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b="0" i="1" cap="small" spc="25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1;2;3;4</m:t>
                        </m:r>
                      </m:e>
                    </m:d>
                    <m:r>
                      <a:rPr lang="de-AT" b="0" i="1" cap="small" spc="25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;</m:t>
                    </m:r>
                    <m:r>
                      <a:rPr lang="de-AT" b="0" i="1" cap="small" spc="25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de-AT" b="0" i="1" cap="small" spc="25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={4;5;6}</m:t>
                    </m:r>
                  </m:oMath>
                </a14:m>
                <a:endParaRPr lang="de-AT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0" name="Textfeld 29">
                <a:extLst>
                  <a:ext uri="{FF2B5EF4-FFF2-40B4-BE49-F238E27FC236}">
                    <a16:creationId xmlns:a16="http://schemas.microsoft.com/office/drawing/2014/main" id="{9BAF2628-6BA5-4576-94F5-7B2A9E94E7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238" y="3435293"/>
                <a:ext cx="4112394" cy="374846"/>
              </a:xfrm>
              <a:prstGeom prst="rect">
                <a:avLst/>
              </a:prstGeom>
              <a:blipFill>
                <a:blip r:embed="rId6"/>
                <a:stretch>
                  <a:fillRect l="-1335" t="-8197" b="-2623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Ellipse 6">
            <a:extLst>
              <a:ext uri="{FF2B5EF4-FFF2-40B4-BE49-F238E27FC236}">
                <a16:creationId xmlns:a16="http://schemas.microsoft.com/office/drawing/2014/main" id="{F5BEC530-7C09-4ADE-A2CC-41BFCF269362}"/>
              </a:ext>
            </a:extLst>
          </p:cNvPr>
          <p:cNvSpPr/>
          <p:nvPr/>
        </p:nvSpPr>
        <p:spPr>
          <a:xfrm>
            <a:off x="6489894" y="3522846"/>
            <a:ext cx="2781701" cy="2464067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2882BFAE-2402-4E1D-BDDB-51AFB5962BF6}"/>
              </a:ext>
            </a:extLst>
          </p:cNvPr>
          <p:cNvSpPr/>
          <p:nvPr/>
        </p:nvSpPr>
        <p:spPr>
          <a:xfrm>
            <a:off x="8163086" y="3522845"/>
            <a:ext cx="2781701" cy="2464067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3869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0" grpId="0"/>
      <p:bldP spid="7" grpId="0" animBg="1"/>
      <p:bldP spid="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AA0F4EFB-83EC-4C86-AFDF-D13EC12004C8}"/>
              </a:ext>
            </a:extLst>
          </p:cNvPr>
          <p:cNvSpPr txBox="1"/>
          <p:nvPr/>
        </p:nvSpPr>
        <p:spPr>
          <a:xfrm>
            <a:off x="440355" y="340044"/>
            <a:ext cx="10696074" cy="2235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Musterbeispiel</a:t>
            </a:r>
            <a:r>
              <a:rPr lang="de-AT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de-AT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Bei </a:t>
            </a:r>
            <a:r>
              <a:rPr lang="de-AT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einem Schulskikurs wurden </a:t>
            </a: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unter 100 SchülerInnen folgende Daten erhoben:</a:t>
            </a:r>
            <a:endParaRPr lang="de-A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"/>
            </a:pP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Guter Skifahrer / Schlechter Skifahrer</a:t>
            </a:r>
            <a:endParaRPr lang="de-A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Guter Snowboarder / Schlechter Snowboarder</a:t>
            </a:r>
            <a:endParaRPr lang="de-A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80% der SchülerInnen haben angegeben, dass sie gute SkifahrerInnen sind. Jedoch haben lediglich 15% angegeben, dass sie gute SkifahrerInnen UND gute SnowboarderInnen sind.</a:t>
            </a:r>
            <a:endParaRPr lang="de-A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A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Grafik 10" descr="einfache wahrscheinlichkeit">
            <a:extLst>
              <a:ext uri="{FF2B5EF4-FFF2-40B4-BE49-F238E27FC236}">
                <a16:creationId xmlns:a16="http://schemas.microsoft.com/office/drawing/2014/main" id="{95E3CE32-A8CA-4AD8-8122-90AE7395EC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23230" y="2300163"/>
            <a:ext cx="3429941" cy="396526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AED0C3C3-E2AE-456F-A601-BECB2A95EDEE}"/>
              </a:ext>
            </a:extLst>
          </p:cNvPr>
          <p:cNvSpPr txBox="1"/>
          <p:nvPr/>
        </p:nvSpPr>
        <p:spPr>
          <a:xfrm>
            <a:off x="5636046" y="2389523"/>
            <a:ext cx="6097604" cy="1264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300"/>
              </a:spcAft>
            </a:pPr>
            <a:r>
              <a:rPr lang="de-AT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Gesucht</a:t>
            </a: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Berechne die Wahrscheinlichkeit, dass jemand ein guter Snowboarder ist, wenn man bereits weiß, dass er gut Skifahren kann.</a:t>
            </a:r>
            <a:b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AT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Baumdiagramm</a:t>
            </a: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Stufe 1: Skifahrer – Stufe 2: Snowboarder</a:t>
            </a:r>
            <a:endParaRPr lang="de-A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feld 2">
            <a:extLst>
              <a:ext uri="{FF2B5EF4-FFF2-40B4-BE49-F238E27FC236}">
                <a16:creationId xmlns:a16="http://schemas.microsoft.com/office/drawing/2014/main" id="{443204B4-7842-44D6-9C12-5E87A3BD04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9926" y="3965812"/>
            <a:ext cx="1343392" cy="6339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6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guter Skifahrer</a:t>
            </a:r>
          </a:p>
        </p:txBody>
      </p:sp>
      <p:sp>
        <p:nvSpPr>
          <p:cNvPr id="16" name="Textfeld 2">
            <a:extLst>
              <a:ext uri="{FF2B5EF4-FFF2-40B4-BE49-F238E27FC236}">
                <a16:creationId xmlns:a16="http://schemas.microsoft.com/office/drawing/2014/main" id="{F521871D-6EB1-4E0E-B4E6-785EE3CBC4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0261" y="3965812"/>
            <a:ext cx="1343392" cy="6339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schlechter Skifahrer</a:t>
            </a:r>
          </a:p>
        </p:txBody>
      </p:sp>
      <p:sp>
        <p:nvSpPr>
          <p:cNvPr id="18" name="Textfeld 2">
            <a:extLst>
              <a:ext uri="{FF2B5EF4-FFF2-40B4-BE49-F238E27FC236}">
                <a16:creationId xmlns:a16="http://schemas.microsoft.com/office/drawing/2014/main" id="{DFD2780A-BCBE-44FF-ABF2-EE985488ED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874" y="5436873"/>
            <a:ext cx="1343392" cy="6339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guter Snowboarder</a:t>
            </a:r>
          </a:p>
        </p:txBody>
      </p:sp>
      <p:sp>
        <p:nvSpPr>
          <p:cNvPr id="19" name="Textfeld 2">
            <a:extLst>
              <a:ext uri="{FF2B5EF4-FFF2-40B4-BE49-F238E27FC236}">
                <a16:creationId xmlns:a16="http://schemas.microsoft.com/office/drawing/2014/main" id="{38D0B375-24B4-4AA5-84B8-C3964BB3A6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2312" y="5436873"/>
            <a:ext cx="1343392" cy="6339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schlechter Snowboarder</a:t>
            </a:r>
          </a:p>
        </p:txBody>
      </p:sp>
      <p:sp>
        <p:nvSpPr>
          <p:cNvPr id="20" name="Textfeld 2">
            <a:extLst>
              <a:ext uri="{FF2B5EF4-FFF2-40B4-BE49-F238E27FC236}">
                <a16:creationId xmlns:a16="http://schemas.microsoft.com/office/drawing/2014/main" id="{056F0C03-7602-4F3D-A1A9-8017F9D3F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7841" y="4976261"/>
            <a:ext cx="2148184" cy="109457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de-AT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889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8" grpId="0" animBg="1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>
            <a:extLst>
              <a:ext uri="{FF2B5EF4-FFF2-40B4-BE49-F238E27FC236}">
                <a16:creationId xmlns:a16="http://schemas.microsoft.com/office/drawing/2014/main" id="{28E7C237-C49D-4A1E-A957-27728FE11671}"/>
              </a:ext>
            </a:extLst>
          </p:cNvPr>
          <p:cNvSpPr txBox="1"/>
          <p:nvPr/>
        </p:nvSpPr>
        <p:spPr>
          <a:xfrm>
            <a:off x="5919696" y="599224"/>
            <a:ext cx="6097604" cy="968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300"/>
              </a:spcAft>
            </a:pPr>
            <a:r>
              <a:rPr lang="de-AT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Gesucht</a:t>
            </a: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Berechne die Wahrscheinlichkeit, dass jemand ein guter Snowboarder ist, wenn man bereits weiß, dass er gut Skifahren kann.</a:t>
            </a:r>
            <a:endParaRPr lang="de-A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D1A38309-70B9-48EA-A65D-BDD8AE3634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069" y="1172627"/>
            <a:ext cx="4838700" cy="38004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27194BE8-1D0D-4286-B3FF-1C17E61E756A}"/>
                  </a:ext>
                </a:extLst>
              </p:cNvPr>
              <p:cNvSpPr txBox="1"/>
              <p:nvPr/>
            </p:nvSpPr>
            <p:spPr>
              <a:xfrm>
                <a:off x="5919696" y="1901857"/>
                <a:ext cx="6097604" cy="7666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14:m>
                  <m:oMath xmlns:m="http://schemas.openxmlformats.org/officeDocument/2006/math">
                    <m:r>
                      <a:rPr lang="de-AT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𝑔𝑢𝑡𝑒𝑟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𝑆𝑘𝑖𝑓𝑎h𝑟𝑒𝑟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=0,8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𝑔𝑢𝑡𝑒𝑟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𝑆𝑘𝑖𝑓𝑎h𝑟𝑒𝑟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de-AT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∩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𝑔𝑢𝑡𝑒𝑟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𝑆𝑛𝑜𝑤𝑏𝑜𝑎𝑟𝑑𝑒𝑟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=0,15</m:t>
                    </m:r>
                  </m:oMath>
                </a14:m>
                <a:r>
                  <a:rPr lang="de-AT" dirty="0"/>
                  <a:t> </a:t>
                </a:r>
              </a:p>
            </p:txBody>
          </p:sp>
        </mc:Choice>
        <mc:Fallback xmlns="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27194BE8-1D0D-4286-B3FF-1C17E61E75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9696" y="1901857"/>
                <a:ext cx="6097604" cy="766620"/>
              </a:xfrm>
              <a:prstGeom prst="rect">
                <a:avLst/>
              </a:prstGeom>
              <a:blipFill>
                <a:blip r:embed="rId4"/>
                <a:stretch>
                  <a:fillRect l="-800" t="-5556" b="-1111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2E541979-CB8E-4290-AEC7-A07C41D1BEBE}"/>
                  </a:ext>
                </a:extLst>
              </p:cNvPr>
              <p:cNvSpPr txBox="1"/>
              <p:nvPr/>
            </p:nvSpPr>
            <p:spPr>
              <a:xfrm>
                <a:off x="2025074" y="5685373"/>
                <a:ext cx="8501513" cy="3748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1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Schreibweise: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endChr m:val="|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𝑔𝑢𝑡𝑒𝑟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𝑆𝑛𝑜𝑤𝑏𝑜𝑎𝑟𝑑𝑒𝑟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𝑔𝑢𝑡𝑒𝑟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𝑆𝑘𝑖𝑓𝑎h𝑟𝑒𝑟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)=0,1875</m:t>
                    </m:r>
                  </m:oMath>
                </a14:m>
                <a:endParaRPr lang="de-AT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2E541979-CB8E-4290-AEC7-A07C41D1BE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5074" y="5685373"/>
                <a:ext cx="8501513" cy="374846"/>
              </a:xfrm>
              <a:prstGeom prst="rect">
                <a:avLst/>
              </a:prstGeom>
              <a:blipFill>
                <a:blip r:embed="rId5"/>
                <a:stretch>
                  <a:fillRect t="-8197" b="-2623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2EBAB127-00E5-4756-8C13-3AF4453D5038}"/>
                  </a:ext>
                </a:extLst>
              </p:cNvPr>
              <p:cNvSpPr txBox="1"/>
              <p:nvPr/>
            </p:nvSpPr>
            <p:spPr>
              <a:xfrm>
                <a:off x="6275831" y="2888198"/>
                <a:ext cx="609760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Gesucht</a:t>
                </a:r>
                <a:r>
                  <a:rPr lang="de-AT" sz="18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1800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endChr m:val="|"/>
                        <m:ctrlPr>
                          <a:rPr lang="de-AT" sz="18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𝑔𝑢𝑡𝑒𝑟</m:t>
                        </m:r>
                        <m:r>
                          <a:rPr lang="de-AT" sz="18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de-AT" sz="18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𝑆𝑛𝑜𝑤𝑏𝑜𝑎𝑟𝑑𝑒𝑟</m:t>
                        </m:r>
                        <m:r>
                          <a:rPr lang="de-AT" sz="18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d>
                    <m:r>
                      <a:rPr lang="de-AT" sz="18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18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𝑔𝑢𝑡𝑒𝑟</m:t>
                    </m:r>
                    <m:r>
                      <a:rPr lang="de-AT" sz="18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18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𝑆𝑘𝑖𝑓𝑎h𝑟𝑒𝑟</m:t>
                    </m:r>
                    <m:r>
                      <a:rPr lang="de-AT" sz="18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de-AT" dirty="0">
                  <a:solidFill>
                    <a:srgbClr val="00B05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2EBAB127-00E5-4756-8C13-3AF4453D50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5831" y="2888198"/>
                <a:ext cx="6097604" cy="369332"/>
              </a:xfrm>
              <a:prstGeom prst="rect">
                <a:avLst/>
              </a:prstGeom>
              <a:blipFill>
                <a:blip r:embed="rId6"/>
                <a:stretch>
                  <a:fillRect l="-799" t="-10000" b="-26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1498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F48D90C0-C219-417C-8798-BD1C43E7FF3E}"/>
                  </a:ext>
                </a:extLst>
              </p:cNvPr>
              <p:cNvSpPr txBox="1"/>
              <p:nvPr/>
            </p:nvSpPr>
            <p:spPr>
              <a:xfrm>
                <a:off x="2008872" y="344727"/>
                <a:ext cx="8174255" cy="157697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</a:t>
                </a:r>
                <a:r>
                  <a:rPr lang="de-AT" sz="1800" b="1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bedingte Wahrscheinlichkeit</a:t>
                </a:r>
                <a:r>
                  <a:rPr lang="de-AT" sz="1800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beschreibt die Wahrscheinlichkeit, dass ein Ereignis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𝐵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eintritt, wenn man weiß, dass ein anderes Ereignis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bereits eingetreten ist: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𝐵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|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𝐴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Sprechweise: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|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ist die Wahrscheinlichkeit von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𝐵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unter der Bedingung von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de-AT" dirty="0"/>
              </a:p>
            </p:txBody>
          </p:sp>
        </mc:Choice>
        <mc:Fallback xmlns="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F48D90C0-C219-417C-8798-BD1C43E7FF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8872" y="344727"/>
                <a:ext cx="8174255" cy="1576970"/>
              </a:xfrm>
              <a:prstGeom prst="rect">
                <a:avLst/>
              </a:prstGeom>
              <a:blipFill>
                <a:blip r:embed="rId3"/>
                <a:stretch>
                  <a:fillRect t="-1141" r="-149" b="-4563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>
            <a:extLst>
              <a:ext uri="{FF2B5EF4-FFF2-40B4-BE49-F238E27FC236}">
                <a16:creationId xmlns:a16="http://schemas.microsoft.com/office/drawing/2014/main" id="{48F5C157-2B8B-472E-8501-57D0D77FBD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1485" y="2134391"/>
            <a:ext cx="6563752" cy="437888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99178F9F-FC4E-4208-88DE-709CEB951D62}"/>
                  </a:ext>
                </a:extLst>
              </p:cNvPr>
              <p:cNvSpPr txBox="1"/>
              <p:nvPr/>
            </p:nvSpPr>
            <p:spPr>
              <a:xfrm>
                <a:off x="6534150" y="3429000"/>
                <a:ext cx="6096000" cy="20133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400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Es gilt: </a:t>
                </a:r>
                <a14:m>
                  <m:oMath xmlns:m="http://schemas.openxmlformats.org/officeDocument/2006/math">
                    <m:r>
                      <a:rPr lang="de-AT" sz="2400" i="1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de-AT" sz="2400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de-AT" sz="2400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∩</m:t>
                        </m:r>
                        <m:r>
                          <a:rPr lang="de-AT" sz="2400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</m:d>
                    <m:r>
                      <a:rPr lang="de-AT" sz="2400" i="1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400" i="1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de-AT" sz="2400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</m:d>
                    <m:r>
                      <a:rPr lang="de-AT" sz="2400" i="1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400" i="1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de-AT" sz="2400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400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  <m:e>
                        <m:r>
                          <a:rPr lang="de-AT" sz="2400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</m:d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400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de-AT" sz="2400" i="1">
                              <a:solidFill>
                                <a:srgbClr val="0070C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</m:d>
                      <m:r>
                        <a:rPr lang="de-AT" sz="2400" b="0" i="1" smtClean="0">
                          <a:solidFill>
                            <a:srgbClr val="0070C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de-A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  <m:r>
                                <a:rPr lang="de-A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∩</m:t>
                              </m:r>
                              <m:r>
                                <a:rPr lang="de-AT" sz="24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𝐵</m:t>
                              </m:r>
                            </m:e>
                          </m:d>
                        </m:num>
                        <m:den>
                          <m:r>
                            <a:rPr lang="de-AT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de-AT" sz="24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99178F9F-FC4E-4208-88DE-709CEB951D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4150" y="3429000"/>
                <a:ext cx="6096000" cy="2013308"/>
              </a:xfrm>
              <a:prstGeom prst="rect">
                <a:avLst/>
              </a:prstGeom>
              <a:blipFill>
                <a:blip r:embed="rId5"/>
                <a:stretch>
                  <a:fillRect t="-212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3571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8206A6EE-938C-485B-9E04-43B55CC01EFD}"/>
              </a:ext>
            </a:extLst>
          </p:cNvPr>
          <p:cNvSpPr txBox="1"/>
          <p:nvPr/>
        </p:nvSpPr>
        <p:spPr>
          <a:xfrm>
            <a:off x="523875" y="1144636"/>
            <a:ext cx="10687050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einer</a:t>
            </a:r>
            <a:r>
              <a:rPr lang="de-A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Vierfelder-Tafel</a:t>
            </a:r>
            <a:r>
              <a:rPr lang="de-AT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können diese Überlegungen auch umgesetzt werden: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elle 2">
                <a:extLst>
                  <a:ext uri="{FF2B5EF4-FFF2-40B4-BE49-F238E27FC236}">
                    <a16:creationId xmlns:a16="http://schemas.microsoft.com/office/drawing/2014/main" id="{364741AD-2567-4FF9-AB83-B20CFE353D0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63981073"/>
                  </p:ext>
                </p:extLst>
              </p:nvPr>
            </p:nvGraphicFramePr>
            <p:xfrm>
              <a:off x="2137728" y="2248533"/>
              <a:ext cx="7916544" cy="2199640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979136">
                      <a:extLst>
                        <a:ext uri="{9D8B030D-6E8A-4147-A177-3AD203B41FA5}">
                          <a16:colId xmlns:a16="http://schemas.microsoft.com/office/drawing/2014/main" val="1145422458"/>
                        </a:ext>
                      </a:extLst>
                    </a:gridCol>
                    <a:gridCol w="1979136">
                      <a:extLst>
                        <a:ext uri="{9D8B030D-6E8A-4147-A177-3AD203B41FA5}">
                          <a16:colId xmlns:a16="http://schemas.microsoft.com/office/drawing/2014/main" val="3936193336"/>
                        </a:ext>
                      </a:extLst>
                    </a:gridCol>
                    <a:gridCol w="1979136">
                      <a:extLst>
                        <a:ext uri="{9D8B030D-6E8A-4147-A177-3AD203B41FA5}">
                          <a16:colId xmlns:a16="http://schemas.microsoft.com/office/drawing/2014/main" val="2245267995"/>
                        </a:ext>
                      </a:extLst>
                    </a:gridCol>
                    <a:gridCol w="1979136">
                      <a:extLst>
                        <a:ext uri="{9D8B030D-6E8A-4147-A177-3AD203B41FA5}">
                          <a16:colId xmlns:a16="http://schemas.microsoft.com/office/drawing/2014/main" val="2523190037"/>
                        </a:ext>
                      </a:extLst>
                    </a:gridCol>
                  </a:tblGrid>
                  <a:tr h="5499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 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¬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 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09936930"/>
                      </a:ext>
                    </a:extLst>
                  </a:tr>
                  <a:tr h="5499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𝐵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∩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(¬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∩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488777863"/>
                      </a:ext>
                    </a:extLst>
                  </a:tr>
                  <a:tr h="5499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¬𝐵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∩¬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(¬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∩¬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(¬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173798422"/>
                      </a:ext>
                    </a:extLst>
                  </a:tr>
                  <a:tr h="5499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 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(¬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>
                                    <a:effectLst/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36627953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elle 2">
                <a:extLst>
                  <a:ext uri="{FF2B5EF4-FFF2-40B4-BE49-F238E27FC236}">
                    <a16:creationId xmlns:a16="http://schemas.microsoft.com/office/drawing/2014/main" id="{364741AD-2567-4FF9-AB83-B20CFE353D0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63981073"/>
                  </p:ext>
                </p:extLst>
              </p:nvPr>
            </p:nvGraphicFramePr>
            <p:xfrm>
              <a:off x="2137728" y="2248533"/>
              <a:ext cx="7916544" cy="2199640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979136">
                      <a:extLst>
                        <a:ext uri="{9D8B030D-6E8A-4147-A177-3AD203B41FA5}">
                          <a16:colId xmlns:a16="http://schemas.microsoft.com/office/drawing/2014/main" val="1145422458"/>
                        </a:ext>
                      </a:extLst>
                    </a:gridCol>
                    <a:gridCol w="1979136">
                      <a:extLst>
                        <a:ext uri="{9D8B030D-6E8A-4147-A177-3AD203B41FA5}">
                          <a16:colId xmlns:a16="http://schemas.microsoft.com/office/drawing/2014/main" val="3936193336"/>
                        </a:ext>
                      </a:extLst>
                    </a:gridCol>
                    <a:gridCol w="1979136">
                      <a:extLst>
                        <a:ext uri="{9D8B030D-6E8A-4147-A177-3AD203B41FA5}">
                          <a16:colId xmlns:a16="http://schemas.microsoft.com/office/drawing/2014/main" val="2245267995"/>
                        </a:ext>
                      </a:extLst>
                    </a:gridCol>
                    <a:gridCol w="1979136">
                      <a:extLst>
                        <a:ext uri="{9D8B030D-6E8A-4147-A177-3AD203B41FA5}">
                          <a16:colId xmlns:a16="http://schemas.microsoft.com/office/drawing/2014/main" val="2523190037"/>
                        </a:ext>
                      </a:extLst>
                    </a:gridCol>
                  </a:tblGrid>
                  <a:tr h="5499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 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3"/>
                          <a:stretch>
                            <a:fillRect l="-100308" t="-1099" r="-200615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3"/>
                          <a:stretch>
                            <a:fillRect l="-200308" t="-1099" r="-100615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 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09936930"/>
                      </a:ext>
                    </a:extLst>
                  </a:tr>
                  <a:tr h="5499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𝐵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3"/>
                          <a:stretch>
                            <a:fillRect l="-100308" t="-102222" r="-200615" b="-20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3"/>
                          <a:stretch>
                            <a:fillRect l="-200308" t="-102222" r="-100615" b="-20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3"/>
                          <a:stretch>
                            <a:fillRect l="-300308" t="-102222" r="-615" b="-20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88777863"/>
                      </a:ext>
                    </a:extLst>
                  </a:tr>
                  <a:tr h="5499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¬𝐵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3"/>
                          <a:stretch>
                            <a:fillRect l="-100308" t="-200000" r="-200615" b="-1010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3"/>
                          <a:stretch>
                            <a:fillRect l="-200308" t="-200000" r="-100615" b="-1010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3"/>
                          <a:stretch>
                            <a:fillRect l="-300308" t="-200000" r="-615" b="-10109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73798422"/>
                      </a:ext>
                    </a:extLst>
                  </a:tr>
                  <a:tr h="5499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2000" dirty="0">
                              <a:effectLst/>
                            </a:rPr>
                            <a:t> 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3"/>
                          <a:stretch>
                            <a:fillRect l="-100308" t="-303333" r="-200615" b="-22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3"/>
                          <a:stretch>
                            <a:fillRect l="-200308" t="-303333" r="-100615" b="-22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3"/>
                          <a:stretch>
                            <a:fillRect l="-300308" t="-303333" r="-615" b="-222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6627953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885367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22D7E5F1-0210-4353-BDC4-85D8BB09BA51}"/>
              </a:ext>
            </a:extLst>
          </p:cNvPr>
          <p:cNvSpPr txBox="1"/>
          <p:nvPr/>
        </p:nvSpPr>
        <p:spPr>
          <a:xfrm>
            <a:off x="581025" y="405911"/>
            <a:ext cx="9048750" cy="17661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einer Klasse haben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70%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der SchülerInnen im Fach Mathematik eine positive Note. </a:t>
            </a:r>
            <a:r>
              <a:rPr lang="de-AT" sz="18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10%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der SchülerInnen haben im Fach Englisch UND im Fach Mathematik eine negative Note. </a:t>
            </a:r>
            <a:r>
              <a:rPr lang="de-AT" sz="18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55%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der SchülerInnen sind im Fach Mathematik und Englisch positiv.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Trage die Werte aus der Angabe in eine Vier-Felder-Tafel ein: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elle 3">
                <a:extLst>
                  <a:ext uri="{FF2B5EF4-FFF2-40B4-BE49-F238E27FC236}">
                    <a16:creationId xmlns:a16="http://schemas.microsoft.com/office/drawing/2014/main" id="{5B91EEEE-6D36-4828-BF92-B7B015A9366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5648399"/>
                  </p:ext>
                </p:extLst>
              </p:nvPr>
            </p:nvGraphicFramePr>
            <p:xfrm>
              <a:off x="761999" y="2342130"/>
              <a:ext cx="5915024" cy="2193292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478756">
                      <a:extLst>
                        <a:ext uri="{9D8B030D-6E8A-4147-A177-3AD203B41FA5}">
                          <a16:colId xmlns:a16="http://schemas.microsoft.com/office/drawing/2014/main" val="1997268191"/>
                        </a:ext>
                      </a:extLst>
                    </a:gridCol>
                    <a:gridCol w="1478756">
                      <a:extLst>
                        <a:ext uri="{9D8B030D-6E8A-4147-A177-3AD203B41FA5}">
                          <a16:colId xmlns:a16="http://schemas.microsoft.com/office/drawing/2014/main" val="1689594282"/>
                        </a:ext>
                      </a:extLst>
                    </a:gridCol>
                    <a:gridCol w="1478756">
                      <a:extLst>
                        <a:ext uri="{9D8B030D-6E8A-4147-A177-3AD203B41FA5}">
                          <a16:colId xmlns:a16="http://schemas.microsoft.com/office/drawing/2014/main" val="2239862869"/>
                        </a:ext>
                      </a:extLst>
                    </a:gridCol>
                    <a:gridCol w="1478756">
                      <a:extLst>
                        <a:ext uri="{9D8B030D-6E8A-4147-A177-3AD203B41FA5}">
                          <a16:colId xmlns:a16="http://schemas.microsoft.com/office/drawing/2014/main" val="4287570003"/>
                        </a:ext>
                      </a:extLst>
                    </a:gridCol>
                  </a:tblGrid>
                  <a:tr h="54832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i="0">
                              <a:effectLst/>
                            </a:rPr>
                            <a:t> </a:t>
                          </a:r>
                          <a:endParaRPr lang="de-AT" sz="1800" i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de-AT" sz="1800" i="0">
                                    <a:effectLst/>
                                    <a:latin typeface="Cambria Math" panose="02040503050406030204" pitchFamily="18" charset="0"/>
                                  </a:rPr>
                                  <m:t>M</m:t>
                                </m:r>
                                <m:r>
                                  <a:rPr lang="de-AT" sz="1800" i="0">
                                    <a:effectLst/>
                                    <a:latin typeface="Cambria Math" panose="02040503050406030204" pitchFamily="18" charset="0"/>
                                  </a:rPr>
                                  <m:t>:</m:t>
                                </m:r>
                                <m:r>
                                  <m:rPr>
                                    <m:sty m:val="p"/>
                                  </m:rPr>
                                  <a:rPr lang="de-AT" sz="1800" i="0">
                                    <a:effectLst/>
                                    <a:latin typeface="Cambria Math" panose="02040503050406030204" pitchFamily="18" charset="0"/>
                                  </a:rPr>
                                  <m:t>positiv</m:t>
                                </m:r>
                              </m:oMath>
                            </m:oMathPara>
                          </a14:m>
                          <a:endParaRPr lang="de-AT" sz="1800" i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de-AT" sz="1800" i="0">
                                    <a:effectLst/>
                                    <a:latin typeface="Cambria Math" panose="02040503050406030204" pitchFamily="18" charset="0"/>
                                  </a:rPr>
                                  <m:t>M</m:t>
                                </m:r>
                                <m:r>
                                  <a:rPr lang="de-AT" sz="1800" i="0">
                                    <a:effectLst/>
                                    <a:latin typeface="Cambria Math" panose="02040503050406030204" pitchFamily="18" charset="0"/>
                                  </a:rPr>
                                  <m:t>: </m:t>
                                </m:r>
                                <m:r>
                                  <m:rPr>
                                    <m:sty m:val="p"/>
                                  </m:rPr>
                                  <a:rPr lang="de-AT" sz="1800" i="0">
                                    <a:effectLst/>
                                    <a:latin typeface="Cambria Math" panose="02040503050406030204" pitchFamily="18" charset="0"/>
                                  </a:rPr>
                                  <m:t>negativ</m:t>
                                </m:r>
                              </m:oMath>
                            </m:oMathPara>
                          </a14:m>
                          <a:endParaRPr lang="de-AT" sz="1800" i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i="0">
                              <a:effectLst/>
                            </a:rPr>
                            <a:t> </a:t>
                          </a:r>
                          <a:endParaRPr lang="de-AT" sz="1800" i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794078280"/>
                      </a:ext>
                    </a:extLst>
                  </a:tr>
                  <a:tr h="54832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de-AT" sz="1800" i="0">
                                    <a:effectLst/>
                                    <a:latin typeface="Cambria Math" panose="02040503050406030204" pitchFamily="18" charset="0"/>
                                  </a:rPr>
                                  <m:t>E</m:t>
                                </m:r>
                                <m:r>
                                  <a:rPr lang="de-AT" sz="1800" i="0">
                                    <a:effectLst/>
                                    <a:latin typeface="Cambria Math" panose="02040503050406030204" pitchFamily="18" charset="0"/>
                                  </a:rPr>
                                  <m:t>:</m:t>
                                </m:r>
                                <m:r>
                                  <m:rPr>
                                    <m:sty m:val="p"/>
                                  </m:rPr>
                                  <a:rPr lang="de-AT" sz="1800" i="0">
                                    <a:effectLst/>
                                    <a:latin typeface="Cambria Math" panose="02040503050406030204" pitchFamily="18" charset="0"/>
                                  </a:rPr>
                                  <m:t>positiv</m:t>
                                </m:r>
                              </m:oMath>
                            </m:oMathPara>
                          </a14:m>
                          <a:endParaRPr lang="de-AT" sz="1800" i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de-AT" sz="1800" i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de-AT" sz="1800" i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de-AT" sz="1800" i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957847707"/>
                      </a:ext>
                    </a:extLst>
                  </a:tr>
                  <a:tr h="54832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de-AT" sz="1800" i="0">
                                    <a:effectLst/>
                                    <a:latin typeface="Cambria Math" panose="02040503050406030204" pitchFamily="18" charset="0"/>
                                  </a:rPr>
                                  <m:t>E</m:t>
                                </m:r>
                                <m:r>
                                  <a:rPr lang="de-AT" sz="1800" i="0">
                                    <a:effectLst/>
                                    <a:latin typeface="Cambria Math" panose="02040503050406030204" pitchFamily="18" charset="0"/>
                                  </a:rPr>
                                  <m:t>:</m:t>
                                </m:r>
                                <m:r>
                                  <m:rPr>
                                    <m:sty m:val="p"/>
                                  </m:rPr>
                                  <a:rPr lang="de-AT" sz="1800" i="0">
                                    <a:effectLst/>
                                    <a:latin typeface="Cambria Math" panose="02040503050406030204" pitchFamily="18" charset="0"/>
                                  </a:rPr>
                                  <m:t>negativ</m:t>
                                </m:r>
                              </m:oMath>
                            </m:oMathPara>
                          </a14:m>
                          <a:endParaRPr lang="de-AT" sz="1800" i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de-AT" sz="1800" i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de-AT" sz="1800" i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de-AT" sz="1800" i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426301001"/>
                      </a:ext>
                    </a:extLst>
                  </a:tr>
                  <a:tr h="54832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i="0">
                              <a:effectLst/>
                            </a:rPr>
                            <a:t> </a:t>
                          </a:r>
                          <a:endParaRPr lang="de-AT" sz="1800" i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de-AT" sz="1800" i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de-AT" sz="1800" i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de-AT" sz="1800" i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8109066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elle 3">
                <a:extLst>
                  <a:ext uri="{FF2B5EF4-FFF2-40B4-BE49-F238E27FC236}">
                    <a16:creationId xmlns:a16="http://schemas.microsoft.com/office/drawing/2014/main" id="{5B91EEEE-6D36-4828-BF92-B7B015A9366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5648399"/>
                  </p:ext>
                </p:extLst>
              </p:nvPr>
            </p:nvGraphicFramePr>
            <p:xfrm>
              <a:off x="761999" y="2342130"/>
              <a:ext cx="5915024" cy="2193292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478756">
                      <a:extLst>
                        <a:ext uri="{9D8B030D-6E8A-4147-A177-3AD203B41FA5}">
                          <a16:colId xmlns:a16="http://schemas.microsoft.com/office/drawing/2014/main" val="1997268191"/>
                        </a:ext>
                      </a:extLst>
                    </a:gridCol>
                    <a:gridCol w="1478756">
                      <a:extLst>
                        <a:ext uri="{9D8B030D-6E8A-4147-A177-3AD203B41FA5}">
                          <a16:colId xmlns:a16="http://schemas.microsoft.com/office/drawing/2014/main" val="1689594282"/>
                        </a:ext>
                      </a:extLst>
                    </a:gridCol>
                    <a:gridCol w="1478756">
                      <a:extLst>
                        <a:ext uri="{9D8B030D-6E8A-4147-A177-3AD203B41FA5}">
                          <a16:colId xmlns:a16="http://schemas.microsoft.com/office/drawing/2014/main" val="2239862869"/>
                        </a:ext>
                      </a:extLst>
                    </a:gridCol>
                    <a:gridCol w="1478756">
                      <a:extLst>
                        <a:ext uri="{9D8B030D-6E8A-4147-A177-3AD203B41FA5}">
                          <a16:colId xmlns:a16="http://schemas.microsoft.com/office/drawing/2014/main" val="4287570003"/>
                        </a:ext>
                      </a:extLst>
                    </a:gridCol>
                  </a:tblGrid>
                  <a:tr h="54832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i="0">
                              <a:effectLst/>
                            </a:rPr>
                            <a:t> </a:t>
                          </a:r>
                          <a:endParaRPr lang="de-AT" sz="1800" i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3"/>
                          <a:stretch>
                            <a:fillRect l="-100412" t="-1111" r="-200823" b="-30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3"/>
                          <a:stretch>
                            <a:fillRect l="-200412" t="-1111" r="-100823" b="-30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i="0">
                              <a:effectLst/>
                            </a:rPr>
                            <a:t> </a:t>
                          </a:r>
                          <a:endParaRPr lang="de-AT" sz="1800" i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794078280"/>
                      </a:ext>
                    </a:extLst>
                  </a:tr>
                  <a:tr h="548323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3"/>
                          <a:stretch>
                            <a:fillRect l="-412" t="-101111" r="-300823" b="-20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de-AT" sz="1800" i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de-AT" sz="1800" i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de-AT" sz="1800" i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1957847707"/>
                      </a:ext>
                    </a:extLst>
                  </a:tr>
                  <a:tr h="548323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3"/>
                          <a:stretch>
                            <a:fillRect l="-412" t="-201111" r="-300823" b="-10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de-AT" sz="1800" i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de-AT" sz="1800" i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de-AT" sz="1800" i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426301001"/>
                      </a:ext>
                    </a:extLst>
                  </a:tr>
                  <a:tr h="548323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i="0">
                              <a:effectLst/>
                            </a:rPr>
                            <a:t> </a:t>
                          </a:r>
                          <a:endParaRPr lang="de-AT" sz="1800" i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de-AT" sz="1800" i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de-AT" sz="1800" i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de-AT" sz="1800" i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8109066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Textfeld 7">
            <a:extLst>
              <a:ext uri="{FF2B5EF4-FFF2-40B4-BE49-F238E27FC236}">
                <a16:creationId xmlns:a16="http://schemas.microsoft.com/office/drawing/2014/main" id="{762A5D4C-807B-4F16-BCF8-20E37903D769}"/>
              </a:ext>
            </a:extLst>
          </p:cNvPr>
          <p:cNvSpPr txBox="1"/>
          <p:nvPr/>
        </p:nvSpPr>
        <p:spPr>
          <a:xfrm>
            <a:off x="581023" y="5136699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Ergänze die restlichen Werte (durch Additionen).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090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62890F45-BE21-4555-93B9-2D61E83ECC53}"/>
              </a:ext>
            </a:extLst>
          </p:cNvPr>
          <p:cNvSpPr txBox="1"/>
          <p:nvPr/>
        </p:nvSpPr>
        <p:spPr>
          <a:xfrm>
            <a:off x="371474" y="373111"/>
            <a:ext cx="7191375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Berechne die Wahrscheinlichkeit, dass ein Schüler negativ in Englisch ist, wenn man bereits weiß, dass er auch in Mathematik negativ ist.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elle 2">
                <a:extLst>
                  <a:ext uri="{FF2B5EF4-FFF2-40B4-BE49-F238E27FC236}">
                    <a16:creationId xmlns:a16="http://schemas.microsoft.com/office/drawing/2014/main" id="{4B911987-DFE7-4B2C-A3DE-506E0E39C8A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08991960"/>
                  </p:ext>
                </p:extLst>
              </p:nvPr>
            </p:nvGraphicFramePr>
            <p:xfrm>
              <a:off x="6096000" y="1419858"/>
              <a:ext cx="5725796" cy="1875792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431449">
                      <a:extLst>
                        <a:ext uri="{9D8B030D-6E8A-4147-A177-3AD203B41FA5}">
                          <a16:colId xmlns:a16="http://schemas.microsoft.com/office/drawing/2014/main" val="2390099494"/>
                        </a:ext>
                      </a:extLst>
                    </a:gridCol>
                    <a:gridCol w="1431449">
                      <a:extLst>
                        <a:ext uri="{9D8B030D-6E8A-4147-A177-3AD203B41FA5}">
                          <a16:colId xmlns:a16="http://schemas.microsoft.com/office/drawing/2014/main" val="2806141404"/>
                        </a:ext>
                      </a:extLst>
                    </a:gridCol>
                    <a:gridCol w="1431449">
                      <a:extLst>
                        <a:ext uri="{9D8B030D-6E8A-4147-A177-3AD203B41FA5}">
                          <a16:colId xmlns:a16="http://schemas.microsoft.com/office/drawing/2014/main" val="617988245"/>
                        </a:ext>
                      </a:extLst>
                    </a:gridCol>
                    <a:gridCol w="1431449">
                      <a:extLst>
                        <a:ext uri="{9D8B030D-6E8A-4147-A177-3AD203B41FA5}">
                          <a16:colId xmlns:a16="http://schemas.microsoft.com/office/drawing/2014/main" val="2144847612"/>
                        </a:ext>
                      </a:extLst>
                    </a:gridCol>
                  </a:tblGrid>
                  <a:tr h="48064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 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:</m:t>
                                </m:r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𝑝𝑜𝑠𝑖𝑡𝑖𝑣</m:t>
                                </m:r>
                              </m:oMath>
                            </m:oMathPara>
                          </a14:m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: </m:t>
                                </m:r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𝑛𝑒𝑔𝑎𝑡𝑖𝑣</m:t>
                                </m:r>
                              </m:oMath>
                            </m:oMathPara>
                          </a14:m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 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233048857"/>
                      </a:ext>
                    </a:extLst>
                  </a:tr>
                  <a:tr h="45724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:</m:t>
                                </m:r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𝑝𝑜𝑠𝑖𝑡𝑖𝑣</m:t>
                                </m:r>
                              </m:oMath>
                            </m:oMathPara>
                          </a14:m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0,55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0,2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0,75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778651970"/>
                      </a:ext>
                    </a:extLst>
                  </a:tr>
                  <a:tr h="48064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𝐸</m:t>
                                </m:r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:</m:t>
                                </m:r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𝑛𝑒𝑔𝑎𝑡𝑖𝑣</m:t>
                                </m:r>
                              </m:oMath>
                            </m:oMathPara>
                          </a14:m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0,15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0,1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0,25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030328158"/>
                      </a:ext>
                    </a:extLst>
                  </a:tr>
                  <a:tr h="45724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 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0,7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0,3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800">
                                    <a:effectLst/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de-AT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63753259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elle 2">
                <a:extLst>
                  <a:ext uri="{FF2B5EF4-FFF2-40B4-BE49-F238E27FC236}">
                    <a16:creationId xmlns:a16="http://schemas.microsoft.com/office/drawing/2014/main" id="{4B911987-DFE7-4B2C-A3DE-506E0E39C8A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08991960"/>
                  </p:ext>
                </p:extLst>
              </p:nvPr>
            </p:nvGraphicFramePr>
            <p:xfrm>
              <a:off x="6096000" y="1419858"/>
              <a:ext cx="5725796" cy="1875792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431449">
                      <a:extLst>
                        <a:ext uri="{9D8B030D-6E8A-4147-A177-3AD203B41FA5}">
                          <a16:colId xmlns:a16="http://schemas.microsoft.com/office/drawing/2014/main" val="2390099494"/>
                        </a:ext>
                      </a:extLst>
                    </a:gridCol>
                    <a:gridCol w="1431449">
                      <a:extLst>
                        <a:ext uri="{9D8B030D-6E8A-4147-A177-3AD203B41FA5}">
                          <a16:colId xmlns:a16="http://schemas.microsoft.com/office/drawing/2014/main" val="2806141404"/>
                        </a:ext>
                      </a:extLst>
                    </a:gridCol>
                    <a:gridCol w="1431449">
                      <a:extLst>
                        <a:ext uri="{9D8B030D-6E8A-4147-A177-3AD203B41FA5}">
                          <a16:colId xmlns:a16="http://schemas.microsoft.com/office/drawing/2014/main" val="617988245"/>
                        </a:ext>
                      </a:extLst>
                    </a:gridCol>
                    <a:gridCol w="1431449">
                      <a:extLst>
                        <a:ext uri="{9D8B030D-6E8A-4147-A177-3AD203B41FA5}">
                          <a16:colId xmlns:a16="http://schemas.microsoft.com/office/drawing/2014/main" val="2144847612"/>
                        </a:ext>
                      </a:extLst>
                    </a:gridCol>
                  </a:tblGrid>
                  <a:tr h="48064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 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3"/>
                          <a:stretch>
                            <a:fillRect l="-100851" t="-1266" r="-200851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3"/>
                          <a:stretch>
                            <a:fillRect l="-200851" t="-1266" r="-100851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 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2233048857"/>
                      </a:ext>
                    </a:extLst>
                  </a:tr>
                  <a:tr h="457249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3"/>
                          <a:stretch>
                            <a:fillRect l="-851" t="-105263" r="-300851" b="-2118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0,55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0,2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0,75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778651970"/>
                      </a:ext>
                    </a:extLst>
                  </a:tr>
                  <a:tr h="480647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3"/>
                          <a:stretch>
                            <a:fillRect l="-851" t="-197468" r="-300851" b="-1037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0,15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0,1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0,25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4030328158"/>
                      </a:ext>
                    </a:extLst>
                  </a:tr>
                  <a:tr h="45724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 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0,7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>
                              <a:effectLst/>
                            </a:rPr>
                            <a:t>0,3</a:t>
                          </a:r>
                          <a:endParaRPr lang="de-AT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3"/>
                          <a:stretch>
                            <a:fillRect l="-300851" t="-313333" r="-851" b="-9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3753259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7AB8C658-1745-4D75-8C03-86A7DCAEAFEA}"/>
                  </a:ext>
                </a:extLst>
              </p:cNvPr>
              <p:cNvSpPr txBox="1"/>
              <p:nvPr/>
            </p:nvSpPr>
            <p:spPr>
              <a:xfrm>
                <a:off x="7282498" y="371116"/>
                <a:ext cx="6096000" cy="8613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</m:d>
                      <m:r>
                        <a:rPr lang="de-AT" sz="24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∩</m:t>
                              </m:r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𝐵</m:t>
                              </m:r>
                            </m:e>
                          </m:d>
                        </m:num>
                        <m:den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7AB8C658-1745-4D75-8C03-86A7DCAEAF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2498" y="371116"/>
                <a:ext cx="6096000" cy="8613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feld 10">
            <a:extLst>
              <a:ext uri="{FF2B5EF4-FFF2-40B4-BE49-F238E27FC236}">
                <a16:creationId xmlns:a16="http://schemas.microsoft.com/office/drawing/2014/main" id="{B0605555-F7BD-4C44-85FD-92A20E2038F4}"/>
              </a:ext>
            </a:extLst>
          </p:cNvPr>
          <p:cNvSpPr txBox="1"/>
          <p:nvPr/>
        </p:nvSpPr>
        <p:spPr>
          <a:xfrm>
            <a:off x="371473" y="3821852"/>
            <a:ext cx="1072515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Berechne die Wahrscheinlichkeit, dass ein Schüler positiv in Mathematik ist, wenn man bereits weiß, dass er in Englisch negativ ist.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51905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93FB850C-1772-4CE1-80E4-61248012C91A}"/>
              </a:ext>
            </a:extLst>
          </p:cNvPr>
          <p:cNvSpPr txBox="1"/>
          <p:nvPr/>
        </p:nvSpPr>
        <p:spPr>
          <a:xfrm>
            <a:off x="285750" y="268336"/>
            <a:ext cx="1143000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2)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einer Schulklasse mit 30 Schülern wird das Ergebnis der letzten beiden Schularbeiten (Deutsch &amp; Sportkunde) mit Hilfe einer Vier-Felder-Tafel dargestellt: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elle 2">
                <a:extLst>
                  <a:ext uri="{FF2B5EF4-FFF2-40B4-BE49-F238E27FC236}">
                    <a16:creationId xmlns:a16="http://schemas.microsoft.com/office/drawing/2014/main" id="{DD16DA1E-4D61-4E59-A7B1-B0F8CEC1E41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06747178"/>
                  </p:ext>
                </p:extLst>
              </p:nvPr>
            </p:nvGraphicFramePr>
            <p:xfrm>
              <a:off x="1086484" y="1184796"/>
              <a:ext cx="6609716" cy="1844154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652429">
                      <a:extLst>
                        <a:ext uri="{9D8B030D-6E8A-4147-A177-3AD203B41FA5}">
                          <a16:colId xmlns:a16="http://schemas.microsoft.com/office/drawing/2014/main" val="4119912444"/>
                        </a:ext>
                      </a:extLst>
                    </a:gridCol>
                    <a:gridCol w="1652429">
                      <a:extLst>
                        <a:ext uri="{9D8B030D-6E8A-4147-A177-3AD203B41FA5}">
                          <a16:colId xmlns:a16="http://schemas.microsoft.com/office/drawing/2014/main" val="2675242847"/>
                        </a:ext>
                      </a:extLst>
                    </a:gridCol>
                    <a:gridCol w="1652429">
                      <a:extLst>
                        <a:ext uri="{9D8B030D-6E8A-4147-A177-3AD203B41FA5}">
                          <a16:colId xmlns:a16="http://schemas.microsoft.com/office/drawing/2014/main" val="1635209067"/>
                        </a:ext>
                      </a:extLst>
                    </a:gridCol>
                    <a:gridCol w="1652429">
                      <a:extLst>
                        <a:ext uri="{9D8B030D-6E8A-4147-A177-3AD203B41FA5}">
                          <a16:colId xmlns:a16="http://schemas.microsoft.com/office/drawing/2014/main" val="255939634"/>
                        </a:ext>
                      </a:extLst>
                    </a:gridCol>
                  </a:tblGrid>
                  <a:tr h="47291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i="0">
                              <a:effectLst/>
                            </a:rPr>
                            <a:t> </a:t>
                          </a:r>
                          <a:endParaRPr lang="de-AT" sz="1800" i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de-AT" sz="1800" i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D</m:t>
                                </m:r>
                                <m:r>
                                  <a:rPr lang="de-AT" sz="1800" i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:</m:t>
                                </m:r>
                                <m:r>
                                  <m:rPr>
                                    <m:sty m:val="p"/>
                                  </m:rPr>
                                  <a:rPr lang="de-AT" sz="1800" i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positiv</m:t>
                                </m:r>
                              </m:oMath>
                            </m:oMathPara>
                          </a14:m>
                          <a:endParaRPr lang="de-AT" sz="1800" i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de-AT" sz="1800" i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D</m:t>
                                </m:r>
                                <m:r>
                                  <a:rPr lang="de-AT" sz="1800" i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: </m:t>
                                </m:r>
                                <m:r>
                                  <m:rPr>
                                    <m:sty m:val="p"/>
                                  </m:rPr>
                                  <a:rPr lang="de-AT" sz="1800" i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negativ</m:t>
                                </m:r>
                              </m:oMath>
                            </m:oMathPara>
                          </a14:m>
                          <a:endParaRPr lang="de-AT" sz="1800" i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i="0">
                              <a:effectLst/>
                            </a:rPr>
                            <a:t> </a:t>
                          </a:r>
                          <a:endParaRPr lang="de-AT" sz="1800" i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024871447"/>
                      </a:ext>
                    </a:extLst>
                  </a:tr>
                  <a:tr h="44916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de-AT" sz="1800" i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SPK</m:t>
                                </m:r>
                                <m:r>
                                  <a:rPr lang="de-AT" sz="1800" i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:</m:t>
                                </m:r>
                                <m:r>
                                  <m:rPr>
                                    <m:sty m:val="p"/>
                                  </m:rPr>
                                  <a:rPr lang="de-AT" sz="1800" i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positiv</m:t>
                                </m:r>
                              </m:oMath>
                            </m:oMathPara>
                          </a14:m>
                          <a:endParaRPr lang="de-AT" sz="1800" i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i="0" dirty="0">
                              <a:effectLst/>
                            </a:rPr>
                            <a:t>16</a:t>
                          </a:r>
                          <a:endParaRPr lang="de-AT" sz="1800" i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i="0">
                              <a:effectLst/>
                            </a:rPr>
                            <a:t>5</a:t>
                          </a:r>
                          <a:endParaRPr lang="de-AT" sz="1800" i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i="0">
                              <a:effectLst/>
                            </a:rPr>
                            <a:t>21</a:t>
                          </a:r>
                          <a:endParaRPr lang="de-AT" sz="1800" i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795655870"/>
                      </a:ext>
                    </a:extLst>
                  </a:tr>
                  <a:tr h="47291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de-AT" sz="1800" i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SPK</m:t>
                                </m:r>
                                <m:r>
                                  <a:rPr lang="de-AT" sz="1800" i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:</m:t>
                                </m:r>
                                <m:r>
                                  <m:rPr>
                                    <m:sty m:val="p"/>
                                  </m:rPr>
                                  <a:rPr lang="de-AT" sz="1800" i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negativ</m:t>
                                </m:r>
                              </m:oMath>
                            </m:oMathPara>
                          </a14:m>
                          <a:endParaRPr lang="de-AT" sz="1800" i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i="0">
                              <a:effectLst/>
                            </a:rPr>
                            <a:t>6</a:t>
                          </a:r>
                          <a:endParaRPr lang="de-AT" sz="1800" i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i="0" dirty="0">
                              <a:effectLst/>
                            </a:rPr>
                            <a:t>3</a:t>
                          </a:r>
                          <a:endParaRPr lang="de-AT" sz="1800" i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i="0" dirty="0">
                              <a:effectLst/>
                            </a:rPr>
                            <a:t>9</a:t>
                          </a:r>
                          <a:endParaRPr lang="de-AT" sz="1800" i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065368577"/>
                      </a:ext>
                    </a:extLst>
                  </a:tr>
                  <a:tr h="44916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i="0" dirty="0">
                              <a:effectLst/>
                            </a:rPr>
                            <a:t> </a:t>
                          </a:r>
                          <a:endParaRPr lang="de-AT" sz="1800" i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i="0">
                              <a:effectLst/>
                            </a:rPr>
                            <a:t>22</a:t>
                          </a:r>
                          <a:endParaRPr lang="de-AT" sz="1800" i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i="0">
                              <a:effectLst/>
                            </a:rPr>
                            <a:t>8</a:t>
                          </a:r>
                          <a:endParaRPr lang="de-AT" sz="1800" i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i="0" dirty="0">
                              <a:effectLst/>
                            </a:rPr>
                            <a:t>30</a:t>
                          </a:r>
                          <a:endParaRPr lang="de-AT" sz="1800" i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1749776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elle 2">
                <a:extLst>
                  <a:ext uri="{FF2B5EF4-FFF2-40B4-BE49-F238E27FC236}">
                    <a16:creationId xmlns:a16="http://schemas.microsoft.com/office/drawing/2014/main" id="{DD16DA1E-4D61-4E59-A7B1-B0F8CEC1E41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06747178"/>
                  </p:ext>
                </p:extLst>
              </p:nvPr>
            </p:nvGraphicFramePr>
            <p:xfrm>
              <a:off x="1086484" y="1184796"/>
              <a:ext cx="6609716" cy="1844154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652429">
                      <a:extLst>
                        <a:ext uri="{9D8B030D-6E8A-4147-A177-3AD203B41FA5}">
                          <a16:colId xmlns:a16="http://schemas.microsoft.com/office/drawing/2014/main" val="4119912444"/>
                        </a:ext>
                      </a:extLst>
                    </a:gridCol>
                    <a:gridCol w="1652429">
                      <a:extLst>
                        <a:ext uri="{9D8B030D-6E8A-4147-A177-3AD203B41FA5}">
                          <a16:colId xmlns:a16="http://schemas.microsoft.com/office/drawing/2014/main" val="2675242847"/>
                        </a:ext>
                      </a:extLst>
                    </a:gridCol>
                    <a:gridCol w="1652429">
                      <a:extLst>
                        <a:ext uri="{9D8B030D-6E8A-4147-A177-3AD203B41FA5}">
                          <a16:colId xmlns:a16="http://schemas.microsoft.com/office/drawing/2014/main" val="1635209067"/>
                        </a:ext>
                      </a:extLst>
                    </a:gridCol>
                    <a:gridCol w="1652429">
                      <a:extLst>
                        <a:ext uri="{9D8B030D-6E8A-4147-A177-3AD203B41FA5}">
                          <a16:colId xmlns:a16="http://schemas.microsoft.com/office/drawing/2014/main" val="255939634"/>
                        </a:ext>
                      </a:extLst>
                    </a:gridCol>
                  </a:tblGrid>
                  <a:tr h="47291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i="0">
                              <a:effectLst/>
                            </a:rPr>
                            <a:t> </a:t>
                          </a:r>
                          <a:endParaRPr lang="de-AT" sz="1800" i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3"/>
                          <a:stretch>
                            <a:fillRect l="-100000" t="-1282" r="-200000" b="-2987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3"/>
                          <a:stretch>
                            <a:fillRect l="-200738" t="-1282" r="-100738" b="-2987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i="0">
                              <a:effectLst/>
                            </a:rPr>
                            <a:t> </a:t>
                          </a:r>
                          <a:endParaRPr lang="de-AT" sz="1800" i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024871447"/>
                      </a:ext>
                    </a:extLst>
                  </a:tr>
                  <a:tr h="449165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3"/>
                          <a:stretch>
                            <a:fillRect l="-369" t="-106757" r="-301107" b="-2148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i="0" dirty="0">
                              <a:effectLst/>
                            </a:rPr>
                            <a:t>16</a:t>
                          </a:r>
                          <a:endParaRPr lang="de-AT" sz="1800" i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i="0">
                              <a:effectLst/>
                            </a:rPr>
                            <a:t>5</a:t>
                          </a:r>
                          <a:endParaRPr lang="de-AT" sz="1800" i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i="0">
                              <a:effectLst/>
                            </a:rPr>
                            <a:t>21</a:t>
                          </a:r>
                          <a:endParaRPr lang="de-AT" sz="1800" i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795655870"/>
                      </a:ext>
                    </a:extLst>
                  </a:tr>
                  <a:tr h="472912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3"/>
                          <a:stretch>
                            <a:fillRect l="-369" t="-198701" r="-301107" b="-1064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i="0">
                              <a:effectLst/>
                            </a:rPr>
                            <a:t>6</a:t>
                          </a:r>
                          <a:endParaRPr lang="de-AT" sz="1800" i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i="0" dirty="0">
                              <a:effectLst/>
                            </a:rPr>
                            <a:t>3</a:t>
                          </a:r>
                          <a:endParaRPr lang="de-AT" sz="1800" i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i="0" dirty="0">
                              <a:effectLst/>
                            </a:rPr>
                            <a:t>9</a:t>
                          </a:r>
                          <a:endParaRPr lang="de-AT" sz="1800" i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065368577"/>
                      </a:ext>
                    </a:extLst>
                  </a:tr>
                  <a:tr h="44916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i="0" dirty="0">
                              <a:effectLst/>
                            </a:rPr>
                            <a:t> </a:t>
                          </a:r>
                          <a:endParaRPr lang="de-AT" sz="1800" i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i="0">
                              <a:effectLst/>
                            </a:rPr>
                            <a:t>22</a:t>
                          </a:r>
                          <a:endParaRPr lang="de-AT" sz="1800" i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i="0">
                              <a:effectLst/>
                            </a:rPr>
                            <a:t>8</a:t>
                          </a:r>
                          <a:endParaRPr lang="de-AT" sz="1800" i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800" i="0" dirty="0">
                              <a:effectLst/>
                            </a:rPr>
                            <a:t>30</a:t>
                          </a:r>
                          <a:endParaRPr lang="de-AT" sz="1800" i="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1749776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Textfeld 8">
            <a:extLst>
              <a:ext uri="{FF2B5EF4-FFF2-40B4-BE49-F238E27FC236}">
                <a16:creationId xmlns:a16="http://schemas.microsoft.com/office/drawing/2014/main" id="{17615520-D3DC-4F95-B0E4-50244E5A5400}"/>
              </a:ext>
            </a:extLst>
          </p:cNvPr>
          <p:cNvSpPr txBox="1"/>
          <p:nvPr/>
        </p:nvSpPr>
        <p:spPr>
          <a:xfrm>
            <a:off x="419100" y="3448051"/>
            <a:ext cx="11982450" cy="19513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Berechne die Wahrscheinlichkeit, dass ein zufällig ausgewählter Schüler…</a:t>
            </a:r>
            <a:endParaRPr lang="de-A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1000"/>
              </a:spcAft>
              <a:buFont typeface="+mj-lt"/>
              <a:buAutoNum type="alphaLcPeriod"/>
            </a:pP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Deutsch und Sportkunde eine positive Note geschrieben hat.</a:t>
            </a:r>
          </a:p>
          <a:p>
            <a:pPr marL="742950" lvl="1" indent="-285750">
              <a:lnSpc>
                <a:spcPct val="150000"/>
              </a:lnSpc>
              <a:spcAft>
                <a:spcPts val="1000"/>
              </a:spcAft>
              <a:buFont typeface="+mj-lt"/>
              <a:buAutoNum type="alphaLcPeriod"/>
            </a:pPr>
            <a:endParaRPr lang="de-A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50000"/>
              </a:lnSpc>
              <a:spcAft>
                <a:spcPts val="1000"/>
              </a:spcAft>
              <a:buFont typeface="+mj-lt"/>
              <a:buAutoNum type="alphaLcPeriod"/>
            </a:pPr>
            <a:r>
              <a:rPr lang="de-AT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Deutsch </a:t>
            </a: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eine negative Note geschrieben hat, wenn man bereits weiß, dass er Sportkunde positiv war.</a:t>
            </a:r>
            <a:endParaRPr lang="de-A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EAF94CB-F7DC-4A02-8B8F-C50D66988EA7}"/>
              </a:ext>
            </a:extLst>
          </p:cNvPr>
          <p:cNvSpPr txBox="1"/>
          <p:nvPr/>
        </p:nvSpPr>
        <p:spPr>
          <a:xfrm>
            <a:off x="7995604" y="1803626"/>
            <a:ext cx="3558221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Tipp</a:t>
            </a: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Schreibe die Vier-Felder-Tafel zuerst mit relativen Häufigkeiten an.</a:t>
            </a:r>
            <a:endParaRPr lang="de-A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86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592</Words>
  <Application>Microsoft Office PowerPoint</Application>
  <PresentationFormat>Breitbild</PresentationFormat>
  <Paragraphs>97</Paragraphs>
  <Slides>9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Calibri</vt:lpstr>
      <vt:lpstr>Cambria Math</vt:lpstr>
      <vt:lpstr>Georgia</vt:lpstr>
      <vt:lpstr>Trebuchet MS</vt:lpstr>
      <vt:lpstr>Wingdings</vt:lpstr>
      <vt:lpstr>Holzart</vt:lpstr>
      <vt:lpstr>Die bedingte Wahrscheinlichkeit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2022-11-04T11:20:30Z</dcterms:modified>
</cp:coreProperties>
</file>