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78" r:id="rId3"/>
    <p:sldId id="305" r:id="rId4"/>
    <p:sldId id="303" r:id="rId5"/>
    <p:sldId id="30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34FA5AD-2992-41EC-89DA-FE1362157DDE}"/>
    <pc:docChg chg="undo redo custSel addSld delSld modSld">
      <pc:chgData name="Tegischer Lukas" userId="f78daebb-0565-485c-bd0e-1cd035e796ff" providerId="ADAL" clId="{D34FA5AD-2992-41EC-89DA-FE1362157DDE}" dt="2021-02-10T21:06:52.474" v="261"/>
      <pc:docMkLst>
        <pc:docMk/>
      </pc:docMkLst>
      <pc:sldChg chg="modSp mod">
        <pc:chgData name="Tegischer Lukas" userId="f78daebb-0565-485c-bd0e-1cd035e796ff" providerId="ADAL" clId="{D34FA5AD-2992-41EC-89DA-FE1362157DDE}" dt="2021-02-10T20:58:22.608" v="1" actId="404"/>
        <pc:sldMkLst>
          <pc:docMk/>
          <pc:sldMk cId="336392357" sldId="256"/>
        </pc:sldMkLst>
        <pc:spChg chg="mod">
          <ac:chgData name="Tegischer Lukas" userId="f78daebb-0565-485c-bd0e-1cd035e796ff" providerId="ADAL" clId="{D34FA5AD-2992-41EC-89DA-FE1362157DDE}" dt="2021-02-10T20:58:22.608" v="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D34FA5AD-2992-41EC-89DA-FE1362157DDE}" dt="2021-02-10T21:01:03.137" v="78" actId="1076"/>
        <pc:sldMkLst>
          <pc:docMk/>
          <pc:sldMk cId="4068653008" sldId="278"/>
        </pc:sldMkLst>
        <pc:spChg chg="add mod">
          <ac:chgData name="Tegischer Lukas" userId="f78daebb-0565-485c-bd0e-1cd035e796ff" providerId="ADAL" clId="{D34FA5AD-2992-41EC-89DA-FE1362157DDE}" dt="2021-02-10T20:59:39.714" v="39" actId="20577"/>
          <ac:spMkLst>
            <pc:docMk/>
            <pc:sldMk cId="4068653008" sldId="278"/>
            <ac:spMk id="2" creationId="{73870DDD-A0F3-4326-BAC0-EF07AD0D25D3}"/>
          </ac:spMkLst>
        </pc:spChg>
        <pc:spChg chg="add del mod">
          <ac:chgData name="Tegischer Lukas" userId="f78daebb-0565-485c-bd0e-1cd035e796ff" providerId="ADAL" clId="{D34FA5AD-2992-41EC-89DA-FE1362157DDE}" dt="2021-02-10T21:01:00.357" v="70" actId="20577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0:58:46.513" v="2" actId="478"/>
          <ac:spMkLst>
            <pc:docMk/>
            <pc:sldMk cId="4068653008" sldId="278"/>
            <ac:spMk id="9" creationId="{9E356899-78B0-4029-A41A-9C4271128992}"/>
          </ac:spMkLst>
        </pc:spChg>
        <pc:graphicFrameChg chg="add del mod">
          <ac:chgData name="Tegischer Lukas" userId="f78daebb-0565-485c-bd0e-1cd035e796ff" providerId="ADAL" clId="{D34FA5AD-2992-41EC-89DA-FE1362157DDE}" dt="2021-02-10T20:59:56.082" v="41" actId="478"/>
          <ac:graphicFrameMkLst>
            <pc:docMk/>
            <pc:sldMk cId="4068653008" sldId="278"/>
            <ac:graphicFrameMk id="3" creationId="{2CF9D24C-D256-4C3C-9E2D-BCC8F38FAB49}"/>
          </ac:graphicFrameMkLst>
        </pc:graphicFrameChg>
        <pc:picChg chg="add mod">
          <ac:chgData name="Tegischer Lukas" userId="f78daebb-0565-485c-bd0e-1cd035e796ff" providerId="ADAL" clId="{D34FA5AD-2992-41EC-89DA-FE1362157DDE}" dt="2021-02-10T21:01:03.137" v="78" actId="1076"/>
          <ac:picMkLst>
            <pc:docMk/>
            <pc:sldMk cId="4068653008" sldId="278"/>
            <ac:picMk id="5" creationId="{71A97D56-FA76-4E6E-B6E6-5F3B640E4322}"/>
          </ac:picMkLst>
        </pc:picChg>
        <pc:picChg chg="add del">
          <ac:chgData name="Tegischer Lukas" userId="f78daebb-0565-485c-bd0e-1cd035e796ff" providerId="ADAL" clId="{D34FA5AD-2992-41EC-89DA-FE1362157DDE}" dt="2021-02-10T20:58:58.998" v="4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D34FA5AD-2992-41EC-89DA-FE1362157DDE}" dt="2021-02-10T21:06:37.011" v="259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D34FA5AD-2992-41EC-89DA-FE1362157DDE}" dt="2021-02-10T21:06:29.409" v="253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D34FA5AD-2992-41EC-89DA-FE1362157DDE}" dt="2021-02-10T21:06:32.051" v="255" actId="478"/>
          <ac:spMkLst>
            <pc:docMk/>
            <pc:sldMk cId="3932101437" sldId="291"/>
            <ac:spMk id="4" creationId="{73C5BBD4-D1CE-4955-9020-31912D7DBD18}"/>
          </ac:spMkLst>
        </pc:spChg>
        <pc:spChg chg="del mod">
          <ac:chgData name="Tegischer Lukas" userId="f78daebb-0565-485c-bd0e-1cd035e796ff" providerId="ADAL" clId="{D34FA5AD-2992-41EC-89DA-FE1362157DDE}" dt="2021-02-10T21:06:32.660" v="25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D34FA5AD-2992-41EC-89DA-FE1362157DDE}" dt="2021-02-10T21:06:37.011" v="25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D34FA5AD-2992-41EC-89DA-FE1362157DDE}" dt="2021-02-10T21:06:11.882" v="252" actId="47"/>
        <pc:sldMkLst>
          <pc:docMk/>
          <pc:sldMk cId="442268101" sldId="295"/>
        </pc:sldMkLst>
      </pc:sldChg>
      <pc:sldChg chg="addSp delSp modSp mod delAnim modAnim">
        <pc:chgData name="Tegischer Lukas" userId="f78daebb-0565-485c-bd0e-1cd035e796ff" providerId="ADAL" clId="{D34FA5AD-2992-41EC-89DA-FE1362157DDE}" dt="2021-02-10T21:06:52.474" v="261"/>
        <pc:sldMkLst>
          <pc:docMk/>
          <pc:sldMk cId="1283466592" sldId="302"/>
        </pc:sldMkLst>
        <pc:spChg chg="add mod">
          <ac:chgData name="Tegischer Lukas" userId="f78daebb-0565-485c-bd0e-1cd035e796ff" providerId="ADAL" clId="{D34FA5AD-2992-41EC-89DA-FE1362157DDE}" dt="2021-02-10T21:03:47.682" v="158" actId="1076"/>
          <ac:spMkLst>
            <pc:docMk/>
            <pc:sldMk cId="1283466592" sldId="302"/>
            <ac:spMk id="2" creationId="{D9574B69-4ED4-48DD-8044-5C4B5AB0F715}"/>
          </ac:spMkLst>
        </pc:spChg>
        <pc:spChg chg="del">
          <ac:chgData name="Tegischer Lukas" userId="f78daebb-0565-485c-bd0e-1cd035e796ff" providerId="ADAL" clId="{D34FA5AD-2992-41EC-89DA-FE1362157DDE}" dt="2021-02-10T21:03:33.433" v="155" actId="478"/>
          <ac:spMkLst>
            <pc:docMk/>
            <pc:sldMk cId="1283466592" sldId="302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4:30.161" v="170" actId="1076"/>
          <ac:spMkLst>
            <pc:docMk/>
            <pc:sldMk cId="1283466592" sldId="302"/>
            <ac:spMk id="5" creationId="{8DFB9379-47BF-42C9-A100-6F4A112E4266}"/>
          </ac:spMkLst>
        </pc:spChg>
        <pc:spChg chg="del">
          <ac:chgData name="Tegischer Lukas" userId="f78daebb-0565-485c-bd0e-1cd035e796ff" providerId="ADAL" clId="{D34FA5AD-2992-41EC-89DA-FE1362157DDE}" dt="2021-02-10T21:03:32.437" v="154" actId="478"/>
          <ac:spMkLst>
            <pc:docMk/>
            <pc:sldMk cId="1283466592" sldId="302"/>
            <ac:spMk id="6" creationId="{7DF63945-094E-4001-A211-E59FE4B7E4D1}"/>
          </ac:spMkLst>
        </pc:spChg>
        <pc:spChg chg="del">
          <ac:chgData name="Tegischer Lukas" userId="f78daebb-0565-485c-bd0e-1cd035e796ff" providerId="ADAL" clId="{D34FA5AD-2992-41EC-89DA-FE1362157DDE}" dt="2021-02-10T21:03:30.926" v="153" actId="478"/>
          <ac:spMkLst>
            <pc:docMk/>
            <pc:sldMk cId="1283466592" sldId="302"/>
            <ac:spMk id="9" creationId="{9E356899-78B0-4029-A41A-9C4271128992}"/>
          </ac:spMkLst>
        </pc:spChg>
        <pc:spChg chg="add mod">
          <ac:chgData name="Tegischer Lukas" userId="f78daebb-0565-485c-bd0e-1cd035e796ff" providerId="ADAL" clId="{D34FA5AD-2992-41EC-89DA-FE1362157DDE}" dt="2021-02-10T21:05:10.645" v="206" actId="207"/>
          <ac:spMkLst>
            <pc:docMk/>
            <pc:sldMk cId="1283466592" sldId="302"/>
            <ac:spMk id="10" creationId="{3EAD2AF7-FFE0-48DA-9C77-CDEC68ADA9B9}"/>
          </ac:spMkLst>
        </pc:spChg>
        <pc:picChg chg="add del">
          <ac:chgData name="Tegischer Lukas" userId="f78daebb-0565-485c-bd0e-1cd035e796ff" providerId="ADAL" clId="{D34FA5AD-2992-41EC-89DA-FE1362157DDE}" dt="2021-02-10T21:04:02.835" v="160"/>
          <ac:picMkLst>
            <pc:docMk/>
            <pc:sldMk cId="1283466592" sldId="302"/>
            <ac:picMk id="3" creationId="{198A5195-65CF-43A6-AC54-1B9F25DAD330}"/>
          </ac:picMkLst>
        </pc:picChg>
      </pc:sldChg>
      <pc:sldChg chg="addSp delSp modSp add mod modAnim">
        <pc:chgData name="Tegischer Lukas" userId="f78daebb-0565-485c-bd0e-1cd035e796ff" providerId="ADAL" clId="{D34FA5AD-2992-41EC-89DA-FE1362157DDE}" dt="2021-02-10T21:03:28.655" v="152"/>
        <pc:sldMkLst>
          <pc:docMk/>
          <pc:sldMk cId="4021331988" sldId="303"/>
        </pc:sldMkLst>
        <pc:spChg chg="del">
          <ac:chgData name="Tegischer Lukas" userId="f78daebb-0565-485c-bd0e-1cd035e796ff" providerId="ADAL" clId="{D34FA5AD-2992-41EC-89DA-FE1362157DDE}" dt="2021-02-10T21:01:10.299" v="80" actId="478"/>
          <ac:spMkLst>
            <pc:docMk/>
            <pc:sldMk cId="4021331988" sldId="303"/>
            <ac:spMk id="2" creationId="{73870DDD-A0F3-4326-BAC0-EF07AD0D25D3}"/>
          </ac:spMkLst>
        </pc:spChg>
        <pc:spChg chg="add mod">
          <ac:chgData name="Tegischer Lukas" userId="f78daebb-0565-485c-bd0e-1cd035e796ff" providerId="ADAL" clId="{D34FA5AD-2992-41EC-89DA-FE1362157DDE}" dt="2021-02-10T21:03:18.707" v="148" actId="1076"/>
          <ac:spMkLst>
            <pc:docMk/>
            <pc:sldMk cId="4021331988" sldId="303"/>
            <ac:spMk id="3" creationId="{F2B5D8C1-2E05-4A74-A8B4-ED1004A74E69}"/>
          </ac:spMkLst>
        </pc:spChg>
        <pc:spChg chg="mod">
          <ac:chgData name="Tegischer Lukas" userId="f78daebb-0565-485c-bd0e-1cd035e796ff" providerId="ADAL" clId="{D34FA5AD-2992-41EC-89DA-FE1362157DDE}" dt="2021-02-10T21:01:49.666" v="122" actId="1076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6" creationId="{61A531EA-F97B-4FF9-932E-9AFD08585A9A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7" creationId="{D30241AE-5C01-4B55-AC22-8A6F01B818E7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8" creationId="{9982C55E-443E-4086-A329-1217284055C0}"/>
          </ac:spMkLst>
        </pc:spChg>
        <pc:spChg chg="add mod">
          <ac:chgData name="Tegischer Lukas" userId="f78daebb-0565-485c-bd0e-1cd035e796ff" providerId="ADAL" clId="{D34FA5AD-2992-41EC-89DA-FE1362157DDE}" dt="2021-02-10T21:02:23.480" v="127"/>
          <ac:spMkLst>
            <pc:docMk/>
            <pc:sldMk cId="4021331988" sldId="303"/>
            <ac:spMk id="9" creationId="{39923530-CA69-4D3A-8F9E-AD615053C466}"/>
          </ac:spMkLst>
        </pc:spChg>
        <pc:spChg chg="add mod">
          <ac:chgData name="Tegischer Lukas" userId="f78daebb-0565-485c-bd0e-1cd035e796ff" providerId="ADAL" clId="{D34FA5AD-2992-41EC-89DA-FE1362157DDE}" dt="2021-02-10T21:02:42.662" v="137" actId="20577"/>
          <ac:spMkLst>
            <pc:docMk/>
            <pc:sldMk cId="4021331988" sldId="303"/>
            <ac:spMk id="11" creationId="{3873CB58-E8AE-44E5-AC75-AAE4AA27D0DA}"/>
          </ac:spMkLst>
        </pc:spChg>
        <pc:spChg chg="add mod">
          <ac:chgData name="Tegischer Lukas" userId="f78daebb-0565-485c-bd0e-1cd035e796ff" providerId="ADAL" clId="{D34FA5AD-2992-41EC-89DA-FE1362157DDE}" dt="2021-02-10T21:02:49.208" v="141" actId="20577"/>
          <ac:spMkLst>
            <pc:docMk/>
            <pc:sldMk cId="4021331988" sldId="303"/>
            <ac:spMk id="12" creationId="{2C0E00E4-87CC-44D4-AAA1-A64A45DF8BE3}"/>
          </ac:spMkLst>
        </pc:spChg>
        <pc:spChg chg="add mod">
          <ac:chgData name="Tegischer Lukas" userId="f78daebb-0565-485c-bd0e-1cd035e796ff" providerId="ADAL" clId="{D34FA5AD-2992-41EC-89DA-FE1362157DDE}" dt="2021-02-10T21:02:55.216" v="145" actId="20577"/>
          <ac:spMkLst>
            <pc:docMk/>
            <pc:sldMk cId="4021331988" sldId="303"/>
            <ac:spMk id="13" creationId="{EBD267C9-8456-449C-AA40-68016CBB9D38}"/>
          </ac:spMkLst>
        </pc:spChg>
        <pc:picChg chg="mod">
          <ac:chgData name="Tegischer Lukas" userId="f78daebb-0565-485c-bd0e-1cd035e796ff" providerId="ADAL" clId="{D34FA5AD-2992-41EC-89DA-FE1362157DDE}" dt="2021-02-10T21:03:15.879" v="147" actId="1076"/>
          <ac:picMkLst>
            <pc:docMk/>
            <pc:sldMk cId="4021331988" sldId="303"/>
            <ac:picMk id="5" creationId="{71A97D56-FA76-4E6E-B6E6-5F3B640E4322}"/>
          </ac:picMkLst>
        </pc:picChg>
      </pc:sldChg>
      <pc:sldChg chg="modSp add mod modAnim">
        <pc:chgData name="Tegischer Lukas" userId="f78daebb-0565-485c-bd0e-1cd035e796ff" providerId="ADAL" clId="{D34FA5AD-2992-41EC-89DA-FE1362157DDE}" dt="2021-02-10T21:06:50.682" v="260"/>
        <pc:sldMkLst>
          <pc:docMk/>
          <pc:sldMk cId="1450901147" sldId="304"/>
        </pc:sldMkLst>
        <pc:spChg chg="mod">
          <ac:chgData name="Tegischer Lukas" userId="f78daebb-0565-485c-bd0e-1cd035e796ff" providerId="ADAL" clId="{D34FA5AD-2992-41EC-89DA-FE1362157DDE}" dt="2021-02-10T21:05:33.542" v="222" actId="20577"/>
          <ac:spMkLst>
            <pc:docMk/>
            <pc:sldMk cId="1450901147" sldId="304"/>
            <ac:spMk id="5" creationId="{8DFB9379-47BF-42C9-A100-6F4A112E4266}"/>
          </ac:spMkLst>
        </pc:spChg>
        <pc:spChg chg="mod">
          <ac:chgData name="Tegischer Lukas" userId="f78daebb-0565-485c-bd0e-1cd035e796ff" providerId="ADAL" clId="{D34FA5AD-2992-41EC-89DA-FE1362157DDE}" dt="2021-02-10T21:06:08.667" v="251" actId="1076"/>
          <ac:spMkLst>
            <pc:docMk/>
            <pc:sldMk cId="1450901147" sldId="304"/>
            <ac:spMk id="10" creationId="{3EAD2AF7-FFE0-48DA-9C77-CDEC68ADA9B9}"/>
          </ac:spMkLst>
        </pc:sp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F184BCCC-8633-4388-BBDC-7083C514D94F}"/>
    <pc:docChg chg="custSel delSld modSld">
      <pc:chgData name="Tegischer Lukas" userId="f78daebb-0565-485c-bd0e-1cd035e796ff" providerId="ADAL" clId="{F184BCCC-8633-4388-BBDC-7083C514D94F}" dt="2022-11-04T15:27:43.204" v="7" actId="47"/>
      <pc:docMkLst>
        <pc:docMk/>
      </pc:docMkLst>
      <pc:sldChg chg="delSp modSp mod">
        <pc:chgData name="Tegischer Lukas" userId="f78daebb-0565-485c-bd0e-1cd035e796ff" providerId="ADAL" clId="{F184BCCC-8633-4388-BBDC-7083C514D94F}" dt="2022-11-04T15:27:37.211" v="2" actId="403"/>
        <pc:sldMkLst>
          <pc:docMk/>
          <pc:sldMk cId="336392357" sldId="256"/>
        </pc:sldMkLst>
        <pc:spChg chg="mod">
          <ac:chgData name="Tegischer Lukas" userId="f78daebb-0565-485c-bd0e-1cd035e796ff" providerId="ADAL" clId="{F184BCCC-8633-4388-BBDC-7083C514D94F}" dt="2022-11-04T15:27:37.211" v="2" actId="403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F184BCCC-8633-4388-BBDC-7083C514D94F}" dt="2022-11-04T15:27:33.58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F184BCCC-8633-4388-BBDC-7083C514D94F}" dt="2022-11-04T15:27:38.947" v="3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F184BCCC-8633-4388-BBDC-7083C514D94F}" dt="2022-11-04T15:27:38.947" v="3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184BCCC-8633-4388-BBDC-7083C514D94F}" dt="2022-11-04T15:27:43.204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184BCCC-8633-4388-BBDC-7083C514D94F}" dt="2022-11-04T15:27:40.816" v="5" actId="478"/>
        <pc:sldMkLst>
          <pc:docMk/>
          <pc:sldMk cId="4021331988" sldId="303"/>
        </pc:sldMkLst>
        <pc:picChg chg="del">
          <ac:chgData name="Tegischer Lukas" userId="f78daebb-0565-485c-bd0e-1cd035e796ff" providerId="ADAL" clId="{F184BCCC-8633-4388-BBDC-7083C514D94F}" dt="2022-11-04T15:27:40.816" v="5" actId="478"/>
          <ac:picMkLst>
            <pc:docMk/>
            <pc:sldMk cId="4021331988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184BCCC-8633-4388-BBDC-7083C514D94F}" dt="2022-11-04T15:27:39.697" v="4" actId="478"/>
        <pc:sldMkLst>
          <pc:docMk/>
          <pc:sldMk cId="3160830375" sldId="305"/>
        </pc:sldMkLst>
        <pc:picChg chg="del">
          <ac:chgData name="Tegischer Lukas" userId="f78daebb-0565-485c-bd0e-1cd035e796ff" providerId="ADAL" clId="{F184BCCC-8633-4388-BBDC-7083C514D94F}" dt="2022-11-04T15:27:39.697" v="4" actId="478"/>
          <ac:picMkLst>
            <pc:docMk/>
            <pc:sldMk cId="3160830375" sldId="30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184BCCC-8633-4388-BBDC-7083C514D94F}" dt="2022-11-04T15:27:41.473" v="6" actId="478"/>
        <pc:sldMkLst>
          <pc:docMk/>
          <pc:sldMk cId="1029488608" sldId="306"/>
        </pc:sldMkLst>
        <pc:picChg chg="del">
          <ac:chgData name="Tegischer Lukas" userId="f78daebb-0565-485c-bd0e-1cd035e796ff" providerId="ADAL" clId="{F184BCCC-8633-4388-BBDC-7083C514D94F}" dt="2022-11-04T15:27:41.473" v="6" actId="478"/>
          <ac:picMkLst>
            <pc:docMk/>
            <pc:sldMk cId="1029488608" sldId="30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949A172-B55B-416D-AC2A-BB96763774E7}"/>
    <pc:docChg chg="custSel addSld delSld modSld">
      <pc:chgData name="Tegischer Lukas" userId="f78daebb-0565-485c-bd0e-1cd035e796ff" providerId="ADAL" clId="{7949A172-B55B-416D-AC2A-BB96763774E7}" dt="2021-02-10T19:46:03.884" v="302" actId="113"/>
      <pc:docMkLst>
        <pc:docMk/>
      </pc:docMkLst>
      <pc:sldChg chg="modSp mod">
        <pc:chgData name="Tegischer Lukas" userId="f78daebb-0565-485c-bd0e-1cd035e796ff" providerId="ADAL" clId="{7949A172-B55B-416D-AC2A-BB96763774E7}" dt="2021-02-10T19:38:47.878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949A172-B55B-416D-AC2A-BB96763774E7}" dt="2021-02-10T19:38:47.878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949A172-B55B-416D-AC2A-BB96763774E7}" dt="2021-02-10T19:42:41.179" v="140" actId="113"/>
        <pc:sldMkLst>
          <pc:docMk/>
          <pc:sldMk cId="4068653008" sldId="278"/>
        </pc:sldMkLst>
        <pc:spChg chg="mod">
          <ac:chgData name="Tegischer Lukas" userId="f78daebb-0565-485c-bd0e-1cd035e796ff" providerId="ADAL" clId="{7949A172-B55B-416D-AC2A-BB96763774E7}" dt="2021-02-10T19:42:41.179" v="140" actId="113"/>
          <ac:spMkLst>
            <pc:docMk/>
            <pc:sldMk cId="4068653008" sldId="278"/>
            <ac:spMk id="4" creationId="{DF0A4943-47D8-4BFF-9F81-A8F0BFC53E39}"/>
          </ac:spMkLst>
        </pc:spChg>
        <pc:spChg chg="del">
          <ac:chgData name="Tegischer Lukas" userId="f78daebb-0565-485c-bd0e-1cd035e796ff" providerId="ADAL" clId="{7949A172-B55B-416D-AC2A-BB96763774E7}" dt="2021-02-10T19:41:24.698" v="25" actId="478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7949A172-B55B-416D-AC2A-BB96763774E7}" dt="2021-02-10T19:42:03.784" v="112" actId="1076"/>
          <ac:spMkLst>
            <pc:docMk/>
            <pc:sldMk cId="4068653008" sldId="278"/>
            <ac:spMk id="6" creationId="{7DF63945-094E-4001-A211-E59FE4B7E4D1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7" creationId="{510359B3-0581-448C-BE6F-20386EC88CEC}"/>
          </ac:spMkLst>
        </pc:spChg>
        <pc:spChg chg="del">
          <ac:chgData name="Tegischer Lukas" userId="f78daebb-0565-485c-bd0e-1cd035e796ff" providerId="ADAL" clId="{7949A172-B55B-416D-AC2A-BB96763774E7}" dt="2021-02-10T19:41:56.105" v="105" actId="478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7949A172-B55B-416D-AC2A-BB96763774E7}" dt="2021-02-10T19:42:29.396" v="137" actId="1076"/>
          <ac:spMkLst>
            <pc:docMk/>
            <pc:sldMk cId="4068653008" sldId="278"/>
            <ac:spMk id="9" creationId="{9E356899-78B0-4029-A41A-9C4271128992}"/>
          </ac:spMkLst>
        </pc:spChg>
      </pc:sldChg>
      <pc:sldChg chg="modSp add del mod">
        <pc:chgData name="Tegischer Lukas" userId="f78daebb-0565-485c-bd0e-1cd035e796ff" providerId="ADAL" clId="{7949A172-B55B-416D-AC2A-BB96763774E7}" dt="2021-02-10T19:46:03.884" v="302" actId="113"/>
        <pc:sldMkLst>
          <pc:docMk/>
          <pc:sldMk cId="3932101437" sldId="291"/>
        </pc:sldMkLst>
        <pc:spChg chg="mod">
          <ac:chgData name="Tegischer Lukas" userId="f78daebb-0565-485c-bd0e-1cd035e796ff" providerId="ADAL" clId="{7949A172-B55B-416D-AC2A-BB96763774E7}" dt="2021-02-10T19:46:03.884" v="302" actId="113"/>
          <ac:spMkLst>
            <pc:docMk/>
            <pc:sldMk cId="3932101437" sldId="291"/>
            <ac:spMk id="2" creationId="{00000000-0000-0000-0000-000000000000}"/>
          </ac:spMkLst>
        </pc:spChg>
        <pc:picChg chg="mod">
          <ac:chgData name="Tegischer Lukas" userId="f78daebb-0565-485c-bd0e-1cd035e796ff" providerId="ADAL" clId="{7949A172-B55B-416D-AC2A-BB96763774E7}" dt="2021-02-10T19:45:16.493" v="19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949A172-B55B-416D-AC2A-BB96763774E7}" dt="2021-02-10T19:45:03.201" v="190" actId="1076"/>
        <pc:sldMkLst>
          <pc:docMk/>
          <pc:sldMk cId="442268101" sldId="295"/>
        </pc:sldMkLst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2" creationId="{E3738F7E-0EE1-43BB-91EE-9DDE1E84B614}"/>
          </ac:spMkLst>
        </pc:spChg>
        <pc:spChg chg="add mod">
          <ac:chgData name="Tegischer Lukas" userId="f78daebb-0565-485c-bd0e-1cd035e796ff" providerId="ADAL" clId="{7949A172-B55B-416D-AC2A-BB96763774E7}" dt="2021-02-10T19:44:42.522" v="183" actId="1076"/>
          <ac:spMkLst>
            <pc:docMk/>
            <pc:sldMk cId="442268101" sldId="295"/>
            <ac:spMk id="3" creationId="{BF8C0463-8844-4B45-B21B-145C2108318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4" creationId="{C79666C3-9602-49C0-91CB-30346D5C243C}"/>
          </ac:spMkLst>
        </pc:spChg>
        <pc:spChg chg="add mod">
          <ac:chgData name="Tegischer Lukas" userId="f78daebb-0565-485c-bd0e-1cd035e796ff" providerId="ADAL" clId="{7949A172-B55B-416D-AC2A-BB96763774E7}" dt="2021-02-10T19:44:44.814" v="185" actId="1076"/>
          <ac:spMkLst>
            <pc:docMk/>
            <pc:sldMk cId="442268101" sldId="295"/>
            <ac:spMk id="5" creationId="{394073DF-017E-47FC-834F-252270C2C745}"/>
          </ac:spMkLst>
        </pc:spChg>
        <pc:spChg chg="add mod">
          <ac:chgData name="Tegischer Lukas" userId="f78daebb-0565-485c-bd0e-1cd035e796ff" providerId="ADAL" clId="{7949A172-B55B-416D-AC2A-BB96763774E7}" dt="2021-02-10T19:45:03.201" v="190" actId="1076"/>
          <ac:spMkLst>
            <pc:docMk/>
            <pc:sldMk cId="442268101" sldId="295"/>
            <ac:spMk id="6" creationId="{DB92816F-C19E-43DD-959E-B21620E37137}"/>
          </ac:spMkLst>
        </pc:spChg>
        <pc:spChg chg="add mod">
          <ac:chgData name="Tegischer Lukas" userId="f78daebb-0565-485c-bd0e-1cd035e796ff" providerId="ADAL" clId="{7949A172-B55B-416D-AC2A-BB96763774E7}" dt="2021-02-10T19:44:59.744" v="189" actId="1076"/>
          <ac:spMkLst>
            <pc:docMk/>
            <pc:sldMk cId="442268101" sldId="295"/>
            <ac:spMk id="7" creationId="{FDC5ABC4-1858-4A0B-8C3A-68F94568ED9E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8" creationId="{A356FECC-1102-4E76-A99F-38AA794D5FB2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9" creationId="{AD7642BE-D43D-4295-8157-BFE4D19F0EBC}"/>
          </ac:spMkLst>
        </pc:spChg>
        <pc:spChg chg="del">
          <ac:chgData name="Tegischer Lukas" userId="f78daebb-0565-485c-bd0e-1cd035e796ff" providerId="ADAL" clId="{7949A172-B55B-416D-AC2A-BB96763774E7}" dt="2021-02-10T19:42:59.795" v="146" actId="478"/>
          <ac:spMkLst>
            <pc:docMk/>
            <pc:sldMk cId="442268101" sldId="295"/>
            <ac:spMk id="10" creationId="{483DFBAB-0F8E-49A7-990D-BA04377286CA}"/>
          </ac:spMkLst>
        </pc:spChg>
        <pc:spChg chg="add mod">
          <ac:chgData name="Tegischer Lukas" userId="f78daebb-0565-485c-bd0e-1cd035e796ff" providerId="ADAL" clId="{7949A172-B55B-416D-AC2A-BB96763774E7}" dt="2021-02-10T19:43:10.057" v="151" actId="571"/>
          <ac:spMkLst>
            <pc:docMk/>
            <pc:sldMk cId="442268101" sldId="295"/>
            <ac:spMk id="11" creationId="{4A964559-8E29-447E-BC9C-7309F464AC84}"/>
          </ac:spMkLst>
        </pc:spChg>
        <pc:spChg chg="add mod">
          <ac:chgData name="Tegischer Lukas" userId="f78daebb-0565-485c-bd0e-1cd035e796ff" providerId="ADAL" clId="{7949A172-B55B-416D-AC2A-BB96763774E7}" dt="2021-02-10T19:44:26.902" v="178" actId="1076"/>
          <ac:spMkLst>
            <pc:docMk/>
            <pc:sldMk cId="442268101" sldId="295"/>
            <ac:spMk id="12" creationId="{AE2A76D6-5E07-483A-B7EB-2ED212813610}"/>
          </ac:spMkLst>
        </pc:spChg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1864088896" sldId="296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2049930" sldId="298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424032885" sldId="299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793737226" sldId="300"/>
        </pc:sldMkLst>
      </pc:sldChg>
      <pc:sldChg chg="del">
        <pc:chgData name="Tegischer Lukas" userId="f78daebb-0565-485c-bd0e-1cd035e796ff" providerId="ADAL" clId="{7949A172-B55B-416D-AC2A-BB96763774E7}" dt="2021-02-10T19:44:33.190" v="180" actId="47"/>
        <pc:sldMkLst>
          <pc:docMk/>
          <pc:sldMk cId="3829737838" sldId="301"/>
        </pc:sldMkLst>
      </pc:sldChg>
      <pc:sldChg chg="modSp add">
        <pc:chgData name="Tegischer Lukas" userId="f78daebb-0565-485c-bd0e-1cd035e796ff" providerId="ADAL" clId="{7949A172-B55B-416D-AC2A-BB96763774E7}" dt="2021-02-10T19:42:56.444" v="145" actId="20577"/>
        <pc:sldMkLst>
          <pc:docMk/>
          <pc:sldMk cId="1283466592" sldId="302"/>
        </pc:sldMkLst>
        <pc:spChg chg="mod">
          <ac:chgData name="Tegischer Lukas" userId="f78daebb-0565-485c-bd0e-1cd035e796ff" providerId="ADAL" clId="{7949A172-B55B-416D-AC2A-BB96763774E7}" dt="2021-02-10T19:42:50.098" v="142" actId="20577"/>
          <ac:spMkLst>
            <pc:docMk/>
            <pc:sldMk cId="1283466592" sldId="302"/>
            <ac:spMk id="6" creationId="{7DF63945-094E-4001-A211-E59FE4B7E4D1}"/>
          </ac:spMkLst>
        </pc:spChg>
        <pc:spChg chg="mod">
          <ac:chgData name="Tegischer Lukas" userId="f78daebb-0565-485c-bd0e-1cd035e796ff" providerId="ADAL" clId="{7949A172-B55B-416D-AC2A-BB96763774E7}" dt="2021-02-10T19:42:56.444" v="145" actId="20577"/>
          <ac:spMkLst>
            <pc:docMk/>
            <pc:sldMk cId="1283466592" sldId="302"/>
            <ac:spMk id="9" creationId="{9E356899-78B0-4029-A41A-9C4271128992}"/>
          </ac:spMkLst>
        </pc:sp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E68D9A69-2395-43AC-A029-3DE4391E4CC6}"/>
    <pc:docChg chg="undo custSel addSld delSld modSld">
      <pc:chgData name="Tegischer Lukas" userId="f78daebb-0565-485c-bd0e-1cd035e796ff" providerId="ADAL" clId="{E68D9A69-2395-43AC-A029-3DE4391E4CC6}" dt="2021-02-10T21:15:01.228" v="532" actId="20577"/>
      <pc:docMkLst>
        <pc:docMk/>
      </pc:docMkLst>
      <pc:sldChg chg="modSp mod">
        <pc:chgData name="Tegischer Lukas" userId="f78daebb-0565-485c-bd0e-1cd035e796ff" providerId="ADAL" clId="{E68D9A69-2395-43AC-A029-3DE4391E4CC6}" dt="2021-02-10T21:07:25.057" v="34" actId="113"/>
        <pc:sldMkLst>
          <pc:docMk/>
          <pc:sldMk cId="336392357" sldId="256"/>
        </pc:sldMkLst>
        <pc:spChg chg="mod">
          <ac:chgData name="Tegischer Lukas" userId="f78daebb-0565-485c-bd0e-1cd035e796ff" providerId="ADAL" clId="{E68D9A69-2395-43AC-A029-3DE4391E4CC6}" dt="2021-02-10T21:07:25.057" v="3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E68D9A69-2395-43AC-A029-3DE4391E4CC6}" dt="2021-02-10T21:12:46.737" v="414"/>
        <pc:sldMkLst>
          <pc:docMk/>
          <pc:sldMk cId="4068653008" sldId="278"/>
        </pc:sldMkLst>
        <pc:spChg chg="del">
          <ac:chgData name="Tegischer Lukas" userId="f78daebb-0565-485c-bd0e-1cd035e796ff" providerId="ADAL" clId="{E68D9A69-2395-43AC-A029-3DE4391E4CC6}" dt="2021-02-10T21:07:36.871" v="66" actId="478"/>
          <ac:spMkLst>
            <pc:docMk/>
            <pc:sldMk cId="4068653008" sldId="278"/>
            <ac:spMk id="2" creationId="{73870DDD-A0F3-4326-BAC0-EF07AD0D25D3}"/>
          </ac:spMkLst>
        </pc:spChg>
        <pc:spChg chg="add mod">
          <ac:chgData name="Tegischer Lukas" userId="f78daebb-0565-485c-bd0e-1cd035e796ff" providerId="ADAL" clId="{E68D9A69-2395-43AC-A029-3DE4391E4CC6}" dt="2021-02-10T21:12:38.952" v="411" actId="1076"/>
          <ac:spMkLst>
            <pc:docMk/>
            <pc:sldMk cId="4068653008" sldId="278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2:37.255" v="410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2:42.416" v="412" actId="1076"/>
          <ac:spMkLst>
            <pc:docMk/>
            <pc:sldMk cId="4068653008" sldId="278"/>
            <ac:spMk id="6" creationId="{A1ED8C0B-7F2A-4120-900B-5A42475ABC1B}"/>
          </ac:spMkLst>
        </pc:spChg>
        <pc:spChg chg="add mod">
          <ac:chgData name="Tegischer Lukas" userId="f78daebb-0565-485c-bd0e-1cd035e796ff" providerId="ADAL" clId="{E68D9A69-2395-43AC-A029-3DE4391E4CC6}" dt="2021-02-10T21:12:44.605" v="413" actId="1076"/>
          <ac:spMkLst>
            <pc:docMk/>
            <pc:sldMk cId="4068653008" sldId="278"/>
            <ac:spMk id="7" creationId="{F84695E9-D8C2-4C5E-8F05-A006C4003545}"/>
          </ac:spMkLst>
        </pc:spChg>
        <pc:spChg chg="add mod">
          <ac:chgData name="Tegischer Lukas" userId="f78daebb-0565-485c-bd0e-1cd035e796ff" providerId="ADAL" clId="{E68D9A69-2395-43AC-A029-3DE4391E4CC6}" dt="2021-02-10T21:12:35.202" v="409" actId="20577"/>
          <ac:spMkLst>
            <pc:docMk/>
            <pc:sldMk cId="4068653008" sldId="278"/>
            <ac:spMk id="8" creationId="{016C812A-624C-46BA-9B6D-489D330952D0}"/>
          </ac:spMkLst>
        </pc:spChg>
        <pc:picChg chg="del">
          <ac:chgData name="Tegischer Lukas" userId="f78daebb-0565-485c-bd0e-1cd035e796ff" providerId="ADAL" clId="{E68D9A69-2395-43AC-A029-3DE4391E4CC6}" dt="2021-02-10T21:07:37.174" v="67" actId="478"/>
          <ac:picMkLst>
            <pc:docMk/>
            <pc:sldMk cId="4068653008" sldId="278"/>
            <ac:picMk id="5" creationId="{71A97D56-FA76-4E6E-B6E6-5F3B640E4322}"/>
          </ac:picMkLst>
        </pc:picChg>
      </pc:sldChg>
      <pc:sldChg chg="modSp add del mod">
        <pc:chgData name="Tegischer Lukas" userId="f78daebb-0565-485c-bd0e-1cd035e796ff" providerId="ADAL" clId="{E68D9A69-2395-43AC-A029-3DE4391E4CC6}" dt="2021-02-10T21:15:01.228" v="53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68D9A69-2395-43AC-A029-3DE4391E4CC6}" dt="2021-02-10T21:15:01.228" v="53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283466592" sldId="302"/>
        </pc:sldMkLst>
      </pc:sldChg>
      <pc:sldChg chg="addSp delSp modSp mod delAnim">
        <pc:chgData name="Tegischer Lukas" userId="f78daebb-0565-485c-bd0e-1cd035e796ff" providerId="ADAL" clId="{E68D9A69-2395-43AC-A029-3DE4391E4CC6}" dt="2021-02-10T21:13:42.993" v="439" actId="1076"/>
        <pc:sldMkLst>
          <pc:docMk/>
          <pc:sldMk cId="4021331988" sldId="303"/>
        </pc:sldMkLst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3" creationId="{F2B5D8C1-2E05-4A74-A8B4-ED1004A74E69}"/>
          </ac:spMkLst>
        </pc:spChg>
        <pc:spChg chg="del">
          <ac:chgData name="Tegischer Lukas" userId="f78daebb-0565-485c-bd0e-1cd035e796ff" providerId="ADAL" clId="{E68D9A69-2395-43AC-A029-3DE4391E4CC6}" dt="2021-02-10T21:13:06.359" v="423" actId="478"/>
          <ac:spMkLst>
            <pc:docMk/>
            <pc:sldMk cId="4021331988" sldId="303"/>
            <ac:spMk id="4" creationId="{DF0A4943-47D8-4BFF-9F81-A8F0BFC53E39}"/>
          </ac:spMkLst>
        </pc:spChg>
        <pc:spChg chg="add mod">
          <ac:chgData name="Tegischer Lukas" userId="f78daebb-0565-485c-bd0e-1cd035e796ff" providerId="ADAL" clId="{E68D9A69-2395-43AC-A029-3DE4391E4CC6}" dt="2021-02-10T21:13:17.906" v="429" actId="14100"/>
          <ac:spMkLst>
            <pc:docMk/>
            <pc:sldMk cId="4021331988" sldId="303"/>
            <ac:spMk id="7" creationId="{60B4FECE-F587-44E1-96FC-B87FCE35C827}"/>
          </ac:spMkLst>
        </pc:spChg>
        <pc:spChg chg="add mod">
          <ac:chgData name="Tegischer Lukas" userId="f78daebb-0565-485c-bd0e-1cd035e796ff" providerId="ADAL" clId="{E68D9A69-2395-43AC-A029-3DE4391E4CC6}" dt="2021-02-10T21:13:42.993" v="439" actId="1076"/>
          <ac:spMkLst>
            <pc:docMk/>
            <pc:sldMk cId="4021331988" sldId="303"/>
            <ac:spMk id="8" creationId="{BE65A32B-0393-42F8-BAFC-35F9A770C277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1" creationId="{3873CB58-E8AE-44E5-AC75-AAE4AA27D0DA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2" creationId="{2C0E00E4-87CC-44D4-AAA1-A64A45DF8BE3}"/>
          </ac:spMkLst>
        </pc:spChg>
        <pc:spChg chg="del">
          <ac:chgData name="Tegischer Lukas" userId="f78daebb-0565-485c-bd0e-1cd035e796ff" providerId="ADAL" clId="{E68D9A69-2395-43AC-A029-3DE4391E4CC6}" dt="2021-02-10T21:13:05.497" v="422" actId="478"/>
          <ac:spMkLst>
            <pc:docMk/>
            <pc:sldMk cId="4021331988" sldId="303"/>
            <ac:spMk id="13" creationId="{EBD267C9-8456-449C-AA40-68016CBB9D38}"/>
          </ac:spMkLst>
        </pc:spChg>
        <pc:graphicFrameChg chg="add del modGraphic">
          <ac:chgData name="Tegischer Lukas" userId="f78daebb-0565-485c-bd0e-1cd035e796ff" providerId="ADAL" clId="{E68D9A69-2395-43AC-A029-3DE4391E4CC6}" dt="2021-02-10T21:13:03.513" v="421" actId="27309"/>
          <ac:graphicFrameMkLst>
            <pc:docMk/>
            <pc:sldMk cId="4021331988" sldId="303"/>
            <ac:graphicFrameMk id="6" creationId="{7BB38434-9762-42D4-B768-4215AE960706}"/>
          </ac:graphicFrameMkLst>
        </pc:graphicFrameChg>
        <pc:picChg chg="del">
          <ac:chgData name="Tegischer Lukas" userId="f78daebb-0565-485c-bd0e-1cd035e796ff" providerId="ADAL" clId="{E68D9A69-2395-43AC-A029-3DE4391E4CC6}" dt="2021-02-10T21:13:05.497" v="422" actId="478"/>
          <ac:picMkLst>
            <pc:docMk/>
            <pc:sldMk cId="4021331988" sldId="303"/>
            <ac:picMk id="5" creationId="{71A97D56-FA76-4E6E-B6E6-5F3B640E4322}"/>
          </ac:picMkLst>
        </pc:picChg>
      </pc:sldChg>
      <pc:sldChg chg="del">
        <pc:chgData name="Tegischer Lukas" userId="f78daebb-0565-485c-bd0e-1cd035e796ff" providerId="ADAL" clId="{E68D9A69-2395-43AC-A029-3DE4391E4CC6}" dt="2021-02-10T21:14:30.921" v="462" actId="47"/>
        <pc:sldMkLst>
          <pc:docMk/>
          <pc:sldMk cId="1450901147" sldId="304"/>
        </pc:sldMkLst>
      </pc:sldChg>
      <pc:sldChg chg="delSp modSp add mod delAnim modAnim">
        <pc:chgData name="Tegischer Lukas" userId="f78daebb-0565-485c-bd0e-1cd035e796ff" providerId="ADAL" clId="{E68D9A69-2395-43AC-A029-3DE4391E4CC6}" dt="2021-02-10T21:13:00.008" v="419" actId="1076"/>
        <pc:sldMkLst>
          <pc:docMk/>
          <pc:sldMk cId="3160830375" sldId="305"/>
        </pc:sldMkLst>
        <pc:spChg chg="del">
          <ac:chgData name="Tegischer Lukas" userId="f78daebb-0565-485c-bd0e-1cd035e796ff" providerId="ADAL" clId="{E68D9A69-2395-43AC-A029-3DE4391E4CC6}" dt="2021-02-10T21:10:24.075" v="154" actId="478"/>
          <ac:spMkLst>
            <pc:docMk/>
            <pc:sldMk cId="3160830375" sldId="305"/>
            <ac:spMk id="3" creationId="{C5BACFE1-481E-4FA3-8E6C-FC711C337B98}"/>
          </ac:spMkLst>
        </pc:spChg>
        <pc:spChg chg="mod">
          <ac:chgData name="Tegischer Lukas" userId="f78daebb-0565-485c-bd0e-1cd035e796ff" providerId="ADAL" clId="{E68D9A69-2395-43AC-A029-3DE4391E4CC6}" dt="2021-02-10T21:13:00.008" v="419" actId="1076"/>
          <ac:spMkLst>
            <pc:docMk/>
            <pc:sldMk cId="3160830375" sldId="305"/>
            <ac:spMk id="4" creationId="{DF0A4943-47D8-4BFF-9F81-A8F0BFC53E39}"/>
          </ac:spMkLst>
        </pc:spChg>
        <pc:spChg chg="mod">
          <ac:chgData name="Tegischer Lukas" userId="f78daebb-0565-485c-bd0e-1cd035e796ff" providerId="ADAL" clId="{E68D9A69-2395-43AC-A029-3DE4391E4CC6}" dt="2021-02-10T21:12:57.546" v="418" actId="404"/>
          <ac:spMkLst>
            <pc:docMk/>
            <pc:sldMk cId="3160830375" sldId="305"/>
            <ac:spMk id="6" creationId="{A1ED8C0B-7F2A-4120-900B-5A42475ABC1B}"/>
          </ac:spMkLst>
        </pc:spChg>
        <pc:spChg chg="del">
          <ac:chgData name="Tegischer Lukas" userId="f78daebb-0565-485c-bd0e-1cd035e796ff" providerId="ADAL" clId="{E68D9A69-2395-43AC-A029-3DE4391E4CC6}" dt="2021-02-10T21:12:09.951" v="403" actId="478"/>
          <ac:spMkLst>
            <pc:docMk/>
            <pc:sldMk cId="3160830375" sldId="305"/>
            <ac:spMk id="7" creationId="{F84695E9-D8C2-4C5E-8F05-A006C4003545}"/>
          </ac:spMkLst>
        </pc:spChg>
      </pc:sldChg>
      <pc:sldChg chg="addSp delSp modSp add mod">
        <pc:chgData name="Tegischer Lukas" userId="f78daebb-0565-485c-bd0e-1cd035e796ff" providerId="ADAL" clId="{E68D9A69-2395-43AC-A029-3DE4391E4CC6}" dt="2021-02-10T21:14:27.136" v="461" actId="1076"/>
        <pc:sldMkLst>
          <pc:docMk/>
          <pc:sldMk cId="1029488608" sldId="306"/>
        </pc:sldMkLst>
        <pc:spChg chg="add mod">
          <ac:chgData name="Tegischer Lukas" userId="f78daebb-0565-485c-bd0e-1cd035e796ff" providerId="ADAL" clId="{E68D9A69-2395-43AC-A029-3DE4391E4CC6}" dt="2021-02-10T21:14:27.136" v="461" actId="1076"/>
          <ac:spMkLst>
            <pc:docMk/>
            <pc:sldMk cId="1029488608" sldId="306"/>
            <ac:spMk id="2" creationId="{D05E61E7-B0DF-4D25-AB2A-36FEC300A8A6}"/>
          </ac:spMkLst>
        </pc:spChg>
        <pc:spChg chg="del">
          <ac:chgData name="Tegischer Lukas" userId="f78daebb-0565-485c-bd0e-1cd035e796ff" providerId="ADAL" clId="{E68D9A69-2395-43AC-A029-3DE4391E4CC6}" dt="2021-02-10T21:13:46.955" v="441" actId="478"/>
          <ac:spMkLst>
            <pc:docMk/>
            <pc:sldMk cId="1029488608" sldId="306"/>
            <ac:spMk id="8" creationId="{BE65A32B-0393-42F8-BAFC-35F9A770C2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1686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6470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1638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Definitionsmenge</a:t>
            </a:r>
            <a:endParaRPr lang="de-AT" sz="24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4996563" y="411841"/>
            <a:ext cx="21988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5BACFE1-481E-4FA3-8E6C-FC711C337B98}"/>
              </a:ext>
            </a:extLst>
          </p:cNvPr>
          <p:cNvSpPr/>
          <p:nvPr/>
        </p:nvSpPr>
        <p:spPr>
          <a:xfrm>
            <a:off x="1409699" y="1108874"/>
            <a:ext cx="9372600" cy="1019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Bruchterme sind Terme, bei denen die Variablen auch im Nenner vorkommen. Für die Variablen können beliebige Zahlen aus einer gegebenen </a:t>
            </a:r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Grundmenge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eingesetzt werden. </a:t>
            </a:r>
          </a:p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muss jedoch beachtet werden, dass der </a:t>
            </a: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Nenner nicht 0 sein darf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1ED8C0B-7F2A-4120-900B-5A42475ABC1B}"/>
              </a:ext>
            </a:extLst>
          </p:cNvPr>
          <p:cNvSpPr/>
          <p:nvPr/>
        </p:nvSpPr>
        <p:spPr>
          <a:xfrm>
            <a:off x="700086" y="2471133"/>
            <a:ext cx="10791825" cy="7834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Definitionsmenge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(kurz D) ist die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 derjenigen reellen Zahlen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für die der Term einen Wert annimmt bzw. die in den </a:t>
            </a: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 eingesetzt werden dürfen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(Aufpassen bei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84695E9-D8C2-4C5E-8F05-A006C4003545}"/>
                  </a:ext>
                </a:extLst>
              </p:cNvPr>
              <p:cNvSpPr/>
              <p:nvPr/>
            </p:nvSpPr>
            <p:spPr>
              <a:xfrm>
                <a:off x="4883294" y="3609961"/>
                <a:ext cx="2425408" cy="484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m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it</m:t>
                    </m:r>
                    <m:r>
                      <a:rPr lang="de-AT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AT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G</m:t>
                    </m:r>
                    <m:r>
                      <a:rPr lang="de-AT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F84695E9-D8C2-4C5E-8F05-A006C40035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294" y="3609961"/>
                <a:ext cx="2425408" cy="484941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16C812A-624C-46BA-9B6D-489D330952D0}"/>
                  </a:ext>
                </a:extLst>
              </p:cNvPr>
              <p:cNvSpPr/>
              <p:nvPr/>
            </p:nvSpPr>
            <p:spPr>
              <a:xfrm>
                <a:off x="495300" y="5774367"/>
                <a:ext cx="10791824" cy="7619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\</m:t>
                    </m:r>
                    <m:r>
                      <m:rPr>
                        <m:lit/>
                      </m:rP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{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−1}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bedeutet, dass in den Term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alle reellen Zahlen außer -1 eingesetzt werden dürfen!!! Würde man -1 einsetzen, wäre der Nenner gleich 0.</a:t>
                </a:r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16C812A-624C-46BA-9B6D-489D330952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" y="5774367"/>
                <a:ext cx="10791824" cy="761940"/>
              </a:xfrm>
              <a:prstGeom prst="rect">
                <a:avLst/>
              </a:prstGeom>
              <a:blipFill>
                <a:blip r:embed="rId5"/>
                <a:stretch>
                  <a:fillRect l="-452" r="-282" b="-12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F0A4943-47D8-4BFF-9F81-A8F0BFC53E39}"/>
              </a:ext>
            </a:extLst>
          </p:cNvPr>
          <p:cNvSpPr/>
          <p:nvPr/>
        </p:nvSpPr>
        <p:spPr>
          <a:xfrm>
            <a:off x="3332359" y="2114105"/>
            <a:ext cx="55272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 - Definitionsmenge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1ED8C0B-7F2A-4120-900B-5A42475ABC1B}"/>
              </a:ext>
            </a:extLst>
          </p:cNvPr>
          <p:cNvSpPr/>
          <p:nvPr/>
        </p:nvSpPr>
        <p:spPr>
          <a:xfrm>
            <a:off x="790574" y="2985994"/>
            <a:ext cx="10791825" cy="962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ctr">
              <a:lnSpc>
                <a:spcPct val="13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ACHTUNG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Die Definitionsmenge gibt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die Zahlen an, die nicht eingesetzt werden dürfen!!!!</a:t>
            </a:r>
          </a:p>
          <a:p>
            <a:pPr marL="285750" lvl="0" indent="-285750" algn="ctr">
              <a:lnSpc>
                <a:spcPct val="13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Sondern die Definitionsmenge gibt die Menge aller Zahlen an, die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eingesetzt werden dürfen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60830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B4FECE-F587-44E1-96FC-B87FCE35C827}"/>
                  </a:ext>
                </a:extLst>
              </p:cNvPr>
              <p:cNvSpPr/>
              <p:nvPr/>
            </p:nvSpPr>
            <p:spPr>
              <a:xfrm>
                <a:off x="438150" y="361118"/>
                <a:ext cx="9658350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größtmögliche Definitionsmenge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Terms mit der Grundmenge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B4FECE-F587-44E1-96FC-B87FCE35C8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361118"/>
                <a:ext cx="9658350" cy="422616"/>
              </a:xfrm>
              <a:prstGeom prst="rect">
                <a:avLst/>
              </a:prstGeom>
              <a:blipFill>
                <a:blip r:embed="rId4"/>
                <a:stretch>
                  <a:fillRect l="-568" b="-214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BE65A32B-0393-42F8-BAFC-35F9A770C277}"/>
                  </a:ext>
                </a:extLst>
              </p:cNvPr>
              <p:cNvSpPr/>
              <p:nvPr/>
            </p:nvSpPr>
            <p:spPr>
              <a:xfrm>
                <a:off x="4570037" y="989620"/>
                <a:ext cx="3051926" cy="7140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de-AT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BE65A32B-0393-42F8-BAFC-35F9A770C2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037" y="989620"/>
                <a:ext cx="3051926" cy="7140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1331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B4FECE-F587-44E1-96FC-B87FCE35C827}"/>
                  </a:ext>
                </a:extLst>
              </p:cNvPr>
              <p:cNvSpPr/>
              <p:nvPr/>
            </p:nvSpPr>
            <p:spPr>
              <a:xfrm>
                <a:off x="438150" y="361118"/>
                <a:ext cx="9658350" cy="4226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spcAft>
                    <a:spcPts val="2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größtmögliche Definitionsmenge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Terms mit der Grundmenge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60B4FECE-F587-44E1-96FC-B87FCE35C8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361118"/>
                <a:ext cx="9658350" cy="422616"/>
              </a:xfrm>
              <a:prstGeom prst="rect">
                <a:avLst/>
              </a:prstGeom>
              <a:blipFill>
                <a:blip r:embed="rId4"/>
                <a:stretch>
                  <a:fillRect l="-568" b="-214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05E61E7-B0DF-4D25-AB2A-36FEC300A8A6}"/>
                  </a:ext>
                </a:extLst>
              </p:cNvPr>
              <p:cNvSpPr/>
              <p:nvPr/>
            </p:nvSpPr>
            <p:spPr>
              <a:xfrm>
                <a:off x="3884305" y="1121814"/>
                <a:ext cx="4423390" cy="7140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d>
                        <m: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+6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d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D05E61E7-B0DF-4D25-AB2A-36FEC300A8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305" y="1121814"/>
                <a:ext cx="4423390" cy="7140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9488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208</Words>
  <Application>Microsoft Office PowerPoint</Application>
  <PresentationFormat>Breitbild</PresentationFormat>
  <Paragraphs>19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Bruchterme Definitionsmenge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2022-11-04T15:27:45Z</dcterms:modified>
</cp:coreProperties>
</file>