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78" r:id="rId3"/>
    <p:sldId id="292" r:id="rId4"/>
    <p:sldId id="293" r:id="rId5"/>
    <p:sldId id="294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C4B4AAA-9513-45F5-BA68-A367FD962BF4}"/>
    <pc:docChg chg="custSel delSld modSld">
      <pc:chgData name="Tegischer Lukas" userId="f78daebb-0565-485c-bd0e-1cd035e796ff" providerId="ADAL" clId="{DC4B4AAA-9513-45F5-BA68-A367FD962BF4}" dt="2022-11-04T15:50:22.253" v="14" actId="478"/>
      <pc:docMkLst>
        <pc:docMk/>
      </pc:docMkLst>
      <pc:sldChg chg="delSp modSp mod">
        <pc:chgData name="Tegischer Lukas" userId="f78daebb-0565-485c-bd0e-1cd035e796ff" providerId="ADAL" clId="{DC4B4AAA-9513-45F5-BA68-A367FD962BF4}" dt="2022-11-04T15:50:05.966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DC4B4AAA-9513-45F5-BA68-A367FD962BF4}" dt="2022-11-04T15:50:05.616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DC4B4AAA-9513-45F5-BA68-A367FD962BF4}" dt="2022-11-04T15:50:05.966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">
        <pc:chgData name="Tegischer Lukas" userId="f78daebb-0565-485c-bd0e-1cd035e796ff" providerId="ADAL" clId="{DC4B4AAA-9513-45F5-BA68-A367FD962BF4}" dt="2022-11-04T15:50:18.285" v="11" actId="478"/>
        <pc:sldMkLst>
          <pc:docMk/>
          <pc:sldMk cId="4068653008" sldId="278"/>
        </pc:sldMkLst>
        <pc:spChg chg="del">
          <ac:chgData name="Tegischer Lukas" userId="f78daebb-0565-485c-bd0e-1cd035e796ff" providerId="ADAL" clId="{DC4B4AAA-9513-45F5-BA68-A367FD962BF4}" dt="2022-11-04T15:50:08.276" v="3" actId="478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DC4B4AAA-9513-45F5-BA68-A367FD962BF4}" dt="2022-11-04T15:50:18.285" v="11" actId="478"/>
          <ac:spMkLst>
            <pc:docMk/>
            <pc:sldMk cId="4068653008" sldId="278"/>
            <ac:spMk id="7" creationId="{CD52BDAC-DA83-EC66-6BA5-77C3F48588E8}"/>
          </ac:spMkLst>
        </pc:spChg>
        <pc:picChg chg="del">
          <ac:chgData name="Tegischer Lukas" userId="f78daebb-0565-485c-bd0e-1cd035e796ff" providerId="ADAL" clId="{DC4B4AAA-9513-45F5-BA68-A367FD962BF4}" dt="2022-11-04T15:50:07.218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DC4B4AAA-9513-45F5-BA68-A367FD962BF4}" dt="2022-11-04T15:50:11.933" v="7" actId="47"/>
        <pc:sldMkLst>
          <pc:docMk/>
          <pc:sldMk cId="3932101437" sldId="291"/>
        </pc:sldMkLst>
      </pc:sldChg>
      <pc:sldChg chg="addSp delSp modSp mod">
        <pc:chgData name="Tegischer Lukas" userId="f78daebb-0565-485c-bd0e-1cd035e796ff" providerId="ADAL" clId="{DC4B4AAA-9513-45F5-BA68-A367FD962BF4}" dt="2022-11-04T15:50:20.596" v="12" actId="478"/>
        <pc:sldMkLst>
          <pc:docMk/>
          <pc:sldMk cId="3227496293" sldId="292"/>
        </pc:sldMkLst>
        <pc:spChg chg="del">
          <ac:chgData name="Tegischer Lukas" userId="f78daebb-0565-485c-bd0e-1cd035e796ff" providerId="ADAL" clId="{DC4B4AAA-9513-45F5-BA68-A367FD962BF4}" dt="2022-11-04T15:50:09.130" v="4" actId="478"/>
          <ac:spMkLst>
            <pc:docMk/>
            <pc:sldMk cId="3227496293" sldId="292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DC4B4AAA-9513-45F5-BA68-A367FD962BF4}" dt="2022-11-04T15:50:16.150" v="10" actId="478"/>
          <ac:spMkLst>
            <pc:docMk/>
            <pc:sldMk cId="3227496293" sldId="292"/>
            <ac:spMk id="6" creationId="{D57550F3-7C66-5B0C-FD9F-2D16BB6B502C}"/>
          </ac:spMkLst>
        </pc:spChg>
        <pc:picChg chg="del">
          <ac:chgData name="Tegischer Lukas" userId="f78daebb-0565-485c-bd0e-1cd035e796ff" providerId="ADAL" clId="{DC4B4AAA-9513-45F5-BA68-A367FD962BF4}" dt="2022-11-04T15:50:20.596" v="12" actId="478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mod">
        <pc:chgData name="Tegischer Lukas" userId="f78daebb-0565-485c-bd0e-1cd035e796ff" providerId="ADAL" clId="{DC4B4AAA-9513-45F5-BA68-A367FD962BF4}" dt="2022-11-04T15:50:21.575" v="13" actId="478"/>
        <pc:sldMkLst>
          <pc:docMk/>
          <pc:sldMk cId="3076503073" sldId="293"/>
        </pc:sldMkLst>
        <pc:spChg chg="del">
          <ac:chgData name="Tegischer Lukas" userId="f78daebb-0565-485c-bd0e-1cd035e796ff" providerId="ADAL" clId="{DC4B4AAA-9513-45F5-BA68-A367FD962BF4}" dt="2022-11-04T15:50:09.879" v="5" actId="478"/>
          <ac:spMkLst>
            <pc:docMk/>
            <pc:sldMk cId="3076503073" sldId="29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DC4B4AAA-9513-45F5-BA68-A367FD962BF4}" dt="2022-11-04T15:50:15.089" v="9" actId="478"/>
          <ac:spMkLst>
            <pc:docMk/>
            <pc:sldMk cId="3076503073" sldId="293"/>
            <ac:spMk id="5" creationId="{BABC8179-05D5-66E3-E033-1CDBF75CA07E}"/>
          </ac:spMkLst>
        </pc:spChg>
        <pc:picChg chg="del">
          <ac:chgData name="Tegischer Lukas" userId="f78daebb-0565-485c-bd0e-1cd035e796ff" providerId="ADAL" clId="{DC4B4AAA-9513-45F5-BA68-A367FD962BF4}" dt="2022-11-04T15:50:21.575" v="13" actId="478"/>
          <ac:picMkLst>
            <pc:docMk/>
            <pc:sldMk cId="3076503073" sldId="293"/>
            <ac:picMk id="13" creationId="{4D3EDFA6-C8E8-4043-888D-81D97C6F4110}"/>
          </ac:picMkLst>
        </pc:picChg>
      </pc:sldChg>
      <pc:sldChg chg="addSp delSp modSp mod">
        <pc:chgData name="Tegischer Lukas" userId="f78daebb-0565-485c-bd0e-1cd035e796ff" providerId="ADAL" clId="{DC4B4AAA-9513-45F5-BA68-A367FD962BF4}" dt="2022-11-04T15:50:22.253" v="14" actId="478"/>
        <pc:sldMkLst>
          <pc:docMk/>
          <pc:sldMk cId="3743411893" sldId="294"/>
        </pc:sldMkLst>
        <pc:spChg chg="del">
          <ac:chgData name="Tegischer Lukas" userId="f78daebb-0565-485c-bd0e-1cd035e796ff" providerId="ADAL" clId="{DC4B4AAA-9513-45F5-BA68-A367FD962BF4}" dt="2022-11-04T15:50:10.575" v="6" actId="478"/>
          <ac:spMkLst>
            <pc:docMk/>
            <pc:sldMk cId="3743411893" sldId="294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DC4B4AAA-9513-45F5-BA68-A367FD962BF4}" dt="2022-11-04T15:50:14.181" v="8" actId="478"/>
          <ac:spMkLst>
            <pc:docMk/>
            <pc:sldMk cId="3743411893" sldId="294"/>
            <ac:spMk id="6" creationId="{C06332B5-729E-20A4-6D25-457C79C53741}"/>
          </ac:spMkLst>
        </pc:spChg>
        <pc:picChg chg="del">
          <ac:chgData name="Tegischer Lukas" userId="f78daebb-0565-485c-bd0e-1cd035e796ff" providerId="ADAL" clId="{DC4B4AAA-9513-45F5-BA68-A367FD962BF4}" dt="2022-11-04T15:50:22.253" v="14" actId="478"/>
          <ac:picMkLst>
            <pc:docMk/>
            <pc:sldMk cId="3743411893" sldId="294"/>
            <ac:picMk id="13" creationId="{4D3EDFA6-C8E8-4043-888D-81D97C6F4110}"/>
          </ac:picMkLst>
        </pc:picChg>
      </pc:sldChg>
    </pc:docChg>
  </pc:docChgLst>
  <pc:docChgLst>
    <pc:chgData name="Tegischer Lukas" userId="f78daebb-0565-485c-bd0e-1cd035e796ff" providerId="ADAL" clId="{5500073A-BFED-4952-B194-86E7AA0CB7BC}"/>
    <pc:docChg chg="undo custSel addSld delSld modSld">
      <pc:chgData name="Tegischer Lukas" userId="f78daebb-0565-485c-bd0e-1cd035e796ff" providerId="ADAL" clId="{5500073A-BFED-4952-B194-86E7AA0CB7BC}" dt="2020-05-24T19:39:57.949" v="352" actId="20577"/>
      <pc:docMkLst>
        <pc:docMk/>
      </pc:docMkLst>
      <pc:sldChg chg="modSp">
        <pc:chgData name="Tegischer Lukas" userId="f78daebb-0565-485c-bd0e-1cd035e796ff" providerId="ADAL" clId="{5500073A-BFED-4952-B194-86E7AA0CB7BC}" dt="2020-05-23T07:56:23.613" v="3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500073A-BFED-4952-B194-86E7AA0CB7BC}" dt="2020-05-23T07:56:23.613" v="3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500073A-BFED-4952-B194-86E7AA0CB7BC}" dt="2020-05-24T19:39:57.949" v="352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5500073A-BFED-4952-B194-86E7AA0CB7BC}" dt="2020-05-22T19:40:52.437" v="97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5500073A-BFED-4952-B194-86E7AA0CB7BC}" dt="2020-05-23T07:56:29.325" v="339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5500073A-BFED-4952-B194-86E7AA0CB7BC}" dt="2020-05-22T19:41:07.477" v="101" actId="14100"/>
          <ac:spMkLst>
            <pc:docMk/>
            <pc:sldMk cId="4068653008" sldId="278"/>
            <ac:spMk id="4" creationId="{1D4636F7-B5A4-47E2-AB25-46F28DE8BC11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5500073A-BFED-4952-B194-86E7AA0CB7BC}" dt="2020-05-22T19:42:54.650" v="199" actId="255"/>
          <ac:spMkLst>
            <pc:docMk/>
            <pc:sldMk cId="4068653008" sldId="278"/>
            <ac:spMk id="6" creationId="{841E6C53-ACFD-41DD-8C67-13B42FF6DDC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5500073A-BFED-4952-B194-86E7AA0CB7BC}" dt="2020-05-22T19:40:23.352" v="59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5500073A-BFED-4952-B194-86E7AA0CB7BC}" dt="2020-05-22T19:43:10.278" v="204" actId="207"/>
          <ac:spMkLst>
            <pc:docMk/>
            <pc:sldMk cId="4068653008" sldId="278"/>
            <ac:spMk id="11" creationId="{C4B87A1D-E065-46EB-BB17-98EC3897089D}"/>
          </ac:spMkLst>
        </pc:spChg>
        <pc:spChg chg="add mod">
          <ac:chgData name="Tegischer Lukas" userId="f78daebb-0565-485c-bd0e-1cd035e796ff" providerId="ADAL" clId="{5500073A-BFED-4952-B194-86E7AA0CB7BC}" dt="2020-05-22T19:42:10.134" v="185" actId="20577"/>
          <ac:spMkLst>
            <pc:docMk/>
            <pc:sldMk cId="4068653008" sldId="278"/>
            <ac:spMk id="12" creationId="{9EB5E05B-8D48-4DEB-8D11-498726520BFD}"/>
          </ac:spMkLst>
        </pc:spChg>
        <pc:spChg chg="add mod">
          <ac:chgData name="Tegischer Lukas" userId="f78daebb-0565-485c-bd0e-1cd035e796ff" providerId="ADAL" clId="{5500073A-BFED-4952-B194-86E7AA0CB7BC}" dt="2020-05-22T19:43:12.459" v="205" actId="207"/>
          <ac:spMkLst>
            <pc:docMk/>
            <pc:sldMk cId="4068653008" sldId="278"/>
            <ac:spMk id="13" creationId="{D80CADCA-C310-4E6D-B307-5D4B6A9D252C}"/>
          </ac:spMkLst>
        </pc:spChg>
        <pc:spChg chg="add mod">
          <ac:chgData name="Tegischer Lukas" userId="f78daebb-0565-485c-bd0e-1cd035e796ff" providerId="ADAL" clId="{5500073A-BFED-4952-B194-86E7AA0CB7BC}" dt="2020-05-24T19:39:57.949" v="352" actId="20577"/>
          <ac:spMkLst>
            <pc:docMk/>
            <pc:sldMk cId="4068653008" sldId="278"/>
            <ac:spMk id="15" creationId="{2BA1BCFE-5B0E-4FDB-9F69-774D4C401A0E}"/>
          </ac:spMkLst>
        </pc:spChg>
        <pc:spChg chg="add mod">
          <ac:chgData name="Tegischer Lukas" userId="f78daebb-0565-485c-bd0e-1cd035e796ff" providerId="ADAL" clId="{5500073A-BFED-4952-B194-86E7AA0CB7BC}" dt="2020-05-22T19:42:46.347" v="196" actId="1076"/>
          <ac:spMkLst>
            <pc:docMk/>
            <pc:sldMk cId="4068653008" sldId="278"/>
            <ac:spMk id="16" creationId="{9D661F2B-4F56-4D2A-98A9-A53E2A3C9EB1}"/>
          </ac:spMkLst>
        </pc:spChg>
        <pc:picChg chg="del mod">
          <ac:chgData name="Tegischer Lukas" userId="f78daebb-0565-485c-bd0e-1cd035e796ff" providerId="ADAL" clId="{5500073A-BFED-4952-B194-86E7AA0CB7BC}" dt="2020-05-22T19:40:20.890" v="57" actId="478"/>
          <ac:picMkLst>
            <pc:docMk/>
            <pc:sldMk cId="4068653008" sldId="278"/>
            <ac:picMk id="8" creationId="{E7E8DFF7-EE0A-45CF-B66B-55B4756DF225}"/>
          </ac:picMkLst>
        </pc:picChg>
        <pc:cxnChg chg="add mod">
          <ac:chgData name="Tegischer Lukas" userId="f78daebb-0565-485c-bd0e-1cd035e796ff" providerId="ADAL" clId="{5500073A-BFED-4952-B194-86E7AA0CB7BC}" dt="2020-05-22T19:44:04.847" v="220" actId="14100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modSp">
        <pc:chgData name="Tegischer Lukas" userId="f78daebb-0565-485c-bd0e-1cd035e796ff" providerId="ADAL" clId="{5500073A-BFED-4952-B194-86E7AA0CB7BC}" dt="2020-05-23T07:57:11.250" v="34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500073A-BFED-4952-B194-86E7AA0CB7BC}" dt="2020-05-23T07:57:11.250" v="34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5500073A-BFED-4952-B194-86E7AA0CB7BC}" dt="2020-05-23T07:56:38.137" v="341" actId="20577"/>
        <pc:sldMkLst>
          <pc:docMk/>
          <pc:sldMk cId="3227496293" sldId="292"/>
        </pc:sldMkLst>
        <pc:spChg chg="add mod">
          <ac:chgData name="Tegischer Lukas" userId="f78daebb-0565-485c-bd0e-1cd035e796ff" providerId="ADAL" clId="{5500073A-BFED-4952-B194-86E7AA0CB7BC}" dt="2020-05-23T07:56:38.137" v="341" actId="20577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5500073A-BFED-4952-B194-86E7AA0CB7BC}" dt="2020-05-23T07:56:32.130" v="340" actId="20577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0:32.374" v="64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5500073A-BFED-4952-B194-86E7AA0CB7BC}" dt="2020-05-22T19:44:48.151" v="231" actId="1076"/>
          <ac:spMkLst>
            <pc:docMk/>
            <pc:sldMk cId="3227496293" sldId="292"/>
            <ac:spMk id="5" creationId="{29238AFD-4F41-499B-9784-23E538C6CBAB}"/>
          </ac:spMkLst>
        </pc:spChg>
        <pc:spChg chg="del">
          <ac:chgData name="Tegischer Lukas" userId="f78daebb-0565-485c-bd0e-1cd035e796ff" providerId="ADAL" clId="{5500073A-BFED-4952-B194-86E7AA0CB7BC}" dt="2020-05-22T19:40:31.327" v="63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5500073A-BFED-4952-B194-86E7AA0CB7BC}" dt="2020-05-22T19:44:46.380" v="230" actId="1076"/>
          <ac:spMkLst>
            <pc:docMk/>
            <pc:sldMk cId="3227496293" sldId="292"/>
            <ac:spMk id="7" creationId="{D3E89D36-DE5C-42A2-8B88-649351C8F8A8}"/>
          </ac:spMkLst>
        </pc:spChg>
        <pc:spChg chg="del">
          <ac:chgData name="Tegischer Lukas" userId="f78daebb-0565-485c-bd0e-1cd035e796ff" providerId="ADAL" clId="{5500073A-BFED-4952-B194-86E7AA0CB7BC}" dt="2020-05-22T19:40:33.612" v="66" actId="478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5500073A-BFED-4952-B194-86E7AA0CB7BC}" dt="2020-05-22T19:40:32.822" v="65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addSp delSp modSp add">
        <pc:chgData name="Tegischer Lukas" userId="f78daebb-0565-485c-bd0e-1cd035e796ff" providerId="ADAL" clId="{5500073A-BFED-4952-B194-86E7AA0CB7BC}" dt="2020-05-23T07:56:58.429" v="347" actId="20577"/>
        <pc:sldMkLst>
          <pc:docMk/>
          <pc:sldMk cId="3076503073" sldId="293"/>
        </pc:sldMkLst>
        <pc:spChg chg="del">
          <ac:chgData name="Tegischer Lukas" userId="f78daebb-0565-485c-bd0e-1cd035e796ff" providerId="ADAL" clId="{5500073A-BFED-4952-B194-86E7AA0CB7BC}" dt="2020-05-22T19:45:06.555" v="233" actId="478"/>
          <ac:spMkLst>
            <pc:docMk/>
            <pc:sldMk cId="3076503073" sldId="293"/>
            <ac:spMk id="2" creationId="{FF755FC5-2C0F-4B64-9620-271A33AEB735}"/>
          </ac:spMkLst>
        </pc:spChg>
        <pc:spChg chg="mod">
          <ac:chgData name="Tegischer Lukas" userId="f78daebb-0565-485c-bd0e-1cd035e796ff" providerId="ADAL" clId="{5500073A-BFED-4952-B194-86E7AA0CB7BC}" dt="2020-05-23T07:56:58.429" v="347" actId="20577"/>
          <ac:spMkLst>
            <pc:docMk/>
            <pc:sldMk cId="3076503073" sldId="293"/>
            <ac:spMk id="3" creationId="{00000000-0000-0000-0000-000000000000}"/>
          </ac:spMkLst>
        </pc:spChg>
        <pc:spChg chg="add mod">
          <ac:chgData name="Tegischer Lukas" userId="f78daebb-0565-485c-bd0e-1cd035e796ff" providerId="ADAL" clId="{5500073A-BFED-4952-B194-86E7AA0CB7BC}" dt="2020-05-23T07:56:46.289" v="342" actId="20577"/>
          <ac:spMkLst>
            <pc:docMk/>
            <pc:sldMk cId="3076503073" sldId="293"/>
            <ac:spMk id="4" creationId="{3C20DB2F-A55D-4D28-81D3-74A68F588302}"/>
          </ac:spMkLst>
        </pc:spChg>
        <pc:spChg chg="del">
          <ac:chgData name="Tegischer Lukas" userId="f78daebb-0565-485c-bd0e-1cd035e796ff" providerId="ADAL" clId="{5500073A-BFED-4952-B194-86E7AA0CB7BC}" dt="2020-05-22T19:45:07.460" v="234" actId="478"/>
          <ac:spMkLst>
            <pc:docMk/>
            <pc:sldMk cId="3076503073" sldId="293"/>
            <ac:spMk id="5" creationId="{29238AFD-4F41-499B-9784-23E538C6CBAB}"/>
          </ac:spMkLst>
        </pc:spChg>
        <pc:spChg chg="add mod">
          <ac:chgData name="Tegischer Lukas" userId="f78daebb-0565-485c-bd0e-1cd035e796ff" providerId="ADAL" clId="{5500073A-BFED-4952-B194-86E7AA0CB7BC}" dt="2020-05-22T19:45:59.157" v="254" actId="1076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5:08.912" v="235" actId="478"/>
          <ac:spMkLst>
            <pc:docMk/>
            <pc:sldMk cId="3076503073" sldId="293"/>
            <ac:spMk id="7" creationId="{D3E89D36-DE5C-42A2-8B88-649351C8F8A8}"/>
          </ac:spMkLst>
        </pc:spChg>
        <pc:spChg chg="add del mod">
          <ac:chgData name="Tegischer Lukas" userId="f78daebb-0565-485c-bd0e-1cd035e796ff" providerId="ADAL" clId="{5500073A-BFED-4952-B194-86E7AA0CB7BC}" dt="2020-05-22T19:45:45.231" v="248" actId="478"/>
          <ac:spMkLst>
            <pc:docMk/>
            <pc:sldMk cId="3076503073" sldId="293"/>
            <ac:spMk id="8" creationId="{C0A36731-FE05-4553-AD1F-D15182222E38}"/>
          </ac:spMkLst>
        </pc:spChg>
        <pc:spChg chg="add mod">
          <ac:chgData name="Tegischer Lukas" userId="f78daebb-0565-485c-bd0e-1cd035e796ff" providerId="ADAL" clId="{5500073A-BFED-4952-B194-86E7AA0CB7BC}" dt="2020-05-22T19:45:55.549" v="253" actId="1076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5500073A-BFED-4952-B194-86E7AA0CB7BC}" dt="2020-05-22T19:40:26.705" v="60" actId="2696"/>
        <pc:sldMkLst>
          <pc:docMk/>
          <pc:sldMk cId="3291215939" sldId="293"/>
        </pc:sldMkLst>
      </pc:sldChg>
      <pc:sldChg chg="addSp delSp modSp add">
        <pc:chgData name="Tegischer Lukas" userId="f78daebb-0565-485c-bd0e-1cd035e796ff" providerId="ADAL" clId="{5500073A-BFED-4952-B194-86E7AA0CB7BC}" dt="2020-05-23T07:56:54.223" v="346" actId="20577"/>
        <pc:sldMkLst>
          <pc:docMk/>
          <pc:sldMk cId="3743411893" sldId="294"/>
        </pc:sldMkLst>
        <pc:spChg chg="add mod">
          <ac:chgData name="Tegischer Lukas" userId="f78daebb-0565-485c-bd0e-1cd035e796ff" providerId="ADAL" clId="{5500073A-BFED-4952-B194-86E7AA0CB7BC}" dt="2020-05-23T07:56:54.223" v="346" actId="20577"/>
          <ac:spMkLst>
            <pc:docMk/>
            <pc:sldMk cId="3743411893" sldId="294"/>
            <ac:spMk id="2" creationId="{D7A12815-A18B-4568-92EE-EABEC2463BCD}"/>
          </ac:spMkLst>
        </pc:spChg>
        <pc:spChg chg="mod">
          <ac:chgData name="Tegischer Lukas" userId="f78daebb-0565-485c-bd0e-1cd035e796ff" providerId="ADAL" clId="{5500073A-BFED-4952-B194-86E7AA0CB7BC}" dt="2020-05-23T07:56:52.883" v="345" actId="20577"/>
          <ac:spMkLst>
            <pc:docMk/>
            <pc:sldMk cId="3743411893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6:08.540" v="257" actId="478"/>
          <ac:spMkLst>
            <pc:docMk/>
            <pc:sldMk cId="3743411893" sldId="294"/>
            <ac:spMk id="4" creationId="{3C20DB2F-A55D-4D28-81D3-74A68F588302}"/>
          </ac:spMkLst>
        </pc:spChg>
        <pc:spChg chg="add mod">
          <ac:chgData name="Tegischer Lukas" userId="f78daebb-0565-485c-bd0e-1cd035e796ff" providerId="ADAL" clId="{5500073A-BFED-4952-B194-86E7AA0CB7BC}" dt="2020-05-22T19:47:01.483" v="271" actId="1076"/>
          <ac:spMkLst>
            <pc:docMk/>
            <pc:sldMk cId="3743411893" sldId="294"/>
            <ac:spMk id="5" creationId="{314E4250-F34A-4912-BC5D-A493D648CEDF}"/>
          </ac:spMkLst>
        </pc:spChg>
        <pc:spChg chg="del">
          <ac:chgData name="Tegischer Lukas" userId="f78daebb-0565-485c-bd0e-1cd035e796ff" providerId="ADAL" clId="{5500073A-BFED-4952-B194-86E7AA0CB7BC}" dt="2020-05-22T19:46:09.221" v="258" actId="478"/>
          <ac:spMkLst>
            <pc:docMk/>
            <pc:sldMk cId="3743411893" sldId="294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6:10.320" v="259" actId="478"/>
          <ac:spMkLst>
            <pc:docMk/>
            <pc:sldMk cId="3743411893" sldId="294"/>
            <ac:spMk id="9" creationId="{C941392C-7927-445D-A82E-B3815BE04FF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8471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6514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Rechnen mit Bruchzahlen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Bruchteile von Größen berechnen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Bruchteile von Größen berechnen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D4636F7-B5A4-47E2-AB25-46F28DE8BC11}"/>
                  </a:ext>
                </a:extLst>
              </p:cNvPr>
              <p:cNvSpPr/>
              <p:nvPr/>
            </p:nvSpPr>
            <p:spPr>
              <a:xfrm>
                <a:off x="309152" y="995986"/>
                <a:ext cx="10384247" cy="7951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de-AT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Marlene‘s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Lieblingsfilm dauert 77 Minuten.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Sendezeit sind bereits vorbei. Wie viele Minuten hat Marlene bereits geschaut?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D4636F7-B5A4-47E2-AB25-46F28DE8BC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2" y="995986"/>
                <a:ext cx="10384247" cy="795154"/>
              </a:xfrm>
              <a:prstGeom prst="rect">
                <a:avLst/>
              </a:prstGeom>
              <a:blipFill>
                <a:blip r:embed="rId4"/>
                <a:stretch>
                  <a:fillRect l="-528" b="-1068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841E6C53-ACFD-41DD-8C67-13B42FF6DDCB}"/>
                  </a:ext>
                </a:extLst>
              </p:cNvPr>
              <p:cNvSpPr/>
              <p:nvPr/>
            </p:nvSpPr>
            <p:spPr>
              <a:xfrm>
                <a:off x="3041317" y="1791140"/>
                <a:ext cx="6109365" cy="6051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2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Wir wollen wissen</a:t>
                </a:r>
                <a:r>
                  <a:rPr lang="de-AT" sz="2200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de-AT" sz="2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Wie viel sind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de-AT" sz="2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77 Minuten?</a:t>
                </a:r>
                <a:endParaRPr lang="de-AT" sz="2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841E6C53-ACFD-41DD-8C67-13B42FF6DD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317" y="1791140"/>
                <a:ext cx="6109365" cy="605166"/>
              </a:xfrm>
              <a:prstGeom prst="rect">
                <a:avLst/>
              </a:prstGeom>
              <a:blipFill>
                <a:blip r:embed="rId5"/>
                <a:stretch>
                  <a:fillRect l="-898" r="-798" b="-808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hteck 10">
            <a:extLst>
              <a:ext uri="{FF2B5EF4-FFF2-40B4-BE49-F238E27FC236}">
                <a16:creationId xmlns:a16="http://schemas.microsoft.com/office/drawing/2014/main" id="{C4B87A1D-E065-46EB-BB17-98EC3897089D}"/>
              </a:ext>
            </a:extLst>
          </p:cNvPr>
          <p:cNvSpPr/>
          <p:nvPr/>
        </p:nvSpPr>
        <p:spPr>
          <a:xfrm>
            <a:off x="527982" y="2754288"/>
            <a:ext cx="6096000" cy="6671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Zahl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die im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Zähler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steht, wird </a:t>
            </a:r>
            <a:r>
              <a:rPr lang="de-AT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multipliziert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Zahl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die im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Nenner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steht, wird </a:t>
            </a: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dividiert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EB5E05B-8D48-4DEB-8D11-498726520BFD}"/>
              </a:ext>
            </a:extLst>
          </p:cNvPr>
          <p:cNvSpPr txBox="1"/>
          <p:nvPr/>
        </p:nvSpPr>
        <p:spPr>
          <a:xfrm>
            <a:off x="6297747" y="2764676"/>
            <a:ext cx="4742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Reihenfolge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: beliebig</a:t>
            </a:r>
          </a:p>
          <a:p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Empfehlung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: zuerst durch den Nenner dividieren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D80CADCA-C310-4E6D-B307-5D4B6A9D252C}"/>
                  </a:ext>
                </a:extLst>
              </p:cNvPr>
              <p:cNvSpPr/>
              <p:nvPr/>
            </p:nvSpPr>
            <p:spPr>
              <a:xfrm>
                <a:off x="527982" y="3906951"/>
                <a:ext cx="6096000" cy="10025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Zahl (77 min) </a:t>
                </a:r>
                <a:r>
                  <a:rPr lang="de-AT" b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MAL</a:t>
                </a:r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Zähler</a:t>
                </a:r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DURCH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Nenner</a:t>
                </a:r>
                <a:endParaRPr lang="de-AT" sz="24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77∙3=231 :7=33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𝑀𝑖𝑛𝑢𝑡𝑒𝑛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D80CADCA-C310-4E6D-B307-5D4B6A9D25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82" y="3906951"/>
                <a:ext cx="6096000" cy="1002582"/>
              </a:xfrm>
              <a:prstGeom prst="rect">
                <a:avLst/>
              </a:prstGeom>
              <a:blipFill>
                <a:blip r:embed="rId6"/>
                <a:stretch>
                  <a:fillRect t="-304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2BA1BCFE-5B0E-4FDB-9F69-774D4C401A0E}"/>
                  </a:ext>
                </a:extLst>
              </p:cNvPr>
              <p:cNvSpPr/>
              <p:nvPr/>
            </p:nvSpPr>
            <p:spPr>
              <a:xfrm>
                <a:off x="5621069" y="3872608"/>
                <a:ext cx="6096000" cy="10025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Zahl (77 min)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DURCH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Nenner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</a:t>
                </a:r>
                <a:r>
                  <a:rPr lang="de-AT" b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MAL</a:t>
                </a:r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Zähler</a:t>
                </a:r>
                <a:endParaRPr lang="de-AT" sz="24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77 :7=11∙3=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33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𝑀𝑖𝑛𝑢𝑡𝑒𝑛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2BA1BCFE-5B0E-4FDB-9F69-774D4C401A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1069" y="3872608"/>
                <a:ext cx="6096000" cy="1002582"/>
              </a:xfrm>
              <a:prstGeom prst="rect">
                <a:avLst/>
              </a:prstGeom>
              <a:blipFill>
                <a:blip r:embed="rId7"/>
                <a:stretch>
                  <a:fillRect t="-242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eck 15">
            <a:extLst>
              <a:ext uri="{FF2B5EF4-FFF2-40B4-BE49-F238E27FC236}">
                <a16:creationId xmlns:a16="http://schemas.microsoft.com/office/drawing/2014/main" id="{9D661F2B-4F56-4D2A-98A9-A53E2A3C9EB1}"/>
              </a:ext>
            </a:extLst>
          </p:cNvPr>
          <p:cNvSpPr/>
          <p:nvPr/>
        </p:nvSpPr>
        <p:spPr>
          <a:xfrm>
            <a:off x="2384892" y="5417416"/>
            <a:ext cx="7422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Antwort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A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Marlene hat bereits 33 Minuten von ihrem Lieblingsfilm geschaut!</a:t>
            </a:r>
            <a:endParaRPr lang="de-AT" dirty="0"/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DC065AF2-B5AE-4D10-BD25-8A9377143ED9}"/>
              </a:ext>
            </a:extLst>
          </p:cNvPr>
          <p:cNvCxnSpPr>
            <a:cxnSpLocks/>
          </p:cNvCxnSpPr>
          <p:nvPr/>
        </p:nvCxnSpPr>
        <p:spPr>
          <a:xfrm>
            <a:off x="7972425" y="3352747"/>
            <a:ext cx="228600" cy="566143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FF755FC5-2C0F-4B64-9620-271A33AEB735}"/>
              </a:ext>
            </a:extLst>
          </p:cNvPr>
          <p:cNvSpPr/>
          <p:nvPr/>
        </p:nvSpPr>
        <p:spPr>
          <a:xfrm>
            <a:off x="203573" y="564085"/>
            <a:ext cx="8949951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7)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den gesuchten Bruchteil. (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Tipp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AT" i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Dividiere zuerst</a:t>
            </a:r>
            <a:r>
              <a:rPr lang="de-A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durch den Nenner)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29238AFD-4F41-499B-9784-23E538C6CBAB}"/>
                  </a:ext>
                </a:extLst>
              </p:cNvPr>
              <p:cNvSpPr/>
              <p:nvPr/>
            </p:nvSpPr>
            <p:spPr>
              <a:xfrm>
                <a:off x="1621014" y="1200735"/>
                <a:ext cx="968022" cy="4854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45</a:t>
                </a:r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29238AFD-4F41-499B-9784-23E538C6CB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1014" y="1200735"/>
                <a:ext cx="968022" cy="485454"/>
              </a:xfrm>
              <a:prstGeom prst="rect">
                <a:avLst/>
              </a:prstGeom>
              <a:blipFill>
                <a:blip r:embed="rId3"/>
                <a:stretch>
                  <a:fillRect r="-3774" b="-7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D3E89D36-DE5C-42A2-8B88-649351C8F8A8}"/>
                  </a:ext>
                </a:extLst>
              </p:cNvPr>
              <p:cNvSpPr/>
              <p:nvPr/>
            </p:nvSpPr>
            <p:spPr>
              <a:xfrm>
                <a:off x="7752488" y="1200415"/>
                <a:ext cx="1182824" cy="4857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900</a:t>
                </a:r>
                <a:endParaRPr lang="de-AT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D3E89D36-DE5C-42A2-8B88-649351C8F8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488" y="1200415"/>
                <a:ext cx="1182824" cy="485774"/>
              </a:xfrm>
              <a:prstGeom prst="rect">
                <a:avLst/>
              </a:prstGeom>
              <a:blipFill>
                <a:blip r:embed="rId4"/>
                <a:stretch>
                  <a:fillRect r="-3093" b="-7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49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C20DB2F-A55D-4D28-81D3-74A68F588302}"/>
              </a:ext>
            </a:extLst>
          </p:cNvPr>
          <p:cNvSpPr/>
          <p:nvPr/>
        </p:nvSpPr>
        <p:spPr>
          <a:xfrm>
            <a:off x="203573" y="625642"/>
            <a:ext cx="11016877" cy="666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8)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Gib in der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nächstkleineren Einheit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an! </a:t>
            </a:r>
          </a:p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A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Tipp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de-AT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Bevor du rechnest, wandle die Zahl zuerst in die nächstkleinere Einheit um, um Kommazahlen beim Rechnen zu vermeiden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8BA1FF4-977D-4B29-A570-A2849B4670A2}"/>
                  </a:ext>
                </a:extLst>
              </p:cNvPr>
              <p:cNvSpPr/>
              <p:nvPr/>
            </p:nvSpPr>
            <p:spPr>
              <a:xfrm>
                <a:off x="1733861" y="1561862"/>
                <a:ext cx="1485278" cy="4840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5 Meter</a:t>
                </a:r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8BA1FF4-977D-4B29-A570-A2849B4670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861" y="1561862"/>
                <a:ext cx="1485278" cy="484043"/>
              </a:xfrm>
              <a:prstGeom prst="rect">
                <a:avLst/>
              </a:prstGeom>
              <a:blipFill>
                <a:blip r:embed="rId3"/>
                <a:stretch>
                  <a:fillRect r="-3279" b="-7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C941392C-7927-445D-A82E-B3815BE04FFE}"/>
                  </a:ext>
                </a:extLst>
              </p:cNvPr>
              <p:cNvSpPr/>
              <p:nvPr/>
            </p:nvSpPr>
            <p:spPr>
              <a:xfrm>
                <a:off x="7792432" y="1536791"/>
                <a:ext cx="2090188" cy="5091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0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1,8 Kilogramm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C941392C-7927-445D-A82E-B3815BE04F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432" y="1536791"/>
                <a:ext cx="2090188" cy="509114"/>
              </a:xfrm>
              <a:prstGeom prst="rect">
                <a:avLst/>
              </a:prstGeom>
              <a:blipFill>
                <a:blip r:embed="rId4"/>
                <a:stretch>
                  <a:fillRect r="-2041" b="-714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650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7A12815-A18B-4568-92EE-EABEC2463BCD}"/>
              </a:ext>
            </a:extLst>
          </p:cNvPr>
          <p:cNvSpPr/>
          <p:nvPr/>
        </p:nvSpPr>
        <p:spPr>
          <a:xfrm>
            <a:off x="203574" y="564085"/>
            <a:ext cx="101977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9)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Löse die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Textbeispiele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Schreibe eine Antwort. (</a:t>
            </a:r>
            <a:r>
              <a:rPr lang="de-AT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Ergebnis alleine reicht nicht. Schreibe immer einen Rechenweg!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14E4250-F34A-4912-BC5D-A493D648CEDF}"/>
                  </a:ext>
                </a:extLst>
              </p:cNvPr>
              <p:cNvSpPr/>
              <p:nvPr/>
            </p:nvSpPr>
            <p:spPr>
              <a:xfrm>
                <a:off x="203574" y="1210416"/>
                <a:ext cx="11915775" cy="4855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 einem Training verschießt eine </a:t>
                </a:r>
                <a:r>
                  <a:rPr lang="de-AT" b="1" dirty="0">
                    <a:solidFill>
                      <a:srgbClr val="0070C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Fußballmannschaft</a:t>
                </a:r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de-AT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seiner 27 Bälle. Wie viele sind das?</a:t>
                </a:r>
                <a:endParaRPr lang="de-AT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14E4250-F34A-4912-BC5D-A493D648CE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1210416"/>
                <a:ext cx="11915775" cy="485518"/>
              </a:xfrm>
              <a:prstGeom prst="rect">
                <a:avLst/>
              </a:prstGeom>
              <a:blipFill>
                <a:blip r:embed="rId3"/>
                <a:stretch>
                  <a:fillRect l="-409" b="-886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341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237</Words>
  <Application>Microsoft Office PowerPoint</Application>
  <PresentationFormat>Breitbild</PresentationFormat>
  <Paragraphs>26</Paragraphs>
  <Slides>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Rechnen mit Bruchzahlen  Bruchteile von Größen berechnen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2022-11-04T15:50:25Z</dcterms:modified>
</cp:coreProperties>
</file>