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04" r:id="rId3"/>
    <p:sldId id="310" r:id="rId4"/>
    <p:sldId id="311" r:id="rId5"/>
    <p:sldId id="314" r:id="rId6"/>
    <p:sldId id="312" r:id="rId7"/>
    <p:sldId id="31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0809B062-83E3-4A53-A67E-C56F75E87530}"/>
    <pc:docChg chg="custSel delSld modSld">
      <pc:chgData name="Tegischer Lukas" userId="f78daebb-0565-485c-bd0e-1cd035e796ff" providerId="ADAL" clId="{0809B062-83E3-4A53-A67E-C56F75E87530}" dt="2022-11-04T08:12:02.279" v="7" actId="47"/>
      <pc:docMkLst>
        <pc:docMk/>
      </pc:docMkLst>
      <pc:sldChg chg="delSp mod">
        <pc:chgData name="Tegischer Lukas" userId="f78daebb-0565-485c-bd0e-1cd035e796ff" providerId="ADAL" clId="{0809B062-83E3-4A53-A67E-C56F75E87530}" dt="2022-11-04T08:11:55.497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0809B062-83E3-4A53-A67E-C56F75E87530}" dt="2022-11-04T08:11:55.49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0809B062-83E3-4A53-A67E-C56F75E87530}" dt="2022-11-04T08:12:02.279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0809B062-83E3-4A53-A67E-C56F75E87530}" dt="2022-11-04T08:11:57.218" v="1" actId="478"/>
        <pc:sldMkLst>
          <pc:docMk/>
          <pc:sldMk cId="608888516" sldId="304"/>
        </pc:sldMkLst>
        <pc:picChg chg="del">
          <ac:chgData name="Tegischer Lukas" userId="f78daebb-0565-485c-bd0e-1cd035e796ff" providerId="ADAL" clId="{0809B062-83E3-4A53-A67E-C56F75E87530}" dt="2022-11-04T08:11:57.218" v="1" actId="478"/>
          <ac:picMkLst>
            <pc:docMk/>
            <pc:sldMk cId="608888516" sldId="30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809B062-83E3-4A53-A67E-C56F75E87530}" dt="2022-11-04T08:11:57.865" v="2" actId="478"/>
        <pc:sldMkLst>
          <pc:docMk/>
          <pc:sldMk cId="311775972" sldId="310"/>
        </pc:sldMkLst>
        <pc:picChg chg="del">
          <ac:chgData name="Tegischer Lukas" userId="f78daebb-0565-485c-bd0e-1cd035e796ff" providerId="ADAL" clId="{0809B062-83E3-4A53-A67E-C56F75E87530}" dt="2022-11-04T08:11:57.865" v="2" actId="478"/>
          <ac:picMkLst>
            <pc:docMk/>
            <pc:sldMk cId="311775972" sldId="31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809B062-83E3-4A53-A67E-C56F75E87530}" dt="2022-11-04T08:11:58.412" v="3" actId="478"/>
        <pc:sldMkLst>
          <pc:docMk/>
          <pc:sldMk cId="780486100" sldId="311"/>
        </pc:sldMkLst>
        <pc:picChg chg="del">
          <ac:chgData name="Tegischer Lukas" userId="f78daebb-0565-485c-bd0e-1cd035e796ff" providerId="ADAL" clId="{0809B062-83E3-4A53-A67E-C56F75E87530}" dt="2022-11-04T08:11:58.412" v="3" actId="478"/>
          <ac:picMkLst>
            <pc:docMk/>
            <pc:sldMk cId="780486100" sldId="31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809B062-83E3-4A53-A67E-C56F75E87530}" dt="2022-11-04T08:11:59.829" v="5" actId="478"/>
        <pc:sldMkLst>
          <pc:docMk/>
          <pc:sldMk cId="3356755802" sldId="312"/>
        </pc:sldMkLst>
        <pc:picChg chg="del">
          <ac:chgData name="Tegischer Lukas" userId="f78daebb-0565-485c-bd0e-1cd035e796ff" providerId="ADAL" clId="{0809B062-83E3-4A53-A67E-C56F75E87530}" dt="2022-11-04T08:11:59.829" v="5" actId="478"/>
          <ac:picMkLst>
            <pc:docMk/>
            <pc:sldMk cId="3356755802" sldId="31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809B062-83E3-4A53-A67E-C56F75E87530}" dt="2022-11-04T08:12:00.719" v="6" actId="478"/>
        <pc:sldMkLst>
          <pc:docMk/>
          <pc:sldMk cId="1639626363" sldId="313"/>
        </pc:sldMkLst>
        <pc:picChg chg="del">
          <ac:chgData name="Tegischer Lukas" userId="f78daebb-0565-485c-bd0e-1cd035e796ff" providerId="ADAL" clId="{0809B062-83E3-4A53-A67E-C56F75E87530}" dt="2022-11-04T08:12:00.719" v="6" actId="478"/>
          <ac:picMkLst>
            <pc:docMk/>
            <pc:sldMk cId="1639626363" sldId="31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809B062-83E3-4A53-A67E-C56F75E87530}" dt="2022-11-04T08:11:59.012" v="4" actId="478"/>
        <pc:sldMkLst>
          <pc:docMk/>
          <pc:sldMk cId="3837690106" sldId="314"/>
        </pc:sldMkLst>
        <pc:picChg chg="del">
          <ac:chgData name="Tegischer Lukas" userId="f78daebb-0565-485c-bd0e-1cd035e796ff" providerId="ADAL" clId="{0809B062-83E3-4A53-A67E-C56F75E87530}" dt="2022-11-04T08:11:59.012" v="4" actId="478"/>
          <ac:picMkLst>
            <pc:docMk/>
            <pc:sldMk cId="3837690106" sldId="314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91945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8300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368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1891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5616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2684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5.png"/><Relationship Id="rId4" Type="http://schemas.openxmlformats.org/officeDocument/2006/relationships/image" Target="../media/image14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Funktionen – Grundlagen</a:t>
            </a:r>
            <a:b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Bezeichnungen</a:t>
            </a:r>
            <a:endParaRPr lang="de-AT" sz="2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Bezeichnungen bei Funktionen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7B05A69-1D4B-4F4F-BB4B-91E3589B0E4E}"/>
                  </a:ext>
                </a:extLst>
              </p:cNvPr>
              <p:cNvSpPr/>
              <p:nvPr/>
            </p:nvSpPr>
            <p:spPr>
              <a:xfrm>
                <a:off x="945330" y="1077214"/>
                <a:ext cx="10301337" cy="15019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Elemente der Definitionsmenge D einer Funktion nennt man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Argumente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oder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Stellen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Funktion.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Elemente der Wertemenge W nennt man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Funktionswerte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Funktion.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der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Funktionswert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Funktion f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 der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Stelle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x.</a:t>
                </a:r>
                <a:endParaRPr lang="de-AT" sz="24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Graph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Funktion f besteht aus den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Punkten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7B05A69-1D4B-4F4F-BB4B-91E3589B0E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330" y="1077214"/>
                <a:ext cx="10301337" cy="1501950"/>
              </a:xfrm>
              <a:prstGeom prst="rect">
                <a:avLst/>
              </a:prstGeom>
              <a:blipFill>
                <a:blip r:embed="rId4"/>
                <a:stretch>
                  <a:fillRect l="-355" r="-178" b="-56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7371A639-42DD-4FC7-8FBB-95090D521D5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12" b="41388"/>
          <a:stretch/>
        </p:blipFill>
        <p:spPr bwMode="auto">
          <a:xfrm>
            <a:off x="599122" y="2799906"/>
            <a:ext cx="4999077" cy="35725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DCBDD27-2600-4CD9-9639-DB5C02EC4C3F}"/>
                  </a:ext>
                </a:extLst>
              </p:cNvPr>
              <p:cNvSpPr/>
              <p:nvPr/>
            </p:nvSpPr>
            <p:spPr>
              <a:xfrm>
                <a:off x="7701278" y="3106727"/>
                <a:ext cx="12399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DCBDD27-2600-4CD9-9639-DB5C02EC4C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278" y="3106727"/>
                <a:ext cx="1239955" cy="461665"/>
              </a:xfrm>
              <a:prstGeom prst="rect">
                <a:avLst/>
              </a:prstGeom>
              <a:blipFill>
                <a:blip r:embed="rId6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DE70745-6458-4760-88AC-06D4CC1F9484}"/>
                  </a:ext>
                </a:extLst>
              </p:cNvPr>
              <p:cNvSpPr txBox="1"/>
              <p:nvPr/>
            </p:nvSpPr>
            <p:spPr>
              <a:xfrm>
                <a:off x="6095998" y="3726623"/>
                <a:ext cx="5322932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de-AT" dirty="0">
                    <a:highlight>
                      <a:srgbClr val="FFFF00"/>
                    </a:highlight>
                  </a:rPr>
                  <a:t>Wie lautet der Funktionswert an der Stelle </a:t>
                </a:r>
                <a14:m>
                  <m:oMath xmlns:m="http://schemas.openxmlformats.org/officeDocument/2006/math">
                    <m:r>
                      <a:rPr lang="de-AT" i="1" dirty="0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i="1" dirty="0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AT" dirty="0">
                    <a:highlight>
                      <a:srgbClr val="FFFF00"/>
                    </a:highlight>
                  </a:rPr>
                  <a:t>?</a:t>
                </a: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DE70745-6458-4760-88AC-06D4CC1F9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8" y="3726623"/>
                <a:ext cx="5322932" cy="369332"/>
              </a:xfrm>
              <a:prstGeom prst="rect">
                <a:avLst/>
              </a:prstGeom>
              <a:blipFill>
                <a:blip r:embed="rId7"/>
                <a:stretch>
                  <a:fillRect l="-916" t="-9836" b="-229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E0DDBBB1-C044-43B7-B515-D04B8516456D}"/>
              </a:ext>
            </a:extLst>
          </p:cNvPr>
          <p:cNvCxnSpPr/>
          <p:nvPr/>
        </p:nvCxnSpPr>
        <p:spPr>
          <a:xfrm flipV="1">
            <a:off x="4236720" y="4175760"/>
            <a:ext cx="0" cy="13512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3E3D2088-9484-47D5-813E-FCBF66251097}"/>
              </a:ext>
            </a:extLst>
          </p:cNvPr>
          <p:cNvCxnSpPr>
            <a:cxnSpLocks/>
          </p:cNvCxnSpPr>
          <p:nvPr/>
        </p:nvCxnSpPr>
        <p:spPr>
          <a:xfrm>
            <a:off x="2854960" y="4175760"/>
            <a:ext cx="138176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8885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Bezeichnungen bei Funktionen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7B05A69-1D4B-4F4F-BB4B-91E3589B0E4E}"/>
                  </a:ext>
                </a:extLst>
              </p:cNvPr>
              <p:cNvSpPr/>
              <p:nvPr/>
            </p:nvSpPr>
            <p:spPr>
              <a:xfrm>
                <a:off x="945330" y="1077214"/>
                <a:ext cx="10301337" cy="15019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Elemente der Definitionsmenge D einer Funktion nennt man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Argumente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oder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Stellen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Funktion.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Elemente der Wertemenge W nennt man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Funktionswerte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Funktion.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der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Funktionswert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Funktion f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 der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Stelle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x.</a:t>
                </a:r>
                <a:endParaRPr lang="de-AT" sz="24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Graph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Funktion f besteht aus den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Punkten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7B05A69-1D4B-4F4F-BB4B-91E3589B0E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330" y="1077214"/>
                <a:ext cx="10301337" cy="1501950"/>
              </a:xfrm>
              <a:prstGeom prst="rect">
                <a:avLst/>
              </a:prstGeom>
              <a:blipFill>
                <a:blip r:embed="rId4"/>
                <a:stretch>
                  <a:fillRect l="-355" r="-178" b="-56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7371A639-42DD-4FC7-8FBB-95090D521D5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12" b="41388"/>
          <a:stretch/>
        </p:blipFill>
        <p:spPr bwMode="auto">
          <a:xfrm>
            <a:off x="599122" y="2799906"/>
            <a:ext cx="4999077" cy="35725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DCBDD27-2600-4CD9-9639-DB5C02EC4C3F}"/>
                  </a:ext>
                </a:extLst>
              </p:cNvPr>
              <p:cNvSpPr/>
              <p:nvPr/>
            </p:nvSpPr>
            <p:spPr>
              <a:xfrm>
                <a:off x="7701278" y="3106727"/>
                <a:ext cx="17016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−0,5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DCBDD27-2600-4CD9-9639-DB5C02EC4C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278" y="3106727"/>
                <a:ext cx="1701620" cy="461665"/>
              </a:xfrm>
              <a:prstGeom prst="rect">
                <a:avLst/>
              </a:prstGeom>
              <a:blipFill>
                <a:blip r:embed="rId6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DE70745-6458-4760-88AC-06D4CC1F9484}"/>
                  </a:ext>
                </a:extLst>
              </p:cNvPr>
              <p:cNvSpPr txBox="1"/>
              <p:nvPr/>
            </p:nvSpPr>
            <p:spPr>
              <a:xfrm>
                <a:off x="6082219" y="3568392"/>
                <a:ext cx="5672387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de-AT" dirty="0">
                    <a:highlight>
                      <a:srgbClr val="FFFF00"/>
                    </a:highlight>
                  </a:rPr>
                  <a:t>Wie lautet der Funktionswert an der Stelle </a:t>
                </a:r>
                <a14:m>
                  <m:oMath xmlns:m="http://schemas.openxmlformats.org/officeDocument/2006/math">
                    <m:r>
                      <a:rPr lang="de-AT" i="1" dirty="0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i="1" dirty="0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</a:rPr>
                      <m:t>=−0,5</m:t>
                    </m:r>
                  </m:oMath>
                </a14:m>
                <a:r>
                  <a:rPr lang="de-AT" dirty="0">
                    <a:highlight>
                      <a:srgbClr val="FFFF00"/>
                    </a:highlight>
                  </a:rPr>
                  <a:t>?</a:t>
                </a: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DE70745-6458-4760-88AC-06D4CC1F9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2219" y="3568392"/>
                <a:ext cx="5672387" cy="369332"/>
              </a:xfrm>
              <a:prstGeom prst="rect">
                <a:avLst/>
              </a:prstGeom>
              <a:blipFill>
                <a:blip r:embed="rId7"/>
                <a:stretch>
                  <a:fillRect l="-968" t="-9836" b="-229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E0DDBBB1-C044-43B7-B515-D04B8516456D}"/>
              </a:ext>
            </a:extLst>
          </p:cNvPr>
          <p:cNvCxnSpPr>
            <a:cxnSpLocks/>
          </p:cNvCxnSpPr>
          <p:nvPr/>
        </p:nvCxnSpPr>
        <p:spPr>
          <a:xfrm flipV="1">
            <a:off x="2214880" y="5191760"/>
            <a:ext cx="0" cy="3352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3E3D2088-9484-47D5-813E-FCBF66251097}"/>
              </a:ext>
            </a:extLst>
          </p:cNvPr>
          <p:cNvCxnSpPr>
            <a:cxnSpLocks/>
          </p:cNvCxnSpPr>
          <p:nvPr/>
        </p:nvCxnSpPr>
        <p:spPr>
          <a:xfrm>
            <a:off x="2214880" y="5191760"/>
            <a:ext cx="69088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7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Bezeichnungen bei Funktionen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7B05A69-1D4B-4F4F-BB4B-91E3589B0E4E}"/>
                  </a:ext>
                </a:extLst>
              </p:cNvPr>
              <p:cNvSpPr/>
              <p:nvPr/>
            </p:nvSpPr>
            <p:spPr>
              <a:xfrm>
                <a:off x="945330" y="1077214"/>
                <a:ext cx="10301337" cy="15019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Elemente der Definitionsmenge D einer Funktion nennt man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Argumente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oder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Stellen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Funktion.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Elemente der Wertemenge W nennt man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Funktionswerte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Funktion.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der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Funktionswert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Funktion f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 der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Stelle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x.</a:t>
                </a:r>
                <a:endParaRPr lang="de-AT" sz="24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Graph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Funktion f besteht aus den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Punkten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7B05A69-1D4B-4F4F-BB4B-91E3589B0E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330" y="1077214"/>
                <a:ext cx="10301337" cy="1501950"/>
              </a:xfrm>
              <a:prstGeom prst="rect">
                <a:avLst/>
              </a:prstGeom>
              <a:blipFill>
                <a:blip r:embed="rId4"/>
                <a:stretch>
                  <a:fillRect l="-355" r="-178" b="-56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7371A639-42DD-4FC7-8FBB-95090D521D5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12" b="41388"/>
          <a:stretch/>
        </p:blipFill>
        <p:spPr bwMode="auto">
          <a:xfrm>
            <a:off x="599122" y="2799906"/>
            <a:ext cx="4999077" cy="35725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E5E25DD-ADC3-4B23-ACC6-8085A2B174B5}"/>
                  </a:ext>
                </a:extLst>
              </p:cNvPr>
              <p:cNvSpPr/>
              <p:nvPr/>
            </p:nvSpPr>
            <p:spPr>
              <a:xfrm>
                <a:off x="6610614" y="3093395"/>
                <a:ext cx="4429442" cy="64633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Gib die </a:t>
                </a:r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Koordinaten des Punktes 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an der Stelle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=0,5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an.</a:t>
                </a: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E5E25DD-ADC3-4B23-ACC6-8085A2B174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614" y="3093395"/>
                <a:ext cx="4429442" cy="646331"/>
              </a:xfrm>
              <a:prstGeom prst="rect">
                <a:avLst/>
              </a:prstGeom>
              <a:blipFill>
                <a:blip r:embed="rId6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048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Bezeichnungen bei Funktionen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7B05A69-1D4B-4F4F-BB4B-91E3589B0E4E}"/>
                  </a:ext>
                </a:extLst>
              </p:cNvPr>
              <p:cNvSpPr/>
              <p:nvPr/>
            </p:nvSpPr>
            <p:spPr>
              <a:xfrm>
                <a:off x="945330" y="1077214"/>
                <a:ext cx="10301337" cy="15019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Elemente der Definitionsmenge D einer Funktion nennt man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Argumente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oder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Stellen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Funktion.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Elemente der Wertemenge W nennt man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Funktionswerte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Funktion.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der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Funktionswert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Funktion f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 der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Stelle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x.</a:t>
                </a:r>
                <a:endParaRPr lang="de-AT" sz="24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Graph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Funktion f besteht aus den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Punkten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7B05A69-1D4B-4F4F-BB4B-91E3589B0E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330" y="1077214"/>
                <a:ext cx="10301337" cy="1501950"/>
              </a:xfrm>
              <a:prstGeom prst="rect">
                <a:avLst/>
              </a:prstGeom>
              <a:blipFill>
                <a:blip r:embed="rId4"/>
                <a:stretch>
                  <a:fillRect l="-355" r="-178" b="-56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7371A639-42DD-4FC7-8FBB-95090D521D5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12" b="41388"/>
          <a:stretch/>
        </p:blipFill>
        <p:spPr bwMode="auto">
          <a:xfrm>
            <a:off x="599122" y="2799906"/>
            <a:ext cx="4999077" cy="35725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DE70745-6458-4760-88AC-06D4CC1F9484}"/>
                  </a:ext>
                </a:extLst>
              </p:cNvPr>
              <p:cNvSpPr txBox="1"/>
              <p:nvPr/>
            </p:nvSpPr>
            <p:spPr>
              <a:xfrm>
                <a:off x="6799617" y="3221798"/>
                <a:ext cx="4447050" cy="64633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AT" dirty="0">
                    <a:highlight>
                      <a:srgbClr val="FFFF00"/>
                    </a:highlight>
                  </a:rPr>
                  <a:t>An welchen Stellen hat die Funktion den </a:t>
                </a:r>
                <a:br>
                  <a:rPr lang="de-AT" dirty="0">
                    <a:highlight>
                      <a:srgbClr val="FFFF00"/>
                    </a:highlight>
                  </a:rPr>
                </a:br>
                <a:r>
                  <a:rPr lang="de-AT" dirty="0">
                    <a:highlight>
                      <a:srgbClr val="FFFF00"/>
                    </a:highlight>
                  </a:rPr>
                  <a:t>Funktionswert von </a:t>
                </a:r>
                <a14:m>
                  <m:oMath xmlns:m="http://schemas.openxmlformats.org/officeDocument/2006/math">
                    <m:r>
                      <a:rPr lang="de-AT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de-AT" dirty="0">
                    <a:highlight>
                      <a:srgbClr val="FFFF00"/>
                    </a:highlight>
                  </a:rPr>
                  <a:t>?</a:t>
                </a: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DE70745-6458-4760-88AC-06D4CC1F9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9617" y="3221798"/>
                <a:ext cx="4447050" cy="646331"/>
              </a:xfrm>
              <a:prstGeom prst="rect">
                <a:avLst/>
              </a:prstGeom>
              <a:blipFill>
                <a:blip r:embed="rId6"/>
                <a:stretch>
                  <a:fillRect l="-685" t="-6604" b="-1320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E0DDBBB1-C044-43B7-B515-D04B8516456D}"/>
              </a:ext>
            </a:extLst>
          </p:cNvPr>
          <p:cNvCxnSpPr/>
          <p:nvPr/>
        </p:nvCxnSpPr>
        <p:spPr>
          <a:xfrm flipV="1">
            <a:off x="4236720" y="4175760"/>
            <a:ext cx="0" cy="135128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3E3D2088-9484-47D5-813E-FCBF66251097}"/>
              </a:ext>
            </a:extLst>
          </p:cNvPr>
          <p:cNvCxnSpPr>
            <a:cxnSpLocks/>
          </p:cNvCxnSpPr>
          <p:nvPr/>
        </p:nvCxnSpPr>
        <p:spPr>
          <a:xfrm>
            <a:off x="1540510" y="4175760"/>
            <a:ext cx="26962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0E5A0875-2E8A-4218-B4F5-C0D898A1AC50}"/>
              </a:ext>
            </a:extLst>
          </p:cNvPr>
          <p:cNvCxnSpPr/>
          <p:nvPr/>
        </p:nvCxnSpPr>
        <p:spPr>
          <a:xfrm flipV="1">
            <a:off x="1540510" y="4175760"/>
            <a:ext cx="0" cy="135128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6901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Unterschied: Stelle &amp; Punkt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D8DD741C-67DF-4AA3-AAA5-B9EE09211001}"/>
                  </a:ext>
                </a:extLst>
              </p:cNvPr>
              <p:cNvSpPr txBox="1"/>
              <p:nvPr/>
            </p:nvSpPr>
            <p:spPr>
              <a:xfrm>
                <a:off x="1251339" y="1095375"/>
                <a:ext cx="9689319" cy="70788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AT" sz="2000" b="1" dirty="0"/>
                  <a:t>Punkte</a:t>
                </a:r>
                <a:r>
                  <a:rPr lang="de-AT" sz="2000" dirty="0"/>
                  <a:t> bestehen aus einer x- und y-Koordinate ---&gt; </a:t>
                </a:r>
                <a14:m>
                  <m:oMath xmlns:m="http://schemas.openxmlformats.org/officeDocument/2006/math">
                    <m:r>
                      <a:rPr lang="de-AT" sz="20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AT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e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de-AT" sz="20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AT" sz="2000" dirty="0"/>
                  <a:t>Eine </a:t>
                </a:r>
                <a:r>
                  <a:rPr lang="de-AT" sz="2000" b="1" dirty="0"/>
                  <a:t>Stelle</a:t>
                </a:r>
                <a:r>
                  <a:rPr lang="de-AT" sz="2000" dirty="0"/>
                  <a:t> (Ein Argument) ist jedoch nur der zugehörige </a:t>
                </a:r>
                <a:r>
                  <a:rPr lang="de-AT" sz="2000" b="1" dirty="0"/>
                  <a:t>x-Wert des Punktes P</a:t>
                </a:r>
                <a:r>
                  <a:rPr lang="de-AT" sz="2000" dirty="0"/>
                  <a:t>.</a:t>
                </a: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D8DD741C-67DF-4AA3-AAA5-B9EE092110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339" y="1095375"/>
                <a:ext cx="9689319" cy="707886"/>
              </a:xfrm>
              <a:prstGeom prst="rect">
                <a:avLst/>
              </a:prstGeom>
              <a:blipFill>
                <a:blip r:embed="rId4"/>
                <a:stretch>
                  <a:fillRect l="-566" t="-6034" b="-1379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7423C6EB-9E52-4971-8242-30C37650B4D8}"/>
                  </a:ext>
                </a:extLst>
              </p:cNvPr>
              <p:cNvSpPr/>
              <p:nvPr/>
            </p:nvSpPr>
            <p:spPr>
              <a:xfrm>
                <a:off x="3658728" y="2042164"/>
                <a:ext cx="48745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i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Bsp.:</a:t>
                </a:r>
                <a:r>
                  <a:rPr lang="de-AT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Punkt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de-AT" i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besitzt die Stelle </a:t>
                </a:r>
                <a14:m>
                  <m:oMath xmlns:m="http://schemas.openxmlformats.org/officeDocument/2006/math"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7423C6EB-9E52-4971-8242-30C37650B4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728" y="2042164"/>
                <a:ext cx="4874540" cy="369332"/>
              </a:xfrm>
              <a:prstGeom prst="rect">
                <a:avLst/>
              </a:prstGeom>
              <a:blipFill>
                <a:blip r:embed="rId5"/>
                <a:stretch>
                  <a:fillRect l="-1000"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fik 11">
            <a:extLst>
              <a:ext uri="{FF2B5EF4-FFF2-40B4-BE49-F238E27FC236}">
                <a16:creationId xmlns:a16="http://schemas.microsoft.com/office/drawing/2014/main" id="{A4CF3E7C-DE36-407F-82AC-0DDE4B89A05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11" b="29311"/>
          <a:stretch/>
        </p:blipFill>
        <p:spPr bwMode="auto">
          <a:xfrm>
            <a:off x="919162" y="2650399"/>
            <a:ext cx="3241142" cy="36982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0DAB6CD7-9130-4AFF-A459-6864443714AC}"/>
                  </a:ext>
                </a:extLst>
              </p:cNvPr>
              <p:cNvSpPr/>
              <p:nvPr/>
            </p:nvSpPr>
            <p:spPr>
              <a:xfrm>
                <a:off x="4444608" y="2935225"/>
                <a:ext cx="7747392" cy="30225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200000"/>
                  </a:lnSpc>
                  <a:spcAft>
                    <a:spcPts val="8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200000"/>
                  </a:lnSpc>
                  <a:spcAft>
                    <a:spcPts val="8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Wie lautet der Funktionswert an der Stelle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300000"/>
                  </a:lnSpc>
                  <a:spcAft>
                    <a:spcPts val="8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 welcher Stelle/n hat die Funktion den Funktionswert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=−3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300000"/>
                  </a:lnSpc>
                  <a:spcAft>
                    <a:spcPts val="8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 welcher Stelle/n hat die Funktion den Funktionswert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0DAB6CD7-9130-4AFF-A459-6864443714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4608" y="2935225"/>
                <a:ext cx="7747392" cy="3022559"/>
              </a:xfrm>
              <a:prstGeom prst="rect">
                <a:avLst/>
              </a:prstGeom>
              <a:blipFill>
                <a:blip r:embed="rId7"/>
                <a:stretch>
                  <a:fillRect l="-629" b="-222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675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Definitions- und Wertemenge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3264185-6887-40DD-8280-0C90A23ECF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404" b="14667"/>
          <a:stretch/>
        </p:blipFill>
        <p:spPr>
          <a:xfrm>
            <a:off x="456251" y="1364472"/>
            <a:ext cx="5639748" cy="4528328"/>
          </a:xfrm>
          <a:prstGeom prst="rect">
            <a:avLst/>
          </a:prstGeom>
        </p:spPr>
      </p:pic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45B2C085-A078-4AEA-A3F2-9634882BCCCA}"/>
              </a:ext>
            </a:extLst>
          </p:cNvPr>
          <p:cNvCxnSpPr>
            <a:cxnSpLocks/>
          </p:cNvCxnSpPr>
          <p:nvPr/>
        </p:nvCxnSpPr>
        <p:spPr>
          <a:xfrm>
            <a:off x="1371600" y="3708400"/>
            <a:ext cx="3543300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1A1EF9D6-DC77-4CAB-8F6A-55E770A2C79D}"/>
              </a:ext>
            </a:extLst>
          </p:cNvPr>
          <p:cNvCxnSpPr>
            <a:cxnSpLocks/>
          </p:cNvCxnSpPr>
          <p:nvPr/>
        </p:nvCxnSpPr>
        <p:spPr>
          <a:xfrm>
            <a:off x="3143250" y="2238375"/>
            <a:ext cx="0" cy="2676525"/>
          </a:xfrm>
          <a:prstGeom prst="straightConnector1">
            <a:avLst/>
          </a:prstGeom>
          <a:ln w="57150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62EF051-234B-486B-8285-AA72FF73A46E}"/>
              </a:ext>
            </a:extLst>
          </p:cNvPr>
          <p:cNvCxnSpPr/>
          <p:nvPr/>
        </p:nvCxnSpPr>
        <p:spPr>
          <a:xfrm>
            <a:off x="1371600" y="1600200"/>
            <a:ext cx="0" cy="415290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CF1325E9-7D33-4B47-8592-45D3E543F995}"/>
              </a:ext>
            </a:extLst>
          </p:cNvPr>
          <p:cNvCxnSpPr/>
          <p:nvPr/>
        </p:nvCxnSpPr>
        <p:spPr>
          <a:xfrm>
            <a:off x="4914900" y="1631950"/>
            <a:ext cx="0" cy="415290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9ED303DD-CDFE-422C-BDA5-15F561CFCB76}"/>
              </a:ext>
            </a:extLst>
          </p:cNvPr>
          <p:cNvCxnSpPr>
            <a:cxnSpLocks/>
          </p:cNvCxnSpPr>
          <p:nvPr/>
        </p:nvCxnSpPr>
        <p:spPr>
          <a:xfrm flipH="1">
            <a:off x="456252" y="4914900"/>
            <a:ext cx="5639747" cy="0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96CF0FE0-424A-4D53-AA4B-BFB87A298731}"/>
              </a:ext>
            </a:extLst>
          </p:cNvPr>
          <p:cNvCxnSpPr>
            <a:cxnSpLocks/>
          </p:cNvCxnSpPr>
          <p:nvPr/>
        </p:nvCxnSpPr>
        <p:spPr>
          <a:xfrm flipH="1">
            <a:off x="522927" y="2238375"/>
            <a:ext cx="5639747" cy="0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2800612-059A-4254-9EAC-65890F21984F}"/>
                  </a:ext>
                </a:extLst>
              </p:cNvPr>
              <p:cNvSpPr txBox="1"/>
              <p:nvPr/>
            </p:nvSpPr>
            <p:spPr>
              <a:xfrm>
                <a:off x="6410739" y="1288325"/>
                <a:ext cx="5088835" cy="75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20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Bsp.) </a:t>
                </a:r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Gib die </a:t>
                </a:r>
                <a:r>
                  <a:rPr lang="de-AT" sz="20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Definitionsmenge</a:t>
                </a:r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und </a:t>
                </a:r>
                <a:r>
                  <a:rPr lang="de-AT" sz="20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Wertemenge</a:t>
                </a:r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der gegebenen Funktion an.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2800612-059A-4254-9EAC-65890F2198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0739" y="1288325"/>
                <a:ext cx="5088835" cy="757130"/>
              </a:xfrm>
              <a:prstGeom prst="rect">
                <a:avLst/>
              </a:prstGeom>
              <a:blipFill>
                <a:blip r:embed="rId5"/>
                <a:stretch>
                  <a:fillRect l="-1319" t="-3200" b="-104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9626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394</Words>
  <Application>Microsoft Office PowerPoint</Application>
  <PresentationFormat>Breitbild</PresentationFormat>
  <Paragraphs>44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Funktionen – Grundlagen Bezeichnungen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96</cp:revision>
  <dcterms:created xsi:type="dcterms:W3CDTF">2020-04-09T06:13:57Z</dcterms:created>
  <dcterms:modified xsi:type="dcterms:W3CDTF">2022-11-04T08:12:03Z</dcterms:modified>
</cp:coreProperties>
</file>