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432" r:id="rId3"/>
    <p:sldId id="433" r:id="rId4"/>
    <p:sldId id="435" r:id="rId5"/>
    <p:sldId id="436" r:id="rId6"/>
    <p:sldId id="43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074078BD-06B2-41E2-897B-4A933F852930}"/>
    <pc:docChg chg="undo custSel addSld delSld modSld sldOrd">
      <pc:chgData name="Tegischer Lukas" userId="f78daebb-0565-485c-bd0e-1cd035e796ff" providerId="ADAL" clId="{074078BD-06B2-41E2-897B-4A933F852930}" dt="2022-10-12T18:32:09.554" v="390" actId="20577"/>
      <pc:docMkLst>
        <pc:docMk/>
      </pc:docMkLst>
      <pc:sldChg chg="modSp mod">
        <pc:chgData name="Tegischer Lukas" userId="f78daebb-0565-485c-bd0e-1cd035e796ff" providerId="ADAL" clId="{074078BD-06B2-41E2-897B-4A933F852930}" dt="2022-10-12T18:32:09.554" v="39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74078BD-06B2-41E2-897B-4A933F852930}" dt="2022-10-12T18:32:09.554" v="39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del mod">
        <pc:chgData name="Tegischer Lukas" userId="f78daebb-0565-485c-bd0e-1cd035e796ff" providerId="ADAL" clId="{074078BD-06B2-41E2-897B-4A933F852930}" dt="2022-10-12T18:19:21.798" v="41" actId="47"/>
        <pc:sldMkLst>
          <pc:docMk/>
          <pc:sldMk cId="1318793251" sldId="410"/>
        </pc:sldMkLst>
        <pc:spChg chg="mod">
          <ac:chgData name="Tegischer Lukas" userId="f78daebb-0565-485c-bd0e-1cd035e796ff" providerId="ADAL" clId="{074078BD-06B2-41E2-897B-4A933F852930}" dt="2022-10-12T18:19:20.280" v="40" actId="21"/>
          <ac:spMkLst>
            <pc:docMk/>
            <pc:sldMk cId="1318793251" sldId="410"/>
            <ac:spMk id="3" creationId="{4A7719F8-3FF8-BCBD-2278-7984C2813EB9}"/>
          </ac:spMkLst>
        </pc:spChg>
      </pc:sldChg>
      <pc:sldChg chg="del">
        <pc:chgData name="Tegischer Lukas" userId="f78daebb-0565-485c-bd0e-1cd035e796ff" providerId="ADAL" clId="{074078BD-06B2-41E2-897B-4A933F852930}" dt="2022-10-12T18:19:53.468" v="69" actId="47"/>
        <pc:sldMkLst>
          <pc:docMk/>
          <pc:sldMk cId="3867422063" sldId="411"/>
        </pc:sldMkLst>
      </pc:sldChg>
      <pc:sldChg chg="modSp add del mod">
        <pc:chgData name="Tegischer Lukas" userId="f78daebb-0565-485c-bd0e-1cd035e796ff" providerId="ADAL" clId="{074078BD-06B2-41E2-897B-4A933F852930}" dt="2022-10-12T18:21:14.696" v="106" actId="1076"/>
        <pc:sldMkLst>
          <pc:docMk/>
          <pc:sldMk cId="3894701210" sldId="420"/>
        </pc:sldMkLst>
        <pc:spChg chg="mod">
          <ac:chgData name="Tegischer Lukas" userId="f78daebb-0565-485c-bd0e-1cd035e796ff" providerId="ADAL" clId="{074078BD-06B2-41E2-897B-4A933F852930}" dt="2022-10-12T18:21:14.696" v="106" actId="1076"/>
          <ac:spMkLst>
            <pc:docMk/>
            <pc:sldMk cId="3894701210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074078BD-06B2-41E2-897B-4A933F852930}" dt="2022-10-12T18:21:12.443" v="105" actId="1076"/>
          <ac:spMkLst>
            <pc:docMk/>
            <pc:sldMk cId="3894701210" sldId="420"/>
            <ac:spMk id="5" creationId="{A5061D15-17CE-8348-8E4A-E75E6683DE81}"/>
          </ac:spMkLst>
        </pc:spChg>
      </pc:sldChg>
      <pc:sldChg chg="addSp delSp modSp mod delAnim">
        <pc:chgData name="Tegischer Lukas" userId="f78daebb-0565-485c-bd0e-1cd035e796ff" providerId="ADAL" clId="{074078BD-06B2-41E2-897B-4A933F852930}" dt="2022-10-12T18:19:42.551" v="66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074078BD-06B2-41E2-897B-4A933F852930}" dt="2022-10-12T18:19:39.284" v="64" actId="1076"/>
          <ac:spMkLst>
            <pc:docMk/>
            <pc:sldMk cId="797636677" sldId="421"/>
            <ac:spMk id="3" creationId="{01C0AFB9-A467-8A1A-1F4F-64A8F92F62B0}"/>
          </ac:spMkLst>
        </pc:spChg>
        <pc:spChg chg="mod">
          <ac:chgData name="Tegischer Lukas" userId="f78daebb-0565-485c-bd0e-1cd035e796ff" providerId="ADAL" clId="{074078BD-06B2-41E2-897B-4A933F852930}" dt="2022-10-12T18:19:31.314" v="60" actId="20577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074078BD-06B2-41E2-897B-4A933F852930}" dt="2022-10-12T18:19:24.904" v="42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074078BD-06B2-41E2-897B-4A933F852930}" dt="2022-10-12T18:19:27.155" v="43" actId="478"/>
          <ac:spMkLst>
            <pc:docMk/>
            <pc:sldMk cId="797636677" sldId="421"/>
            <ac:spMk id="8" creationId="{CFDBA9A7-18B1-4F53-B68C-1FDEF593AF94}"/>
          </ac:spMkLst>
        </pc:spChg>
        <pc:picChg chg="mod">
          <ac:chgData name="Tegischer Lukas" userId="f78daebb-0565-485c-bd0e-1cd035e796ff" providerId="ADAL" clId="{074078BD-06B2-41E2-897B-4A933F852930}" dt="2022-10-12T18:19:42.551" v="66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074078BD-06B2-41E2-897B-4A933F852930}" dt="2022-10-12T18:19:44.750" v="6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074078BD-06B2-41E2-897B-4A933F852930}" dt="2022-10-12T18:19:52.864" v="68" actId="47"/>
        <pc:sldMkLst>
          <pc:docMk/>
          <pc:sldMk cId="486208613" sldId="424"/>
        </pc:sldMkLst>
      </pc:sldChg>
      <pc:sldChg chg="addSp modSp add mod ord modAnim">
        <pc:chgData name="Tegischer Lukas" userId="f78daebb-0565-485c-bd0e-1cd035e796ff" providerId="ADAL" clId="{074078BD-06B2-41E2-897B-4A933F852930}" dt="2022-10-12T18:21:05.352" v="100"/>
        <pc:sldMkLst>
          <pc:docMk/>
          <pc:sldMk cId="1673085815" sldId="424"/>
        </pc:sldMkLst>
        <pc:spChg chg="mod">
          <ac:chgData name="Tegischer Lukas" userId="f78daebb-0565-485c-bd0e-1cd035e796ff" providerId="ADAL" clId="{074078BD-06B2-41E2-897B-4A933F852930}" dt="2022-10-12T18:20:53.932" v="92" actId="6549"/>
          <ac:spMkLst>
            <pc:docMk/>
            <pc:sldMk cId="1673085815" sldId="424"/>
            <ac:spMk id="5" creationId="{A5061D15-17CE-8348-8E4A-E75E6683DE81}"/>
          </ac:spMkLst>
        </pc:spChg>
        <pc:picChg chg="add mod">
          <ac:chgData name="Tegischer Lukas" userId="f78daebb-0565-485c-bd0e-1cd035e796ff" providerId="ADAL" clId="{074078BD-06B2-41E2-897B-4A933F852930}" dt="2022-10-12T18:21:03.100" v="98" actId="1076"/>
          <ac:picMkLst>
            <pc:docMk/>
            <pc:sldMk cId="1673085815" sldId="424"/>
            <ac:picMk id="2" creationId="{04739A83-3973-3544-1A8E-4DB55A5B22AD}"/>
          </ac:picMkLst>
        </pc:picChg>
      </pc:sldChg>
      <pc:sldChg chg="add del">
        <pc:chgData name="Tegischer Lukas" userId="f78daebb-0565-485c-bd0e-1cd035e796ff" providerId="ADAL" clId="{074078BD-06B2-41E2-897B-4A933F852930}" dt="2022-10-12T18:20:25.379" v="86" actId="47"/>
        <pc:sldMkLst>
          <pc:docMk/>
          <pc:sldMk cId="556725617" sldId="425"/>
        </pc:sldMkLst>
      </pc:sldChg>
      <pc:sldChg chg="addSp delSp modSp add mod delAnim modAnim">
        <pc:chgData name="Tegischer Lukas" userId="f78daebb-0565-485c-bd0e-1cd035e796ff" providerId="ADAL" clId="{074078BD-06B2-41E2-897B-4A933F852930}" dt="2022-10-12T18:23:27.942" v="178"/>
        <pc:sldMkLst>
          <pc:docMk/>
          <pc:sldMk cId="3285634816" sldId="425"/>
        </pc:sldMkLst>
        <pc:spChg chg="mod">
          <ac:chgData name="Tegischer Lukas" userId="f78daebb-0565-485c-bd0e-1cd035e796ff" providerId="ADAL" clId="{074078BD-06B2-41E2-897B-4A933F852930}" dt="2022-10-12T18:21:41.347" v="136" actId="1076"/>
          <ac:spMkLst>
            <pc:docMk/>
            <pc:sldMk cId="3285634816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074078BD-06B2-41E2-897B-4A933F852930}" dt="2022-10-12T18:21:39.754" v="135" actId="478"/>
          <ac:spMkLst>
            <pc:docMk/>
            <pc:sldMk cId="3285634816" sldId="425"/>
            <ac:spMk id="5" creationId="{A5061D15-17CE-8348-8E4A-E75E6683DE81}"/>
          </ac:spMkLst>
        </pc:spChg>
        <pc:spChg chg="add mod">
          <ac:chgData name="Tegischer Lukas" userId="f78daebb-0565-485c-bd0e-1cd035e796ff" providerId="ADAL" clId="{074078BD-06B2-41E2-897B-4A933F852930}" dt="2022-10-12T18:23:24.061" v="176" actId="1076"/>
          <ac:spMkLst>
            <pc:docMk/>
            <pc:sldMk cId="3285634816" sldId="425"/>
            <ac:spMk id="7" creationId="{AE78577A-CB66-C1D3-48DC-E1BA51131ED6}"/>
          </ac:spMkLst>
        </pc:spChg>
        <pc:spChg chg="add mod">
          <ac:chgData name="Tegischer Lukas" userId="f78daebb-0565-485c-bd0e-1cd035e796ff" providerId="ADAL" clId="{074078BD-06B2-41E2-897B-4A933F852930}" dt="2022-10-12T18:22:53.578" v="166" actId="1076"/>
          <ac:spMkLst>
            <pc:docMk/>
            <pc:sldMk cId="3285634816" sldId="425"/>
            <ac:spMk id="9" creationId="{DE7EDB84-4033-E2DF-1E8A-56E372A48EF4}"/>
          </ac:spMkLst>
        </pc:spChg>
        <pc:spChg chg="add mod">
          <ac:chgData name="Tegischer Lukas" userId="f78daebb-0565-485c-bd0e-1cd035e796ff" providerId="ADAL" clId="{074078BD-06B2-41E2-897B-4A933F852930}" dt="2022-10-12T18:23:21.041" v="175" actId="1076"/>
          <ac:spMkLst>
            <pc:docMk/>
            <pc:sldMk cId="3285634816" sldId="425"/>
            <ac:spMk id="11" creationId="{68C601C9-0208-7090-71E9-28497DB5BE59}"/>
          </ac:spMkLst>
        </pc:spChg>
        <pc:picChg chg="add mod">
          <ac:chgData name="Tegischer Lukas" userId="f78daebb-0565-485c-bd0e-1cd035e796ff" providerId="ADAL" clId="{074078BD-06B2-41E2-897B-4A933F852930}" dt="2022-10-12T18:22:19.406" v="153" actId="14100"/>
          <ac:picMkLst>
            <pc:docMk/>
            <pc:sldMk cId="3285634816" sldId="425"/>
            <ac:picMk id="2" creationId="{1CD7A79D-E8E2-2CDF-C726-B8D5FA034E04}"/>
          </ac:picMkLst>
        </pc:picChg>
        <pc:picChg chg="add mod">
          <ac:chgData name="Tegischer Lukas" userId="f78daebb-0565-485c-bd0e-1cd035e796ff" providerId="ADAL" clId="{074078BD-06B2-41E2-897B-4A933F852930}" dt="2022-10-12T18:22:25.838" v="155" actId="1076"/>
          <ac:picMkLst>
            <pc:docMk/>
            <pc:sldMk cId="3285634816" sldId="425"/>
            <ac:picMk id="3" creationId="{A1283F49-0AF6-DF7E-F9D6-A05E35045822}"/>
          </ac:picMkLst>
        </pc:picChg>
      </pc:sldChg>
      <pc:sldChg chg="add del">
        <pc:chgData name="Tegischer Lukas" userId="f78daebb-0565-485c-bd0e-1cd035e796ff" providerId="ADAL" clId="{074078BD-06B2-41E2-897B-4A933F852930}" dt="2022-10-12T18:20:27.738" v="87" actId="47"/>
        <pc:sldMkLst>
          <pc:docMk/>
          <pc:sldMk cId="1417188254" sldId="426"/>
        </pc:sldMkLst>
      </pc:sldChg>
      <pc:sldChg chg="addSp delSp modSp add mod modAnim">
        <pc:chgData name="Tegischer Lukas" userId="f78daebb-0565-485c-bd0e-1cd035e796ff" providerId="ADAL" clId="{074078BD-06B2-41E2-897B-4A933F852930}" dt="2022-10-12T18:24:45.866" v="193"/>
        <pc:sldMkLst>
          <pc:docMk/>
          <pc:sldMk cId="3341269780" sldId="426"/>
        </pc:sldMkLst>
        <pc:spChg chg="add mod">
          <ac:chgData name="Tegischer Lukas" userId="f78daebb-0565-485c-bd0e-1cd035e796ff" providerId="ADAL" clId="{074078BD-06B2-41E2-897B-4A933F852930}" dt="2022-10-12T18:23:51.792" v="188" actId="1076"/>
          <ac:spMkLst>
            <pc:docMk/>
            <pc:sldMk cId="3341269780" sldId="426"/>
            <ac:spMk id="6" creationId="{5144A863-64AD-996C-17D0-3C7585D8DAC5}"/>
          </ac:spMkLst>
        </pc:spChg>
        <pc:spChg chg="mod">
          <ac:chgData name="Tegischer Lukas" userId="f78daebb-0565-485c-bd0e-1cd035e796ff" providerId="ADAL" clId="{074078BD-06B2-41E2-897B-4A933F852930}" dt="2022-10-12T18:23:46.990" v="187" actId="1076"/>
          <ac:spMkLst>
            <pc:docMk/>
            <pc:sldMk cId="3341269780" sldId="426"/>
            <ac:spMk id="7" creationId="{AE78577A-CB66-C1D3-48DC-E1BA51131ED6}"/>
          </ac:spMkLst>
        </pc:spChg>
        <pc:spChg chg="del mod">
          <ac:chgData name="Tegischer Lukas" userId="f78daebb-0565-485c-bd0e-1cd035e796ff" providerId="ADAL" clId="{074078BD-06B2-41E2-897B-4A933F852930}" dt="2022-10-12T18:23:40.670" v="182" actId="478"/>
          <ac:spMkLst>
            <pc:docMk/>
            <pc:sldMk cId="3341269780" sldId="426"/>
            <ac:spMk id="9" creationId="{DE7EDB84-4033-E2DF-1E8A-56E372A48EF4}"/>
          </ac:spMkLst>
        </pc:spChg>
        <pc:spChg chg="add mod">
          <ac:chgData name="Tegischer Lukas" userId="f78daebb-0565-485c-bd0e-1cd035e796ff" providerId="ADAL" clId="{074078BD-06B2-41E2-897B-4A933F852930}" dt="2022-10-12T18:24:01.187" v="192" actId="207"/>
          <ac:spMkLst>
            <pc:docMk/>
            <pc:sldMk cId="3341269780" sldId="426"/>
            <ac:spMk id="10" creationId="{E2168D3E-9369-6B8F-84AE-62DCB4F71DCE}"/>
          </ac:spMkLst>
        </pc:spChg>
      </pc:sldChg>
      <pc:sldChg chg="addSp delSp del mod addAnim delAnim">
        <pc:chgData name="Tegischer Lukas" userId="f78daebb-0565-485c-bd0e-1cd035e796ff" providerId="ADAL" clId="{074078BD-06B2-41E2-897B-4A933F852930}" dt="2022-10-12T18:20:28.392" v="88" actId="47"/>
        <pc:sldMkLst>
          <pc:docMk/>
          <pc:sldMk cId="289630694" sldId="427"/>
        </pc:sldMkLst>
        <pc:spChg chg="add del">
          <ac:chgData name="Tegischer Lukas" userId="f78daebb-0565-485c-bd0e-1cd035e796ff" providerId="ADAL" clId="{074078BD-06B2-41E2-897B-4A933F852930}" dt="2022-10-12T18:20:22.004" v="81" actId="478"/>
          <ac:spMkLst>
            <pc:docMk/>
            <pc:sldMk cId="289630694" sldId="427"/>
            <ac:spMk id="3" creationId="{85121B3B-B68B-D40A-DBF7-AC34BB3A4607}"/>
          </ac:spMkLst>
        </pc:spChg>
        <pc:picChg chg="add del">
          <ac:chgData name="Tegischer Lukas" userId="f78daebb-0565-485c-bd0e-1cd035e796ff" providerId="ADAL" clId="{074078BD-06B2-41E2-897B-4A933F852930}" dt="2022-10-12T18:20:22.270" v="82" actId="478"/>
          <ac:picMkLst>
            <pc:docMk/>
            <pc:sldMk cId="289630694" sldId="427"/>
            <ac:picMk id="4" creationId="{7F4AA71A-A021-2B38-6347-36BABE08AA62}"/>
          </ac:picMkLst>
        </pc:picChg>
        <pc:cxnChg chg="add del">
          <ac:chgData name="Tegischer Lukas" userId="f78daebb-0565-485c-bd0e-1cd035e796ff" providerId="ADAL" clId="{074078BD-06B2-41E2-897B-4A933F852930}" dt="2022-10-12T18:20:20.951" v="78" actId="478"/>
          <ac:cxnSpMkLst>
            <pc:docMk/>
            <pc:sldMk cId="289630694" sldId="427"/>
            <ac:cxnSpMk id="5" creationId="{48702409-BCC5-863D-B7A5-1EF96D5586E4}"/>
          </ac:cxnSpMkLst>
        </pc:cxnChg>
        <pc:cxnChg chg="add del">
          <ac:chgData name="Tegischer Lukas" userId="f78daebb-0565-485c-bd0e-1cd035e796ff" providerId="ADAL" clId="{074078BD-06B2-41E2-897B-4A933F852930}" dt="2022-10-12T18:20:21.520" v="79" actId="478"/>
          <ac:cxnSpMkLst>
            <pc:docMk/>
            <pc:sldMk cId="289630694" sldId="427"/>
            <ac:cxnSpMk id="7" creationId="{7497FACA-F0AA-C075-008D-826862F37832}"/>
          </ac:cxnSpMkLst>
        </pc:cxnChg>
        <pc:cxnChg chg="add del">
          <ac:chgData name="Tegischer Lukas" userId="f78daebb-0565-485c-bd0e-1cd035e796ff" providerId="ADAL" clId="{074078BD-06B2-41E2-897B-4A933F852930}" dt="2022-10-12T18:20:21.785" v="80" actId="478"/>
          <ac:cxnSpMkLst>
            <pc:docMk/>
            <pc:sldMk cId="289630694" sldId="427"/>
            <ac:cxnSpMk id="10" creationId="{C57530BE-D7D2-EC2A-4B3B-D20824F62F10}"/>
          </ac:cxnSpMkLst>
        </pc:cxnChg>
      </pc:sldChg>
      <pc:sldChg chg="addSp delSp modSp add mod delAnim">
        <pc:chgData name="Tegischer Lukas" userId="f78daebb-0565-485c-bd0e-1cd035e796ff" providerId="ADAL" clId="{074078BD-06B2-41E2-897B-4A933F852930}" dt="2022-10-12T18:25:49.388" v="223" actId="1076"/>
        <pc:sldMkLst>
          <pc:docMk/>
          <pc:sldMk cId="417410784" sldId="427"/>
        </pc:sldMkLst>
        <pc:spChg chg="del mod">
          <ac:chgData name="Tegischer Lukas" userId="f78daebb-0565-485c-bd0e-1cd035e796ff" providerId="ADAL" clId="{074078BD-06B2-41E2-897B-4A933F852930}" dt="2022-10-12T18:24:52.218" v="197" actId="478"/>
          <ac:spMkLst>
            <pc:docMk/>
            <pc:sldMk cId="417410784" sldId="427"/>
            <ac:spMk id="6" creationId="{5144A863-64AD-996C-17D0-3C7585D8DAC5}"/>
          </ac:spMkLst>
        </pc:spChg>
        <pc:spChg chg="del">
          <ac:chgData name="Tegischer Lukas" userId="f78daebb-0565-485c-bd0e-1cd035e796ff" providerId="ADAL" clId="{074078BD-06B2-41E2-897B-4A933F852930}" dt="2022-10-12T18:24:50.872" v="195" actId="478"/>
          <ac:spMkLst>
            <pc:docMk/>
            <pc:sldMk cId="417410784" sldId="427"/>
            <ac:spMk id="7" creationId="{AE78577A-CB66-C1D3-48DC-E1BA51131ED6}"/>
          </ac:spMkLst>
        </pc:spChg>
        <pc:spChg chg="add mod">
          <ac:chgData name="Tegischer Lukas" userId="f78daebb-0565-485c-bd0e-1cd035e796ff" providerId="ADAL" clId="{074078BD-06B2-41E2-897B-4A933F852930}" dt="2022-10-12T18:25:49.388" v="223" actId="1076"/>
          <ac:spMkLst>
            <pc:docMk/>
            <pc:sldMk cId="417410784" sldId="427"/>
            <ac:spMk id="9" creationId="{9CE0ED48-BAB8-29E1-2030-248EC8DDDAEB}"/>
          </ac:spMkLst>
        </pc:spChg>
        <pc:spChg chg="del">
          <ac:chgData name="Tegischer Lukas" userId="f78daebb-0565-485c-bd0e-1cd035e796ff" providerId="ADAL" clId="{074078BD-06B2-41E2-897B-4A933F852930}" dt="2022-10-12T18:24:53.738" v="198" actId="478"/>
          <ac:spMkLst>
            <pc:docMk/>
            <pc:sldMk cId="417410784" sldId="427"/>
            <ac:spMk id="10" creationId="{E2168D3E-9369-6B8F-84AE-62DCB4F71DCE}"/>
          </ac:spMkLst>
        </pc:spChg>
        <pc:spChg chg="del">
          <ac:chgData name="Tegischer Lukas" userId="f78daebb-0565-485c-bd0e-1cd035e796ff" providerId="ADAL" clId="{074078BD-06B2-41E2-897B-4A933F852930}" dt="2022-10-12T18:24:54.587" v="199" actId="478"/>
          <ac:spMkLst>
            <pc:docMk/>
            <pc:sldMk cId="417410784" sldId="427"/>
            <ac:spMk id="11" creationId="{68C601C9-0208-7090-71E9-28497DB5BE59}"/>
          </ac:spMkLst>
        </pc:spChg>
        <pc:picChg chg="del">
          <ac:chgData name="Tegischer Lukas" userId="f78daebb-0565-485c-bd0e-1cd035e796ff" providerId="ADAL" clId="{074078BD-06B2-41E2-897B-4A933F852930}" dt="2022-10-12T18:24:55.544" v="201" actId="478"/>
          <ac:picMkLst>
            <pc:docMk/>
            <pc:sldMk cId="417410784" sldId="427"/>
            <ac:picMk id="2" creationId="{1CD7A79D-E8E2-2CDF-C726-B8D5FA034E04}"/>
          </ac:picMkLst>
        </pc:picChg>
        <pc:picChg chg="del">
          <ac:chgData name="Tegischer Lukas" userId="f78daebb-0565-485c-bd0e-1cd035e796ff" providerId="ADAL" clId="{074078BD-06B2-41E2-897B-4A933F852930}" dt="2022-10-12T18:24:55.037" v="200" actId="478"/>
          <ac:picMkLst>
            <pc:docMk/>
            <pc:sldMk cId="417410784" sldId="427"/>
            <ac:picMk id="3" creationId="{A1283F49-0AF6-DF7E-F9D6-A05E35045822}"/>
          </ac:picMkLst>
        </pc:picChg>
        <pc:picChg chg="add mod">
          <ac:chgData name="Tegischer Lukas" userId="f78daebb-0565-485c-bd0e-1cd035e796ff" providerId="ADAL" clId="{074078BD-06B2-41E2-897B-4A933F852930}" dt="2022-10-12T18:25:27.046" v="219" actId="1076"/>
          <ac:picMkLst>
            <pc:docMk/>
            <pc:sldMk cId="417410784" sldId="427"/>
            <ac:picMk id="5" creationId="{AE0779BF-8D39-D713-2CD1-1934E17EBCD5}"/>
          </ac:picMkLst>
        </pc:picChg>
      </pc:sldChg>
      <pc:sldChg chg="addSp delSp modSp add mod modAnim">
        <pc:chgData name="Tegischer Lukas" userId="f78daebb-0565-485c-bd0e-1cd035e796ff" providerId="ADAL" clId="{074078BD-06B2-41E2-897B-4A933F852930}" dt="2022-10-12T18:26:48.574" v="250" actId="404"/>
        <pc:sldMkLst>
          <pc:docMk/>
          <pc:sldMk cId="2540770398" sldId="428"/>
        </pc:sldMkLst>
        <pc:spChg chg="add mod">
          <ac:chgData name="Tegischer Lukas" userId="f78daebb-0565-485c-bd0e-1cd035e796ff" providerId="ADAL" clId="{074078BD-06B2-41E2-897B-4A933F852930}" dt="2022-10-12T18:26:48.574" v="250" actId="404"/>
          <ac:spMkLst>
            <pc:docMk/>
            <pc:sldMk cId="2540770398" sldId="428"/>
            <ac:spMk id="7" creationId="{4941E24B-6C5C-A1D7-4B6F-2A4F300A9BC1}"/>
          </ac:spMkLst>
        </pc:spChg>
        <pc:spChg chg="del">
          <ac:chgData name="Tegischer Lukas" userId="f78daebb-0565-485c-bd0e-1cd035e796ff" providerId="ADAL" clId="{074078BD-06B2-41E2-897B-4A933F852930}" dt="2022-10-12T18:25:59.739" v="226" actId="478"/>
          <ac:spMkLst>
            <pc:docMk/>
            <pc:sldMk cId="2540770398" sldId="428"/>
            <ac:spMk id="9" creationId="{9CE0ED48-BAB8-29E1-2030-248EC8DDDAEB}"/>
          </ac:spMkLst>
        </pc:spChg>
        <pc:picChg chg="add mod">
          <ac:chgData name="Tegischer Lukas" userId="f78daebb-0565-485c-bd0e-1cd035e796ff" providerId="ADAL" clId="{074078BD-06B2-41E2-897B-4A933F852930}" dt="2022-10-12T18:26:20.174" v="238" actId="1076"/>
          <ac:picMkLst>
            <pc:docMk/>
            <pc:sldMk cId="2540770398" sldId="428"/>
            <ac:picMk id="2" creationId="{BB0C35D5-3D88-13A9-E01D-493807498E07}"/>
          </ac:picMkLst>
        </pc:picChg>
        <pc:picChg chg="add mod">
          <ac:chgData name="Tegischer Lukas" userId="f78daebb-0565-485c-bd0e-1cd035e796ff" providerId="ADAL" clId="{074078BD-06B2-41E2-897B-4A933F852930}" dt="2022-10-12T18:26:17.646" v="237" actId="1076"/>
          <ac:picMkLst>
            <pc:docMk/>
            <pc:sldMk cId="2540770398" sldId="428"/>
            <ac:picMk id="3" creationId="{4AD05862-B0FF-762A-B216-0F596800A50C}"/>
          </ac:picMkLst>
        </pc:picChg>
        <pc:picChg chg="del">
          <ac:chgData name="Tegischer Lukas" userId="f78daebb-0565-485c-bd0e-1cd035e796ff" providerId="ADAL" clId="{074078BD-06B2-41E2-897B-4A933F852930}" dt="2022-10-12T18:25:58.242" v="225" actId="478"/>
          <ac:picMkLst>
            <pc:docMk/>
            <pc:sldMk cId="2540770398" sldId="428"/>
            <ac:picMk id="5" creationId="{AE0779BF-8D39-D713-2CD1-1934E17EBCD5}"/>
          </ac:picMkLst>
        </pc:picChg>
      </pc:sldChg>
      <pc:sldChg chg="addSp delSp modSp add mod delAnim">
        <pc:chgData name="Tegischer Lukas" userId="f78daebb-0565-485c-bd0e-1cd035e796ff" providerId="ADAL" clId="{074078BD-06B2-41E2-897B-4A933F852930}" dt="2022-10-12T18:27:14.796" v="262" actId="1076"/>
        <pc:sldMkLst>
          <pc:docMk/>
          <pc:sldMk cId="3442534384" sldId="429"/>
        </pc:sldMkLst>
        <pc:spChg chg="del">
          <ac:chgData name="Tegischer Lukas" userId="f78daebb-0565-485c-bd0e-1cd035e796ff" providerId="ADAL" clId="{074078BD-06B2-41E2-897B-4A933F852930}" dt="2022-10-12T18:26:58.858" v="252" actId="478"/>
          <ac:spMkLst>
            <pc:docMk/>
            <pc:sldMk cId="3442534384" sldId="429"/>
            <ac:spMk id="7" creationId="{4941E24B-6C5C-A1D7-4B6F-2A4F300A9BC1}"/>
          </ac:spMkLst>
        </pc:spChg>
        <pc:spChg chg="add mod">
          <ac:chgData name="Tegischer Lukas" userId="f78daebb-0565-485c-bd0e-1cd035e796ff" providerId="ADAL" clId="{074078BD-06B2-41E2-897B-4A933F852930}" dt="2022-10-12T18:27:14.796" v="262" actId="1076"/>
          <ac:spMkLst>
            <pc:docMk/>
            <pc:sldMk cId="3442534384" sldId="429"/>
            <ac:spMk id="8" creationId="{F6E15C40-744E-7492-D360-FDD74EAE0825}"/>
          </ac:spMkLst>
        </pc:spChg>
        <pc:picChg chg="del">
          <ac:chgData name="Tegischer Lukas" userId="f78daebb-0565-485c-bd0e-1cd035e796ff" providerId="ADAL" clId="{074078BD-06B2-41E2-897B-4A933F852930}" dt="2022-10-12T18:26:58.858" v="252" actId="478"/>
          <ac:picMkLst>
            <pc:docMk/>
            <pc:sldMk cId="3442534384" sldId="429"/>
            <ac:picMk id="2" creationId="{BB0C35D5-3D88-13A9-E01D-493807498E07}"/>
          </ac:picMkLst>
        </pc:picChg>
        <pc:picChg chg="del">
          <ac:chgData name="Tegischer Lukas" userId="f78daebb-0565-485c-bd0e-1cd035e796ff" providerId="ADAL" clId="{074078BD-06B2-41E2-897B-4A933F852930}" dt="2022-10-12T18:26:58.858" v="252" actId="478"/>
          <ac:picMkLst>
            <pc:docMk/>
            <pc:sldMk cId="3442534384" sldId="429"/>
            <ac:picMk id="3" creationId="{4AD05862-B0FF-762A-B216-0F596800A50C}"/>
          </ac:picMkLst>
        </pc:picChg>
        <pc:picChg chg="add mod">
          <ac:chgData name="Tegischer Lukas" userId="f78daebb-0565-485c-bd0e-1cd035e796ff" providerId="ADAL" clId="{074078BD-06B2-41E2-897B-4A933F852930}" dt="2022-10-12T18:27:03.928" v="256" actId="1076"/>
          <ac:picMkLst>
            <pc:docMk/>
            <pc:sldMk cId="3442534384" sldId="429"/>
            <ac:picMk id="5" creationId="{80826D70-E43A-D347-BBE8-96639DACF0DD}"/>
          </ac:picMkLst>
        </pc:picChg>
      </pc:sldChg>
      <pc:sldChg chg="addSp delSp modSp add mod">
        <pc:chgData name="Tegischer Lukas" userId="f78daebb-0565-485c-bd0e-1cd035e796ff" providerId="ADAL" clId="{074078BD-06B2-41E2-897B-4A933F852930}" dt="2022-10-12T18:27:46.815" v="312" actId="1076"/>
        <pc:sldMkLst>
          <pc:docMk/>
          <pc:sldMk cId="1097502290" sldId="430"/>
        </pc:sldMkLst>
        <pc:spChg chg="add mod">
          <ac:chgData name="Tegischer Lukas" userId="f78daebb-0565-485c-bd0e-1cd035e796ff" providerId="ADAL" clId="{074078BD-06B2-41E2-897B-4A933F852930}" dt="2022-10-12T18:27:46.815" v="312" actId="1076"/>
          <ac:spMkLst>
            <pc:docMk/>
            <pc:sldMk cId="1097502290" sldId="430"/>
            <ac:spMk id="2" creationId="{D57820FD-F1C7-9132-34C7-95EC017CD533}"/>
          </ac:spMkLst>
        </pc:spChg>
        <pc:spChg chg="mod">
          <ac:chgData name="Tegischer Lukas" userId="f78daebb-0565-485c-bd0e-1cd035e796ff" providerId="ADAL" clId="{074078BD-06B2-41E2-897B-4A933F852930}" dt="2022-10-12T18:27:31.832" v="299" actId="20577"/>
          <ac:spMkLst>
            <pc:docMk/>
            <pc:sldMk cId="1097502290" sldId="430"/>
            <ac:spMk id="4" creationId="{23994922-00A3-43FE-A1D2-DC3C43171571}"/>
          </ac:spMkLst>
        </pc:spChg>
        <pc:spChg chg="del">
          <ac:chgData name="Tegischer Lukas" userId="f78daebb-0565-485c-bd0e-1cd035e796ff" providerId="ADAL" clId="{074078BD-06B2-41E2-897B-4A933F852930}" dt="2022-10-12T18:27:34.166" v="301" actId="478"/>
          <ac:spMkLst>
            <pc:docMk/>
            <pc:sldMk cId="1097502290" sldId="430"/>
            <ac:spMk id="8" creationId="{F6E15C40-744E-7492-D360-FDD74EAE0825}"/>
          </ac:spMkLst>
        </pc:spChg>
        <pc:picChg chg="del">
          <ac:chgData name="Tegischer Lukas" userId="f78daebb-0565-485c-bd0e-1cd035e796ff" providerId="ADAL" clId="{074078BD-06B2-41E2-897B-4A933F852930}" dt="2022-10-12T18:27:33.428" v="300" actId="478"/>
          <ac:picMkLst>
            <pc:docMk/>
            <pc:sldMk cId="1097502290" sldId="430"/>
            <ac:picMk id="5" creationId="{80826D70-E43A-D347-BBE8-96639DACF0DD}"/>
          </ac:picMkLst>
        </pc:picChg>
      </pc:sldChg>
      <pc:sldChg chg="addSp delSp modSp add mod modAnim">
        <pc:chgData name="Tegischer Lukas" userId="f78daebb-0565-485c-bd0e-1cd035e796ff" providerId="ADAL" clId="{074078BD-06B2-41E2-897B-4A933F852930}" dt="2022-10-12T18:31:04.609" v="363" actId="208"/>
        <pc:sldMkLst>
          <pc:docMk/>
          <pc:sldMk cId="1702067076" sldId="431"/>
        </pc:sldMkLst>
        <pc:spChg chg="del">
          <ac:chgData name="Tegischer Lukas" userId="f78daebb-0565-485c-bd0e-1cd035e796ff" providerId="ADAL" clId="{074078BD-06B2-41E2-897B-4A933F852930}" dt="2022-10-12T18:28:10.828" v="314" actId="478"/>
          <ac:spMkLst>
            <pc:docMk/>
            <pc:sldMk cId="1702067076" sldId="431"/>
            <ac:spMk id="2" creationId="{D57820FD-F1C7-9132-34C7-95EC017CD533}"/>
          </ac:spMkLst>
        </pc:spChg>
        <pc:spChg chg="del">
          <ac:chgData name="Tegischer Lukas" userId="f78daebb-0565-485c-bd0e-1cd035e796ff" providerId="ADAL" clId="{074078BD-06B2-41E2-897B-4A933F852930}" dt="2022-10-12T18:28:13.618" v="315" actId="478"/>
          <ac:spMkLst>
            <pc:docMk/>
            <pc:sldMk cId="1702067076" sldId="43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074078BD-06B2-41E2-897B-4A933F852930}" dt="2022-10-12T18:29:05.878" v="335" actId="20577"/>
          <ac:spMkLst>
            <pc:docMk/>
            <pc:sldMk cId="1702067076" sldId="431"/>
            <ac:spMk id="5" creationId="{83A5A048-2F6F-AC23-AABF-440E16ADBF7A}"/>
          </ac:spMkLst>
        </pc:spChg>
        <pc:spChg chg="add mod">
          <ac:chgData name="Tegischer Lukas" userId="f78daebb-0565-485c-bd0e-1cd035e796ff" providerId="ADAL" clId="{074078BD-06B2-41E2-897B-4A933F852930}" dt="2022-10-12T18:29:02.138" v="334" actId="403"/>
          <ac:spMkLst>
            <pc:docMk/>
            <pc:sldMk cId="1702067076" sldId="431"/>
            <ac:spMk id="10" creationId="{B23BC761-5692-7C38-8DC5-D3D0FC8BC455}"/>
          </ac:spMkLst>
        </pc:spChg>
        <pc:spChg chg="add del">
          <ac:chgData name="Tegischer Lukas" userId="f78daebb-0565-485c-bd0e-1cd035e796ff" providerId="ADAL" clId="{074078BD-06B2-41E2-897B-4A933F852930}" dt="2022-10-12T18:30:28.704" v="358" actId="22"/>
          <ac:spMkLst>
            <pc:docMk/>
            <pc:sldMk cId="1702067076" sldId="431"/>
            <ac:spMk id="16" creationId="{FB51D5DB-F8B8-2C3C-D6E8-77AD9AA8E313}"/>
          </ac:spMkLst>
        </pc:spChg>
        <pc:graphicFrameChg chg="add del mod">
          <ac:chgData name="Tegischer Lukas" userId="f78daebb-0565-485c-bd0e-1cd035e796ff" providerId="ADAL" clId="{074078BD-06B2-41E2-897B-4A933F852930}" dt="2022-10-12T18:28:35.646" v="326"/>
          <ac:graphicFrameMkLst>
            <pc:docMk/>
            <pc:sldMk cId="1702067076" sldId="431"/>
            <ac:graphicFrameMk id="7" creationId="{3D6E3FA5-0581-538F-EC2A-CF87EB590F31}"/>
          </ac:graphicFrameMkLst>
        </pc:graphicFrameChg>
        <pc:graphicFrameChg chg="add del mod">
          <ac:chgData name="Tegischer Lukas" userId="f78daebb-0565-485c-bd0e-1cd035e796ff" providerId="ADAL" clId="{074078BD-06B2-41E2-897B-4A933F852930}" dt="2022-10-12T18:28:44.015" v="328"/>
          <ac:graphicFrameMkLst>
            <pc:docMk/>
            <pc:sldMk cId="1702067076" sldId="431"/>
            <ac:graphicFrameMk id="8" creationId="{7EE96D8E-35C9-1371-2935-CA3819E57EF8}"/>
          </ac:graphicFrameMkLst>
        </pc:graphicFrameChg>
        <pc:picChg chg="add mod">
          <ac:chgData name="Tegischer Lukas" userId="f78daebb-0565-485c-bd0e-1cd035e796ff" providerId="ADAL" clId="{074078BD-06B2-41E2-897B-4A933F852930}" dt="2022-10-12T18:28:29.677" v="324" actId="1076"/>
          <ac:picMkLst>
            <pc:docMk/>
            <pc:sldMk cId="1702067076" sldId="431"/>
            <ac:picMk id="6" creationId="{D3E80398-2219-9AEE-7C0B-BB2870A4266E}"/>
          </ac:picMkLst>
        </pc:picChg>
        <pc:cxnChg chg="add mod">
          <ac:chgData name="Tegischer Lukas" userId="f78daebb-0565-485c-bd0e-1cd035e796ff" providerId="ADAL" clId="{074078BD-06B2-41E2-897B-4A933F852930}" dt="2022-10-12T18:30:22.315" v="355" actId="1582"/>
          <ac:cxnSpMkLst>
            <pc:docMk/>
            <pc:sldMk cId="1702067076" sldId="431"/>
            <ac:cxnSpMk id="12" creationId="{E9805CA3-455F-18B0-5F97-E3C790E53883}"/>
          </ac:cxnSpMkLst>
        </pc:cxnChg>
        <pc:cxnChg chg="add mod">
          <ac:chgData name="Tegischer Lukas" userId="f78daebb-0565-485c-bd0e-1cd035e796ff" providerId="ADAL" clId="{074078BD-06B2-41E2-897B-4A933F852930}" dt="2022-10-12T18:31:04.609" v="363" actId="208"/>
          <ac:cxnSpMkLst>
            <pc:docMk/>
            <pc:sldMk cId="1702067076" sldId="431"/>
            <ac:cxnSpMk id="17" creationId="{8EA9A5FD-39B3-9B4D-225B-999FEC745581}"/>
          </ac:cxnSpMkLst>
        </pc:cxnChg>
      </pc:sldChg>
      <pc:sldChg chg="addSp delSp modSp add mod modAnim">
        <pc:chgData name="Tegischer Lukas" userId="f78daebb-0565-485c-bd0e-1cd035e796ff" providerId="ADAL" clId="{074078BD-06B2-41E2-897B-4A933F852930}" dt="2022-10-12T18:31:42.432" v="375" actId="14100"/>
        <pc:sldMkLst>
          <pc:docMk/>
          <pc:sldMk cId="4069496212" sldId="432"/>
        </pc:sldMkLst>
        <pc:spChg chg="add mod">
          <ac:chgData name="Tegischer Lukas" userId="f78daebb-0565-485c-bd0e-1cd035e796ff" providerId="ADAL" clId="{074078BD-06B2-41E2-897B-4A933F852930}" dt="2022-10-12T18:29:40.948" v="349" actId="1076"/>
          <ac:spMkLst>
            <pc:docMk/>
            <pc:sldMk cId="4069496212" sldId="432"/>
            <ac:spMk id="4" creationId="{7D48C1DE-569C-2E4D-A3DD-7AB4C7562F29}"/>
          </ac:spMkLst>
        </pc:spChg>
        <pc:spChg chg="mod">
          <ac:chgData name="Tegischer Lukas" userId="f78daebb-0565-485c-bd0e-1cd035e796ff" providerId="ADAL" clId="{074078BD-06B2-41E2-897B-4A933F852930}" dt="2022-10-12T18:29:43.582" v="350" actId="20577"/>
          <ac:spMkLst>
            <pc:docMk/>
            <pc:sldMk cId="4069496212" sldId="432"/>
            <ac:spMk id="5" creationId="{83A5A048-2F6F-AC23-AABF-440E16ADBF7A}"/>
          </ac:spMkLst>
        </pc:spChg>
        <pc:spChg chg="del">
          <ac:chgData name="Tegischer Lukas" userId="f78daebb-0565-485c-bd0e-1cd035e796ff" providerId="ADAL" clId="{074078BD-06B2-41E2-897B-4A933F852930}" dt="2022-10-12T18:29:21.506" v="341" actId="478"/>
          <ac:spMkLst>
            <pc:docMk/>
            <pc:sldMk cId="4069496212" sldId="432"/>
            <ac:spMk id="10" creationId="{B23BC761-5692-7C38-8DC5-D3D0FC8BC455}"/>
          </ac:spMkLst>
        </pc:spChg>
        <pc:picChg chg="add mod">
          <ac:chgData name="Tegischer Lukas" userId="f78daebb-0565-485c-bd0e-1cd035e796ff" providerId="ADAL" clId="{074078BD-06B2-41E2-897B-4A933F852930}" dt="2022-10-12T18:29:35.245" v="345" actId="1076"/>
          <ac:picMkLst>
            <pc:docMk/>
            <pc:sldMk cId="4069496212" sldId="432"/>
            <ac:picMk id="2" creationId="{02E1E538-54CB-7391-DC2B-4D28AFFB38C3}"/>
          </ac:picMkLst>
        </pc:picChg>
        <pc:picChg chg="del">
          <ac:chgData name="Tegischer Lukas" userId="f78daebb-0565-485c-bd0e-1cd035e796ff" providerId="ADAL" clId="{074078BD-06B2-41E2-897B-4A933F852930}" dt="2022-10-12T18:29:15.916" v="337" actId="478"/>
          <ac:picMkLst>
            <pc:docMk/>
            <pc:sldMk cId="4069496212" sldId="432"/>
            <ac:picMk id="6" creationId="{D3E80398-2219-9AEE-7C0B-BB2870A4266E}"/>
          </ac:picMkLst>
        </pc:picChg>
        <pc:cxnChg chg="add mod">
          <ac:chgData name="Tegischer Lukas" userId="f78daebb-0565-485c-bd0e-1cd035e796ff" providerId="ADAL" clId="{074078BD-06B2-41E2-897B-4A933F852930}" dt="2022-10-12T18:31:42.432" v="375" actId="14100"/>
          <ac:cxnSpMkLst>
            <pc:docMk/>
            <pc:sldMk cId="4069496212" sldId="432"/>
            <ac:cxnSpMk id="7" creationId="{0BA2AB35-9978-7215-6774-68FFCE23E0B1}"/>
          </ac:cxnSpMkLst>
        </pc:cxnChg>
        <pc:cxnChg chg="add mod">
          <ac:chgData name="Tegischer Lukas" userId="f78daebb-0565-485c-bd0e-1cd035e796ff" providerId="ADAL" clId="{074078BD-06B2-41E2-897B-4A933F852930}" dt="2022-10-12T18:31:30.983" v="372" actId="14100"/>
          <ac:cxnSpMkLst>
            <pc:docMk/>
            <pc:sldMk cId="4069496212" sldId="432"/>
            <ac:cxnSpMk id="8" creationId="{B3FDBDF1-78FA-F5AD-CD1B-9537C7B30E6E}"/>
          </ac:cxnSpMkLst>
        </pc:cxnChg>
        <pc:cxnChg chg="add mod">
          <ac:chgData name="Tegischer Lukas" userId="f78daebb-0565-485c-bd0e-1cd035e796ff" providerId="ADAL" clId="{074078BD-06B2-41E2-897B-4A933F852930}" dt="2022-10-12T18:31:40.550" v="374" actId="14100"/>
          <ac:cxnSpMkLst>
            <pc:docMk/>
            <pc:sldMk cId="4069496212" sldId="432"/>
            <ac:cxnSpMk id="12" creationId="{C89CACC6-C86A-98D0-EE69-B23EA0B3B8EB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14B37B86-F87B-42B1-8129-AAAABBEED7AC}"/>
    <pc:docChg chg="custSel delSld modSld">
      <pc:chgData name="Tegischer Lukas" userId="f78daebb-0565-485c-bd0e-1cd035e796ff" providerId="ADAL" clId="{14B37B86-F87B-42B1-8129-AAAABBEED7AC}" dt="2022-11-04T11:39:08.787" v="2" actId="47"/>
      <pc:docMkLst>
        <pc:docMk/>
      </pc:docMkLst>
      <pc:sldChg chg="delSp mod delAnim">
        <pc:chgData name="Tegischer Lukas" userId="f78daebb-0565-485c-bd0e-1cd035e796ff" providerId="ADAL" clId="{14B37B86-F87B-42B1-8129-AAAABBEED7AC}" dt="2022-11-04T11:39:07.70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14B37B86-F87B-42B1-8129-AAAABBEED7AC}" dt="2022-11-04T11:39:07.709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14B37B86-F87B-42B1-8129-AAAABBEED7AC}" dt="2022-11-04T11:39:05.85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4B37B86-F87B-42B1-8129-AAAABBEED7AC}" dt="2022-11-04T11:39:08.78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EFC28B1B-22F4-449A-AA86-642BA63B6677}"/>
    <pc:docChg chg="undo custSel addSld delSld modSld">
      <pc:chgData name="Tegischer Lukas" userId="f78daebb-0565-485c-bd0e-1cd035e796ff" providerId="ADAL" clId="{EFC28B1B-22F4-449A-AA86-642BA63B6677}" dt="2022-10-12T18:43:20.242" v="177" actId="47"/>
      <pc:docMkLst>
        <pc:docMk/>
      </pc:docMkLst>
      <pc:sldChg chg="modSp mod">
        <pc:chgData name="Tegischer Lukas" userId="f78daebb-0565-485c-bd0e-1cd035e796ff" providerId="ADAL" clId="{EFC28B1B-22F4-449A-AA86-642BA63B6677}" dt="2022-10-12T18:32:29.609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FC28B1B-22F4-449A-AA86-642BA63B6677}" dt="2022-10-12T18:32:29.609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FC28B1B-22F4-449A-AA86-642BA63B6677}" dt="2022-10-12T18:32:55.149" v="9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EFC28B1B-22F4-449A-AA86-642BA63B6677}" dt="2022-10-12T18:32:55.149" v="9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EFC28B1B-22F4-449A-AA86-642BA63B6677}" dt="2022-10-12T18:32:55.149" v="9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EFC28B1B-22F4-449A-AA86-642BA63B6677}" dt="2022-10-12T18:32:55.149" v="9" actId="47"/>
        <pc:sldMkLst>
          <pc:docMk/>
          <pc:sldMk cId="1673085815" sldId="424"/>
        </pc:sldMkLst>
      </pc:sldChg>
      <pc:sldChg chg="del">
        <pc:chgData name="Tegischer Lukas" userId="f78daebb-0565-485c-bd0e-1cd035e796ff" providerId="ADAL" clId="{EFC28B1B-22F4-449A-AA86-642BA63B6677}" dt="2022-10-12T18:32:55.149" v="9" actId="47"/>
        <pc:sldMkLst>
          <pc:docMk/>
          <pc:sldMk cId="3285634816" sldId="425"/>
        </pc:sldMkLst>
      </pc:sldChg>
      <pc:sldChg chg="del">
        <pc:chgData name="Tegischer Lukas" userId="f78daebb-0565-485c-bd0e-1cd035e796ff" providerId="ADAL" clId="{EFC28B1B-22F4-449A-AA86-642BA63B6677}" dt="2022-10-12T18:32:55.149" v="9" actId="47"/>
        <pc:sldMkLst>
          <pc:docMk/>
          <pc:sldMk cId="3341269780" sldId="426"/>
        </pc:sldMkLst>
      </pc:sldChg>
      <pc:sldChg chg="del">
        <pc:chgData name="Tegischer Lukas" userId="f78daebb-0565-485c-bd0e-1cd035e796ff" providerId="ADAL" clId="{EFC28B1B-22F4-449A-AA86-642BA63B6677}" dt="2022-10-12T18:32:55.149" v="9" actId="47"/>
        <pc:sldMkLst>
          <pc:docMk/>
          <pc:sldMk cId="417410784" sldId="427"/>
        </pc:sldMkLst>
      </pc:sldChg>
      <pc:sldChg chg="del">
        <pc:chgData name="Tegischer Lukas" userId="f78daebb-0565-485c-bd0e-1cd035e796ff" providerId="ADAL" clId="{EFC28B1B-22F4-449A-AA86-642BA63B6677}" dt="2022-10-12T18:32:55.149" v="9" actId="47"/>
        <pc:sldMkLst>
          <pc:docMk/>
          <pc:sldMk cId="2540770398" sldId="428"/>
        </pc:sldMkLst>
      </pc:sldChg>
      <pc:sldChg chg="del">
        <pc:chgData name="Tegischer Lukas" userId="f78daebb-0565-485c-bd0e-1cd035e796ff" providerId="ADAL" clId="{EFC28B1B-22F4-449A-AA86-642BA63B6677}" dt="2022-10-12T18:32:55.149" v="9" actId="47"/>
        <pc:sldMkLst>
          <pc:docMk/>
          <pc:sldMk cId="3442534384" sldId="429"/>
        </pc:sldMkLst>
      </pc:sldChg>
      <pc:sldChg chg="del">
        <pc:chgData name="Tegischer Lukas" userId="f78daebb-0565-485c-bd0e-1cd035e796ff" providerId="ADAL" clId="{EFC28B1B-22F4-449A-AA86-642BA63B6677}" dt="2022-10-12T18:32:55.149" v="9" actId="47"/>
        <pc:sldMkLst>
          <pc:docMk/>
          <pc:sldMk cId="1097502290" sldId="430"/>
        </pc:sldMkLst>
      </pc:sldChg>
      <pc:sldChg chg="del">
        <pc:chgData name="Tegischer Lukas" userId="f78daebb-0565-485c-bd0e-1cd035e796ff" providerId="ADAL" clId="{EFC28B1B-22F4-449A-AA86-642BA63B6677}" dt="2022-10-12T18:32:55.149" v="9" actId="47"/>
        <pc:sldMkLst>
          <pc:docMk/>
          <pc:sldMk cId="1702067076" sldId="431"/>
        </pc:sldMkLst>
      </pc:sldChg>
      <pc:sldChg chg="addSp delSp modSp mod delAnim modAnim">
        <pc:chgData name="Tegischer Lukas" userId="f78daebb-0565-485c-bd0e-1cd035e796ff" providerId="ADAL" clId="{EFC28B1B-22F4-449A-AA86-642BA63B6677}" dt="2022-10-12T18:34:10.887" v="36" actId="208"/>
        <pc:sldMkLst>
          <pc:docMk/>
          <pc:sldMk cId="4069496212" sldId="432"/>
        </pc:sldMkLst>
        <pc:spChg chg="del">
          <ac:chgData name="Tegischer Lukas" userId="f78daebb-0565-485c-bd0e-1cd035e796ff" providerId="ADAL" clId="{EFC28B1B-22F4-449A-AA86-642BA63B6677}" dt="2022-10-12T18:32:58.745" v="11" actId="478"/>
          <ac:spMkLst>
            <pc:docMk/>
            <pc:sldMk cId="4069496212" sldId="432"/>
            <ac:spMk id="4" creationId="{7D48C1DE-569C-2E4D-A3DD-7AB4C7562F29}"/>
          </ac:spMkLst>
        </pc:spChg>
        <pc:spChg chg="del">
          <ac:chgData name="Tegischer Lukas" userId="f78daebb-0565-485c-bd0e-1cd035e796ff" providerId="ADAL" clId="{EFC28B1B-22F4-449A-AA86-642BA63B6677}" dt="2022-10-12T18:32:57.890" v="10" actId="478"/>
          <ac:spMkLst>
            <pc:docMk/>
            <pc:sldMk cId="4069496212" sldId="432"/>
            <ac:spMk id="5" creationId="{83A5A048-2F6F-AC23-AABF-440E16ADBF7A}"/>
          </ac:spMkLst>
        </pc:spChg>
        <pc:spChg chg="add mod">
          <ac:chgData name="Tegischer Lukas" userId="f78daebb-0565-485c-bd0e-1cd035e796ff" providerId="ADAL" clId="{EFC28B1B-22F4-449A-AA86-642BA63B6677}" dt="2022-10-12T18:33:15.616" v="17" actId="14100"/>
          <ac:spMkLst>
            <pc:docMk/>
            <pc:sldMk cId="4069496212" sldId="432"/>
            <ac:spMk id="6" creationId="{D7DBC50B-6078-3CC4-A3F5-6D8F6511D0D0}"/>
          </ac:spMkLst>
        </pc:spChg>
        <pc:spChg chg="add mod">
          <ac:chgData name="Tegischer Lukas" userId="f78daebb-0565-485c-bd0e-1cd035e796ff" providerId="ADAL" clId="{EFC28B1B-22F4-449A-AA86-642BA63B6677}" dt="2022-10-12T18:33:34.402" v="26" actId="1076"/>
          <ac:spMkLst>
            <pc:docMk/>
            <pc:sldMk cId="4069496212" sldId="432"/>
            <ac:spMk id="10" creationId="{8673B032-E16A-747D-8997-ACB0FF58EB53}"/>
          </ac:spMkLst>
        </pc:spChg>
        <pc:picChg chg="del">
          <ac:chgData name="Tegischer Lukas" userId="f78daebb-0565-485c-bd0e-1cd035e796ff" providerId="ADAL" clId="{EFC28B1B-22F4-449A-AA86-642BA63B6677}" dt="2022-10-12T18:32:59.133" v="12" actId="478"/>
          <ac:picMkLst>
            <pc:docMk/>
            <pc:sldMk cId="4069496212" sldId="432"/>
            <ac:picMk id="2" creationId="{02E1E538-54CB-7391-DC2B-4D28AFFB38C3}"/>
          </ac:picMkLst>
        </pc:picChg>
        <pc:picChg chg="add mod">
          <ac:chgData name="Tegischer Lukas" userId="f78daebb-0565-485c-bd0e-1cd035e796ff" providerId="ADAL" clId="{EFC28B1B-22F4-449A-AA86-642BA63B6677}" dt="2022-10-12T18:33:47.442" v="32" actId="1076"/>
          <ac:picMkLst>
            <pc:docMk/>
            <pc:sldMk cId="4069496212" sldId="432"/>
            <ac:picMk id="11" creationId="{AFDE9015-AFB7-9360-6423-8CADFD1A8C31}"/>
          </ac:picMkLst>
        </pc:picChg>
        <pc:cxnChg chg="del">
          <ac:chgData name="Tegischer Lukas" userId="f78daebb-0565-485c-bd0e-1cd035e796ff" providerId="ADAL" clId="{EFC28B1B-22F4-449A-AA86-642BA63B6677}" dt="2022-10-12T18:33:01.048" v="13" actId="478"/>
          <ac:cxnSpMkLst>
            <pc:docMk/>
            <pc:sldMk cId="4069496212" sldId="432"/>
            <ac:cxnSpMk id="7" creationId="{0BA2AB35-9978-7215-6774-68FFCE23E0B1}"/>
          </ac:cxnSpMkLst>
        </pc:cxnChg>
        <pc:cxnChg chg="del">
          <ac:chgData name="Tegischer Lukas" userId="f78daebb-0565-485c-bd0e-1cd035e796ff" providerId="ADAL" clId="{EFC28B1B-22F4-449A-AA86-642BA63B6677}" dt="2022-10-12T18:33:01.048" v="13" actId="478"/>
          <ac:cxnSpMkLst>
            <pc:docMk/>
            <pc:sldMk cId="4069496212" sldId="432"/>
            <ac:cxnSpMk id="8" creationId="{B3FDBDF1-78FA-F5AD-CD1B-9537C7B30E6E}"/>
          </ac:cxnSpMkLst>
        </pc:cxnChg>
        <pc:cxnChg chg="del">
          <ac:chgData name="Tegischer Lukas" userId="f78daebb-0565-485c-bd0e-1cd035e796ff" providerId="ADAL" clId="{EFC28B1B-22F4-449A-AA86-642BA63B6677}" dt="2022-10-12T18:33:01.048" v="13" actId="478"/>
          <ac:cxnSpMkLst>
            <pc:docMk/>
            <pc:sldMk cId="4069496212" sldId="432"/>
            <ac:cxnSpMk id="12" creationId="{C89CACC6-C86A-98D0-EE69-B23EA0B3B8EB}"/>
          </ac:cxnSpMkLst>
        </pc:cxnChg>
        <pc:cxnChg chg="add mod">
          <ac:chgData name="Tegischer Lukas" userId="f78daebb-0565-485c-bd0e-1cd035e796ff" providerId="ADAL" clId="{EFC28B1B-22F4-449A-AA86-642BA63B6677}" dt="2022-10-12T18:34:10.887" v="36" actId="208"/>
          <ac:cxnSpMkLst>
            <pc:docMk/>
            <pc:sldMk cId="4069496212" sldId="432"/>
            <ac:cxnSpMk id="14" creationId="{29C140F7-C8D8-9C71-46C4-B34FFC5D62C2}"/>
          </ac:cxnSpMkLst>
        </pc:cxnChg>
      </pc:sldChg>
      <pc:sldChg chg="addSp delSp modSp add mod modAnim">
        <pc:chgData name="Tegischer Lukas" userId="f78daebb-0565-485c-bd0e-1cd035e796ff" providerId="ADAL" clId="{EFC28B1B-22F4-449A-AA86-642BA63B6677}" dt="2022-10-12T18:35:04.439" v="59" actId="14100"/>
        <pc:sldMkLst>
          <pc:docMk/>
          <pc:sldMk cId="3507599677" sldId="433"/>
        </pc:sldMkLst>
        <pc:spChg chg="add mod">
          <ac:chgData name="Tegischer Lukas" userId="f78daebb-0565-485c-bd0e-1cd035e796ff" providerId="ADAL" clId="{EFC28B1B-22F4-449A-AA86-642BA63B6677}" dt="2022-10-12T18:34:36.785" v="50" actId="14100"/>
          <ac:spMkLst>
            <pc:docMk/>
            <pc:sldMk cId="3507599677" sldId="433"/>
            <ac:spMk id="3" creationId="{CBCA428B-AA1C-85A8-C212-4C22C91A76EE}"/>
          </ac:spMkLst>
        </pc:spChg>
        <pc:spChg chg="del mod">
          <ac:chgData name="Tegischer Lukas" userId="f78daebb-0565-485c-bd0e-1cd035e796ff" providerId="ADAL" clId="{EFC28B1B-22F4-449A-AA86-642BA63B6677}" dt="2022-10-12T18:34:18.635" v="41"/>
          <ac:spMkLst>
            <pc:docMk/>
            <pc:sldMk cId="3507599677" sldId="433"/>
            <ac:spMk id="10" creationId="{8673B032-E16A-747D-8997-ACB0FF58EB53}"/>
          </ac:spMkLst>
        </pc:spChg>
        <pc:picChg chg="add mod ord">
          <ac:chgData name="Tegischer Lukas" userId="f78daebb-0565-485c-bd0e-1cd035e796ff" providerId="ADAL" clId="{EFC28B1B-22F4-449A-AA86-642BA63B6677}" dt="2022-10-12T18:34:43.955" v="52" actId="167"/>
          <ac:picMkLst>
            <pc:docMk/>
            <pc:sldMk cId="3507599677" sldId="433"/>
            <ac:picMk id="4" creationId="{E76F5ECE-D937-DF29-AE20-998B7B16756D}"/>
          </ac:picMkLst>
        </pc:picChg>
        <pc:picChg chg="del">
          <ac:chgData name="Tegischer Lukas" userId="f78daebb-0565-485c-bd0e-1cd035e796ff" providerId="ADAL" clId="{EFC28B1B-22F4-449A-AA86-642BA63B6677}" dt="2022-10-12T18:34:18.635" v="39" actId="478"/>
          <ac:picMkLst>
            <pc:docMk/>
            <pc:sldMk cId="3507599677" sldId="433"/>
            <ac:picMk id="11" creationId="{AFDE9015-AFB7-9360-6423-8CADFD1A8C31}"/>
          </ac:picMkLst>
        </pc:picChg>
        <pc:cxnChg chg="add mod">
          <ac:chgData name="Tegischer Lukas" userId="f78daebb-0565-485c-bd0e-1cd035e796ff" providerId="ADAL" clId="{EFC28B1B-22F4-449A-AA86-642BA63B6677}" dt="2022-10-12T18:35:04.439" v="59" actId="14100"/>
          <ac:cxnSpMkLst>
            <pc:docMk/>
            <pc:sldMk cId="3507599677" sldId="433"/>
            <ac:cxnSpMk id="7" creationId="{9AB0420E-1B6E-E421-83F7-CE747A62D4DF}"/>
          </ac:cxnSpMkLst>
        </pc:cxnChg>
        <pc:cxnChg chg="mod">
          <ac:chgData name="Tegischer Lukas" userId="f78daebb-0565-485c-bd0e-1cd035e796ff" providerId="ADAL" clId="{EFC28B1B-22F4-449A-AA86-642BA63B6677}" dt="2022-10-12T18:34:56.242" v="56" actId="14100"/>
          <ac:cxnSpMkLst>
            <pc:docMk/>
            <pc:sldMk cId="3507599677" sldId="433"/>
            <ac:cxnSpMk id="14" creationId="{29C140F7-C8D8-9C71-46C4-B34FFC5D62C2}"/>
          </ac:cxnSpMkLst>
        </pc:cxnChg>
      </pc:sldChg>
      <pc:sldChg chg="add del">
        <pc:chgData name="Tegischer Lukas" userId="f78daebb-0565-485c-bd0e-1cd035e796ff" providerId="ADAL" clId="{EFC28B1B-22F4-449A-AA86-642BA63B6677}" dt="2022-10-12T18:43:20.242" v="177" actId="47"/>
        <pc:sldMkLst>
          <pc:docMk/>
          <pc:sldMk cId="815116732" sldId="434"/>
        </pc:sldMkLst>
      </pc:sldChg>
      <pc:sldChg chg="addSp delSp modSp add mod delAnim">
        <pc:chgData name="Tegischer Lukas" userId="f78daebb-0565-485c-bd0e-1cd035e796ff" providerId="ADAL" clId="{EFC28B1B-22F4-449A-AA86-642BA63B6677}" dt="2022-10-12T18:36:30.031" v="81" actId="14100"/>
        <pc:sldMkLst>
          <pc:docMk/>
          <pc:sldMk cId="1746233334" sldId="435"/>
        </pc:sldMkLst>
        <pc:spChg chg="del">
          <ac:chgData name="Tegischer Lukas" userId="f78daebb-0565-485c-bd0e-1cd035e796ff" providerId="ADAL" clId="{EFC28B1B-22F4-449A-AA86-642BA63B6677}" dt="2022-10-12T18:35:55.651" v="64" actId="478"/>
          <ac:spMkLst>
            <pc:docMk/>
            <pc:sldMk cId="1746233334" sldId="435"/>
            <ac:spMk id="3" creationId="{CBCA428B-AA1C-85A8-C212-4C22C91A76EE}"/>
          </ac:spMkLst>
        </pc:spChg>
        <pc:spChg chg="add mod">
          <ac:chgData name="Tegischer Lukas" userId="f78daebb-0565-485c-bd0e-1cd035e796ff" providerId="ADAL" clId="{EFC28B1B-22F4-449A-AA86-642BA63B6677}" dt="2022-10-12T18:36:04.336" v="69" actId="14100"/>
          <ac:spMkLst>
            <pc:docMk/>
            <pc:sldMk cId="1746233334" sldId="435"/>
            <ac:spMk id="5" creationId="{730241AF-7082-B93D-787D-1A2EC0B514A6}"/>
          </ac:spMkLst>
        </pc:spChg>
        <pc:spChg chg="del">
          <ac:chgData name="Tegischer Lukas" userId="f78daebb-0565-485c-bd0e-1cd035e796ff" providerId="ADAL" clId="{EFC28B1B-22F4-449A-AA86-642BA63B6677}" dt="2022-10-12T18:35:56.276" v="65" actId="478"/>
          <ac:spMkLst>
            <pc:docMk/>
            <pc:sldMk cId="1746233334" sldId="435"/>
            <ac:spMk id="6" creationId="{D7DBC50B-6078-3CC4-A3F5-6D8F6511D0D0}"/>
          </ac:spMkLst>
        </pc:spChg>
        <pc:spChg chg="add mod">
          <ac:chgData name="Tegischer Lukas" userId="f78daebb-0565-485c-bd0e-1cd035e796ff" providerId="ADAL" clId="{EFC28B1B-22F4-449A-AA86-642BA63B6677}" dt="2022-10-12T18:36:23.554" v="78" actId="14100"/>
          <ac:spMkLst>
            <pc:docMk/>
            <pc:sldMk cId="1746233334" sldId="435"/>
            <ac:spMk id="10" creationId="{C76A8D5C-17DF-87B4-7DFA-B337660BEF51}"/>
          </ac:spMkLst>
        </pc:spChg>
        <pc:picChg chg="del">
          <ac:chgData name="Tegischer Lukas" userId="f78daebb-0565-485c-bd0e-1cd035e796ff" providerId="ADAL" clId="{EFC28B1B-22F4-449A-AA86-642BA63B6677}" dt="2022-10-12T18:35:53.230" v="62" actId="478"/>
          <ac:picMkLst>
            <pc:docMk/>
            <pc:sldMk cId="1746233334" sldId="435"/>
            <ac:picMk id="4" creationId="{E76F5ECE-D937-DF29-AE20-998B7B16756D}"/>
          </ac:picMkLst>
        </pc:picChg>
        <pc:picChg chg="add mod ord">
          <ac:chgData name="Tegischer Lukas" userId="f78daebb-0565-485c-bd0e-1cd035e796ff" providerId="ADAL" clId="{EFC28B1B-22F4-449A-AA86-642BA63B6677}" dt="2022-10-12T18:36:25.436" v="79" actId="1076"/>
          <ac:picMkLst>
            <pc:docMk/>
            <pc:sldMk cId="1746233334" sldId="435"/>
            <ac:picMk id="8" creationId="{A4CCD5E2-3B6C-675C-F623-72E715490BA8}"/>
          </ac:picMkLst>
        </pc:picChg>
        <pc:cxnChg chg="mod">
          <ac:chgData name="Tegischer Lukas" userId="f78daebb-0565-485c-bd0e-1cd035e796ff" providerId="ADAL" clId="{EFC28B1B-22F4-449A-AA86-642BA63B6677}" dt="2022-10-12T18:36:30.031" v="81" actId="14100"/>
          <ac:cxnSpMkLst>
            <pc:docMk/>
            <pc:sldMk cId="1746233334" sldId="435"/>
            <ac:cxnSpMk id="7" creationId="{9AB0420E-1B6E-E421-83F7-CE747A62D4DF}"/>
          </ac:cxnSpMkLst>
        </pc:cxnChg>
        <pc:cxnChg chg="del">
          <ac:chgData name="Tegischer Lukas" userId="f78daebb-0565-485c-bd0e-1cd035e796ff" providerId="ADAL" clId="{EFC28B1B-22F4-449A-AA86-642BA63B6677}" dt="2022-10-12T18:35:53.705" v="63" actId="478"/>
          <ac:cxnSpMkLst>
            <pc:docMk/>
            <pc:sldMk cId="1746233334" sldId="435"/>
            <ac:cxnSpMk id="14" creationId="{29C140F7-C8D8-9C71-46C4-B34FFC5D62C2}"/>
          </ac:cxnSpMkLst>
        </pc:cxnChg>
      </pc:sldChg>
      <pc:sldChg chg="addSp delSp modSp add mod delAnim">
        <pc:chgData name="Tegischer Lukas" userId="f78daebb-0565-485c-bd0e-1cd035e796ff" providerId="ADAL" clId="{EFC28B1B-22F4-449A-AA86-642BA63B6677}" dt="2022-10-12T18:37:24.238" v="102" actId="14100"/>
        <pc:sldMkLst>
          <pc:docMk/>
          <pc:sldMk cId="1389846641" sldId="436"/>
        </pc:sldMkLst>
        <pc:spChg chg="add mod">
          <ac:chgData name="Tegischer Lukas" userId="f78daebb-0565-485c-bd0e-1cd035e796ff" providerId="ADAL" clId="{EFC28B1B-22F4-449A-AA86-642BA63B6677}" dt="2022-10-12T18:36:53.253" v="92" actId="14100"/>
          <ac:spMkLst>
            <pc:docMk/>
            <pc:sldMk cId="1389846641" sldId="436"/>
            <ac:spMk id="3" creationId="{D715DB08-8344-17CF-DFB6-23E15818D219}"/>
          </ac:spMkLst>
        </pc:spChg>
        <pc:spChg chg="del">
          <ac:chgData name="Tegischer Lukas" userId="f78daebb-0565-485c-bd0e-1cd035e796ff" providerId="ADAL" clId="{EFC28B1B-22F4-449A-AA86-642BA63B6677}" dt="2022-10-12T18:36:44.335" v="83" actId="478"/>
          <ac:spMkLst>
            <pc:docMk/>
            <pc:sldMk cId="1389846641" sldId="436"/>
            <ac:spMk id="10" creationId="{C76A8D5C-17DF-87B4-7DFA-B337660BEF51}"/>
          </ac:spMkLst>
        </pc:spChg>
        <pc:graphicFrameChg chg="add mod modGraphic">
          <ac:chgData name="Tegischer Lukas" userId="f78daebb-0565-485c-bd0e-1cd035e796ff" providerId="ADAL" clId="{EFC28B1B-22F4-449A-AA86-642BA63B6677}" dt="2022-10-12T18:37:24.238" v="102" actId="14100"/>
          <ac:graphicFrameMkLst>
            <pc:docMk/>
            <pc:sldMk cId="1389846641" sldId="436"/>
            <ac:graphicFrameMk id="4" creationId="{9F952031-FAE7-4974-A667-DADA487898F4}"/>
          </ac:graphicFrameMkLst>
        </pc:graphicFrameChg>
        <pc:picChg chg="del mod">
          <ac:chgData name="Tegischer Lukas" userId="f78daebb-0565-485c-bd0e-1cd035e796ff" providerId="ADAL" clId="{EFC28B1B-22F4-449A-AA86-642BA63B6677}" dt="2022-10-12T18:36:54.160" v="93" actId="478"/>
          <ac:picMkLst>
            <pc:docMk/>
            <pc:sldMk cId="1389846641" sldId="436"/>
            <ac:picMk id="8" creationId="{A4CCD5E2-3B6C-675C-F623-72E715490BA8}"/>
          </ac:picMkLst>
        </pc:picChg>
        <pc:cxnChg chg="del">
          <ac:chgData name="Tegischer Lukas" userId="f78daebb-0565-485c-bd0e-1cd035e796ff" providerId="ADAL" clId="{EFC28B1B-22F4-449A-AA86-642BA63B6677}" dt="2022-10-12T18:36:55.254" v="94" actId="478"/>
          <ac:cxnSpMkLst>
            <pc:docMk/>
            <pc:sldMk cId="1389846641" sldId="436"/>
            <ac:cxnSpMk id="7" creationId="{9AB0420E-1B6E-E421-83F7-CE747A62D4DF}"/>
          </ac:cxnSpMkLst>
        </pc:cxnChg>
      </pc:sldChg>
      <pc:sldChg chg="addSp delSp modSp add del mod">
        <pc:chgData name="Tegischer Lukas" userId="f78daebb-0565-485c-bd0e-1cd035e796ff" providerId="ADAL" clId="{EFC28B1B-22F4-449A-AA86-642BA63B6677}" dt="2022-10-12T18:39:46.390" v="176" actId="20577"/>
        <pc:sldMkLst>
          <pc:docMk/>
          <pc:sldMk cId="2297330450" sldId="437"/>
        </pc:sldMkLst>
        <pc:spChg chg="add del mod">
          <ac:chgData name="Tegischer Lukas" userId="f78daebb-0565-485c-bd0e-1cd035e796ff" providerId="ADAL" clId="{EFC28B1B-22F4-449A-AA86-642BA63B6677}" dt="2022-10-12T18:38:07.337" v="115" actId="20577"/>
          <ac:spMkLst>
            <pc:docMk/>
            <pc:sldMk cId="2297330450" sldId="437"/>
            <ac:spMk id="3" creationId="{D715DB08-8344-17CF-DFB6-23E15818D219}"/>
          </ac:spMkLst>
        </pc:spChg>
        <pc:spChg chg="add mod">
          <ac:chgData name="Tegischer Lukas" userId="f78daebb-0565-485c-bd0e-1cd035e796ff" providerId="ADAL" clId="{EFC28B1B-22F4-449A-AA86-642BA63B6677}" dt="2022-10-12T18:38:37.744" v="133" actId="6549"/>
          <ac:spMkLst>
            <pc:docMk/>
            <pc:sldMk cId="2297330450" sldId="437"/>
            <ac:spMk id="6" creationId="{28CA4706-8CA1-F00B-13E0-910C8A80F4CA}"/>
          </ac:spMkLst>
        </pc:spChg>
        <pc:spChg chg="add mod">
          <ac:chgData name="Tegischer Lukas" userId="f78daebb-0565-485c-bd0e-1cd035e796ff" providerId="ADAL" clId="{EFC28B1B-22F4-449A-AA86-642BA63B6677}" dt="2022-10-12T18:38:44.035" v="137" actId="20577"/>
          <ac:spMkLst>
            <pc:docMk/>
            <pc:sldMk cId="2297330450" sldId="437"/>
            <ac:spMk id="7" creationId="{5D97A42F-F4F0-A49C-8B7D-D9B568BD1CF8}"/>
          </ac:spMkLst>
        </pc:spChg>
        <pc:spChg chg="add mod">
          <ac:chgData name="Tegischer Lukas" userId="f78daebb-0565-485c-bd0e-1cd035e796ff" providerId="ADAL" clId="{EFC28B1B-22F4-449A-AA86-642BA63B6677}" dt="2022-10-12T18:38:49.414" v="140" actId="20577"/>
          <ac:spMkLst>
            <pc:docMk/>
            <pc:sldMk cId="2297330450" sldId="437"/>
            <ac:spMk id="8" creationId="{4EFF0F04-CC27-7D18-5E90-43980C13806A}"/>
          </ac:spMkLst>
        </pc:spChg>
        <pc:spChg chg="add mod">
          <ac:chgData name="Tegischer Lukas" userId="f78daebb-0565-485c-bd0e-1cd035e796ff" providerId="ADAL" clId="{EFC28B1B-22F4-449A-AA86-642BA63B6677}" dt="2022-10-12T18:38:54.499" v="145" actId="20577"/>
          <ac:spMkLst>
            <pc:docMk/>
            <pc:sldMk cId="2297330450" sldId="437"/>
            <ac:spMk id="9" creationId="{2F89F07E-CB28-3041-B7B0-99C0388253E4}"/>
          </ac:spMkLst>
        </pc:spChg>
        <pc:spChg chg="add mod">
          <ac:chgData name="Tegischer Lukas" userId="f78daebb-0565-485c-bd0e-1cd035e796ff" providerId="ADAL" clId="{EFC28B1B-22F4-449A-AA86-642BA63B6677}" dt="2022-10-12T18:39:14.917" v="156" actId="1076"/>
          <ac:spMkLst>
            <pc:docMk/>
            <pc:sldMk cId="2297330450" sldId="437"/>
            <ac:spMk id="10" creationId="{D2F21014-6D2C-F861-1054-846676F82712}"/>
          </ac:spMkLst>
        </pc:spChg>
        <pc:spChg chg="add mod">
          <ac:chgData name="Tegischer Lukas" userId="f78daebb-0565-485c-bd0e-1cd035e796ff" providerId="ADAL" clId="{EFC28B1B-22F4-449A-AA86-642BA63B6677}" dt="2022-10-12T18:39:12.575" v="155" actId="20577"/>
          <ac:spMkLst>
            <pc:docMk/>
            <pc:sldMk cId="2297330450" sldId="437"/>
            <ac:spMk id="11" creationId="{8D46D9C8-E590-0328-9BE9-C6A82092DDF2}"/>
          </ac:spMkLst>
        </pc:spChg>
        <pc:spChg chg="add mod">
          <ac:chgData name="Tegischer Lukas" userId="f78daebb-0565-485c-bd0e-1cd035e796ff" providerId="ADAL" clId="{EFC28B1B-22F4-449A-AA86-642BA63B6677}" dt="2022-10-12T18:39:21.639" v="159" actId="20577"/>
          <ac:spMkLst>
            <pc:docMk/>
            <pc:sldMk cId="2297330450" sldId="437"/>
            <ac:spMk id="12" creationId="{855409C7-3CF4-4DEF-11C3-5D9D46EF1DAB}"/>
          </ac:spMkLst>
        </pc:spChg>
        <pc:spChg chg="add mod">
          <ac:chgData name="Tegischer Lukas" userId="f78daebb-0565-485c-bd0e-1cd035e796ff" providerId="ADAL" clId="{EFC28B1B-22F4-449A-AA86-642BA63B6677}" dt="2022-10-12T18:39:28.998" v="165" actId="1076"/>
          <ac:spMkLst>
            <pc:docMk/>
            <pc:sldMk cId="2297330450" sldId="437"/>
            <ac:spMk id="13" creationId="{9AF9BD71-64C0-CAE1-5BAE-929DE8549C57}"/>
          </ac:spMkLst>
        </pc:spChg>
        <pc:spChg chg="add mod">
          <ac:chgData name="Tegischer Lukas" userId="f78daebb-0565-485c-bd0e-1cd035e796ff" providerId="ADAL" clId="{EFC28B1B-22F4-449A-AA86-642BA63B6677}" dt="2022-10-12T18:39:34.528" v="168" actId="20577"/>
          <ac:spMkLst>
            <pc:docMk/>
            <pc:sldMk cId="2297330450" sldId="437"/>
            <ac:spMk id="14" creationId="{B033E662-CA97-0B87-BBE3-29A8ED53BB87}"/>
          </ac:spMkLst>
        </pc:spChg>
        <pc:spChg chg="add mod">
          <ac:chgData name="Tegischer Lukas" userId="f78daebb-0565-485c-bd0e-1cd035e796ff" providerId="ADAL" clId="{EFC28B1B-22F4-449A-AA86-642BA63B6677}" dt="2022-10-12T18:39:40.186" v="173" actId="20577"/>
          <ac:spMkLst>
            <pc:docMk/>
            <pc:sldMk cId="2297330450" sldId="437"/>
            <ac:spMk id="15" creationId="{F482FB42-2176-4A07-9EAF-F6A37C06970A}"/>
          </ac:spMkLst>
        </pc:spChg>
        <pc:spChg chg="add mod">
          <ac:chgData name="Tegischer Lukas" userId="f78daebb-0565-485c-bd0e-1cd035e796ff" providerId="ADAL" clId="{EFC28B1B-22F4-449A-AA86-642BA63B6677}" dt="2022-10-12T18:39:46.390" v="176" actId="20577"/>
          <ac:spMkLst>
            <pc:docMk/>
            <pc:sldMk cId="2297330450" sldId="437"/>
            <ac:spMk id="16" creationId="{E03FCE66-96E4-0B2B-D5F1-DE4EDE9AA1C0}"/>
          </ac:spMkLst>
        </pc:spChg>
        <pc:graphicFrameChg chg="del">
          <ac:chgData name="Tegischer Lukas" userId="f78daebb-0565-485c-bd0e-1cd035e796ff" providerId="ADAL" clId="{EFC28B1B-22F4-449A-AA86-642BA63B6677}" dt="2022-10-12T18:37:44.053" v="109" actId="478"/>
          <ac:graphicFrameMkLst>
            <pc:docMk/>
            <pc:sldMk cId="2297330450" sldId="437"/>
            <ac:graphicFrameMk id="4" creationId="{9F952031-FAE7-4974-A667-DADA487898F4}"/>
          </ac:graphicFrameMkLst>
        </pc:graphicFrameChg>
        <pc:picChg chg="add mod">
          <ac:chgData name="Tegischer Lukas" userId="f78daebb-0565-485c-bd0e-1cd035e796ff" providerId="ADAL" clId="{EFC28B1B-22F4-449A-AA86-642BA63B6677}" dt="2022-10-12T18:38:14.874" v="118" actId="1076"/>
          <ac:picMkLst>
            <pc:docMk/>
            <pc:sldMk cId="2297330450" sldId="437"/>
            <ac:picMk id="2" creationId="{98E18831-A443-28E5-103E-A3C5B076697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7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Normalverteilung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Berechnungen von WSK - Beispiele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7DBC50B-6078-3CC4-A3F5-6D8F6511D0D0}"/>
                  </a:ext>
                </a:extLst>
              </p:cNvPr>
              <p:cNvSpPr txBox="1"/>
              <p:nvPr/>
            </p:nvSpPr>
            <p:spPr>
              <a:xfrm>
                <a:off x="381000" y="350848"/>
                <a:ext cx="10572750" cy="95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Masse von Äpfeln einer bestimmten Baumsorte ist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annähernd normalverteilt. Die Zufallsvariable X gibt die Masse eines Apfels an.</a:t>
                </a:r>
                <a:r>
                  <a:rPr lang="de-AT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Graphik veranschaulicht die zugehörige Dichtefunktion.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7DBC50B-6078-3CC4-A3F5-6D8F6511D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50848"/>
                <a:ext cx="10572750" cy="954107"/>
              </a:xfrm>
              <a:prstGeom prst="rect">
                <a:avLst/>
              </a:prstGeom>
              <a:blipFill>
                <a:blip r:embed="rId2"/>
                <a:stretch>
                  <a:fillRect l="-519" t="-3846" b="-96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8673B032-E16A-747D-8997-ACB0FF58EB53}"/>
              </a:ext>
            </a:extLst>
          </p:cNvPr>
          <p:cNvSpPr txBox="1"/>
          <p:nvPr/>
        </p:nvSpPr>
        <p:spPr>
          <a:xfrm>
            <a:off x="381000" y="1552297"/>
            <a:ext cx="8715375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500"/>
              </a:spcAft>
              <a:buSzPts val="1100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Markiere die Wahrscheinlichkeit, dass ein zufällig ausgewählter Apfel maximal 120g hat. Berechne die Wahrscheinlichkeit.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FDE9015-AFB7-9360-6423-8CADFD1A8C3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4" t="5858" b="59875"/>
          <a:stretch/>
        </p:blipFill>
        <p:spPr bwMode="auto">
          <a:xfrm>
            <a:off x="2405221" y="2570244"/>
            <a:ext cx="7381558" cy="20247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9C140F7-C8D8-9C71-46C4-B34FFC5D62C2}"/>
              </a:ext>
            </a:extLst>
          </p:cNvPr>
          <p:cNvCxnSpPr/>
          <p:nvPr/>
        </p:nvCxnSpPr>
        <p:spPr>
          <a:xfrm>
            <a:off x="7620000" y="3219450"/>
            <a:ext cx="0" cy="7048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49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76F5ECE-D937-DF29-AE20-998B7B16756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4" t="5858" b="59875"/>
          <a:stretch/>
        </p:blipFill>
        <p:spPr bwMode="auto">
          <a:xfrm>
            <a:off x="2405221" y="2570244"/>
            <a:ext cx="7381558" cy="20247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7DBC50B-6078-3CC4-A3F5-6D8F6511D0D0}"/>
                  </a:ext>
                </a:extLst>
              </p:cNvPr>
              <p:cNvSpPr txBox="1"/>
              <p:nvPr/>
            </p:nvSpPr>
            <p:spPr>
              <a:xfrm>
                <a:off x="381000" y="350848"/>
                <a:ext cx="10572750" cy="95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Masse von Äpfeln einer bestimmten Baumsorte ist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annähernd normalverteilt. Die Zufallsvariable X gibt die Masse eines Apfels an.</a:t>
                </a:r>
                <a:r>
                  <a:rPr lang="de-AT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Graphik veranschaulicht die zugehörige Dichtefunktion.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7DBC50B-6078-3CC4-A3F5-6D8F6511D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50848"/>
                <a:ext cx="10572750" cy="954107"/>
              </a:xfrm>
              <a:prstGeom prst="rect">
                <a:avLst/>
              </a:prstGeom>
              <a:blipFill>
                <a:blip r:embed="rId3"/>
                <a:stretch>
                  <a:fillRect l="-519" t="-3846" b="-96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9C140F7-C8D8-9C71-46C4-B34FFC5D62C2}"/>
              </a:ext>
            </a:extLst>
          </p:cNvPr>
          <p:cNvCxnSpPr>
            <a:cxnSpLocks/>
          </p:cNvCxnSpPr>
          <p:nvPr/>
        </p:nvCxnSpPr>
        <p:spPr>
          <a:xfrm>
            <a:off x="4613275" y="3533775"/>
            <a:ext cx="0" cy="4032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>
            <a:extLst>
              <a:ext uri="{FF2B5EF4-FFF2-40B4-BE49-F238E27FC236}">
                <a16:creationId xmlns:a16="http://schemas.microsoft.com/office/drawing/2014/main" id="{CBCA428B-AA1C-85A8-C212-4C22C91A76EE}"/>
              </a:ext>
            </a:extLst>
          </p:cNvPr>
          <p:cNvSpPr txBox="1"/>
          <p:nvPr/>
        </p:nvSpPr>
        <p:spPr>
          <a:xfrm>
            <a:off x="380999" y="1551495"/>
            <a:ext cx="10753725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500"/>
              </a:spcAft>
              <a:buSzPts val="1100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Markiere die Wahrscheinlichkeit, dass ein zufällig ausgewählter Apfel zwischen 70g und 110g hat. Berechne.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9AB0420E-1B6E-E421-83F7-CE747A62D4DF}"/>
              </a:ext>
            </a:extLst>
          </p:cNvPr>
          <p:cNvCxnSpPr>
            <a:cxnSpLocks/>
          </p:cNvCxnSpPr>
          <p:nvPr/>
        </p:nvCxnSpPr>
        <p:spPr>
          <a:xfrm>
            <a:off x="7000875" y="2878667"/>
            <a:ext cx="0" cy="10583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59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A4CCD5E2-3B6C-675C-F623-72E715490B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26" t="4745" b="28546"/>
          <a:stretch/>
        </p:blipFill>
        <p:spPr bwMode="auto">
          <a:xfrm>
            <a:off x="1781810" y="1948020"/>
            <a:ext cx="7745292" cy="26981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9AB0420E-1B6E-E421-83F7-CE747A62D4DF}"/>
              </a:ext>
            </a:extLst>
          </p:cNvPr>
          <p:cNvCxnSpPr>
            <a:cxnSpLocks/>
          </p:cNvCxnSpPr>
          <p:nvPr/>
        </p:nvCxnSpPr>
        <p:spPr>
          <a:xfrm>
            <a:off x="6305550" y="2133600"/>
            <a:ext cx="0" cy="21177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30241AF-7082-B93D-787D-1A2EC0B514A6}"/>
                  </a:ext>
                </a:extLst>
              </p:cNvPr>
              <p:cNvSpPr txBox="1"/>
              <p:nvPr/>
            </p:nvSpPr>
            <p:spPr>
              <a:xfrm>
                <a:off x="380999" y="335364"/>
                <a:ext cx="10258423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Das Geburtsgewicht eines Kindes an einer Klink ist annähernd normalverteilt (in kg)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=3,5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=0,5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30241AF-7082-B93D-787D-1A2EC0B51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99" y="335364"/>
                <a:ext cx="10258423" cy="671209"/>
              </a:xfrm>
              <a:prstGeom prst="rect">
                <a:avLst/>
              </a:prstGeom>
              <a:blipFill>
                <a:blip r:embed="rId3"/>
                <a:stretch>
                  <a:fillRect l="-475" t="-3636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C76A8D5C-17DF-87B4-7DFA-B337660BEF51}"/>
              </a:ext>
            </a:extLst>
          </p:cNvPr>
          <p:cNvSpPr txBox="1"/>
          <p:nvPr/>
        </p:nvSpPr>
        <p:spPr>
          <a:xfrm>
            <a:off x="380999" y="1281217"/>
            <a:ext cx="8124826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Beschrifte und skaliere die x-Achse passend. Markiere die Parameter.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23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30241AF-7082-B93D-787D-1A2EC0B514A6}"/>
                  </a:ext>
                </a:extLst>
              </p:cNvPr>
              <p:cNvSpPr txBox="1"/>
              <p:nvPr/>
            </p:nvSpPr>
            <p:spPr>
              <a:xfrm>
                <a:off x="380999" y="335364"/>
                <a:ext cx="10258423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Das Geburtsgewicht eines Kindes an einer Klink ist annähernd normalverteilt (in kg)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=3,5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=0,5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30241AF-7082-B93D-787D-1A2EC0B51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99" y="335364"/>
                <a:ext cx="10258423" cy="671209"/>
              </a:xfrm>
              <a:prstGeom prst="rect">
                <a:avLst/>
              </a:prstGeom>
              <a:blipFill>
                <a:blip r:embed="rId2"/>
                <a:stretch>
                  <a:fillRect l="-475" t="-3636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>
            <a:extLst>
              <a:ext uri="{FF2B5EF4-FFF2-40B4-BE49-F238E27FC236}">
                <a16:creationId xmlns:a16="http://schemas.microsoft.com/office/drawing/2014/main" id="{D715DB08-8344-17CF-DFB6-23E15818D219}"/>
              </a:ext>
            </a:extLst>
          </p:cNvPr>
          <p:cNvSpPr txBox="1"/>
          <p:nvPr/>
        </p:nvSpPr>
        <p:spPr>
          <a:xfrm>
            <a:off x="380998" y="1237313"/>
            <a:ext cx="8629649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5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Berechne die Wahrscheinlichkeit und interpretiere im Kontext: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9F952031-FAE7-4974-A667-DADA487898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0085547"/>
                  </p:ext>
                </p:extLst>
              </p:nvPr>
            </p:nvGraphicFramePr>
            <p:xfrm>
              <a:off x="380998" y="1955165"/>
              <a:ext cx="11334753" cy="208343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778251">
                      <a:extLst>
                        <a:ext uri="{9D8B030D-6E8A-4147-A177-3AD203B41FA5}">
                          <a16:colId xmlns:a16="http://schemas.microsoft.com/office/drawing/2014/main" val="1862451848"/>
                        </a:ext>
                      </a:extLst>
                    </a:gridCol>
                    <a:gridCol w="3778251">
                      <a:extLst>
                        <a:ext uri="{9D8B030D-6E8A-4147-A177-3AD203B41FA5}">
                          <a16:colId xmlns:a16="http://schemas.microsoft.com/office/drawing/2014/main" val="2610099610"/>
                        </a:ext>
                      </a:extLst>
                    </a:gridCol>
                    <a:gridCol w="3778251">
                      <a:extLst>
                        <a:ext uri="{9D8B030D-6E8A-4147-A177-3AD203B41FA5}">
                          <a16:colId xmlns:a16="http://schemas.microsoft.com/office/drawing/2014/main" val="1275098419"/>
                        </a:ext>
                      </a:extLst>
                    </a:gridCol>
                  </a:tblGrid>
                  <a:tr h="208343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5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de-AT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≤3</m:t>
                                  </m:r>
                                </m:e>
                              </m:d>
                              <m:r>
                                <a:rPr lang="de-AT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          </m:t>
                              </m:r>
                            </m:oMath>
                          </a14:m>
                          <a:r>
                            <a:rPr lang="de-AT" sz="200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endParaRPr lang="de-AT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5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2,6≤</m:t>
                                  </m:r>
                                  <m:r>
                                    <a:rPr lang="de-AT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de-AT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≤3,1</m:t>
                                  </m:r>
                                </m:e>
                              </m:d>
                              <m:r>
                                <a:rPr lang="de-AT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de-AT" sz="200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endParaRPr lang="de-AT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5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de-AT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≥3,7</m:t>
                                  </m:r>
                                </m:e>
                              </m:d>
                              <m:r>
                                <a:rPr lang="de-AT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de-AT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endParaRPr lang="de-AT" sz="20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087198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9F952031-FAE7-4974-A667-DADA487898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0085547"/>
                  </p:ext>
                </p:extLst>
              </p:nvPr>
            </p:nvGraphicFramePr>
            <p:xfrm>
              <a:off x="380998" y="1955165"/>
              <a:ext cx="11334753" cy="208343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778251">
                      <a:extLst>
                        <a:ext uri="{9D8B030D-6E8A-4147-A177-3AD203B41FA5}">
                          <a16:colId xmlns:a16="http://schemas.microsoft.com/office/drawing/2014/main" val="1862451848"/>
                        </a:ext>
                      </a:extLst>
                    </a:gridCol>
                    <a:gridCol w="3778251">
                      <a:extLst>
                        <a:ext uri="{9D8B030D-6E8A-4147-A177-3AD203B41FA5}">
                          <a16:colId xmlns:a16="http://schemas.microsoft.com/office/drawing/2014/main" val="2610099610"/>
                        </a:ext>
                      </a:extLst>
                    </a:gridCol>
                    <a:gridCol w="3778251">
                      <a:extLst>
                        <a:ext uri="{9D8B030D-6E8A-4147-A177-3AD203B41FA5}">
                          <a16:colId xmlns:a16="http://schemas.microsoft.com/office/drawing/2014/main" val="1275098419"/>
                        </a:ext>
                      </a:extLst>
                    </a:gridCol>
                  </a:tblGrid>
                  <a:tr h="208343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61" t="-292" r="-200323" b="-5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0161" t="-292" r="-100323" b="-5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00161" t="-292" r="-323" b="-5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871985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8984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30241AF-7082-B93D-787D-1A2EC0B514A6}"/>
                  </a:ext>
                </a:extLst>
              </p:cNvPr>
              <p:cNvSpPr txBox="1"/>
              <p:nvPr/>
            </p:nvSpPr>
            <p:spPr>
              <a:xfrm>
                <a:off x="380999" y="335364"/>
                <a:ext cx="10258423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Das Geburtsgewicht eines Kindes an einer Klink ist annähernd normalverteilt (in kg)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=3,5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=0,5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30241AF-7082-B93D-787D-1A2EC0B51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99" y="335364"/>
                <a:ext cx="10258423" cy="671209"/>
              </a:xfrm>
              <a:prstGeom prst="rect">
                <a:avLst/>
              </a:prstGeom>
              <a:blipFill>
                <a:blip r:embed="rId2"/>
                <a:stretch>
                  <a:fillRect l="-475" t="-3636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715DB08-8344-17CF-DFB6-23E15818D219}"/>
                  </a:ext>
                </a:extLst>
              </p:cNvPr>
              <p:cNvSpPr txBox="1"/>
              <p:nvPr/>
            </p:nvSpPr>
            <p:spPr>
              <a:xfrm>
                <a:off x="380998" y="1237313"/>
                <a:ext cx="11249027" cy="1093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5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c. Eine zweite Kinderklink hat sich auf Frühgeburten spezialisiert. Das Geburtsgewicht eines Kindes an dieser Klink ist auch annähernd normalverteilt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Skizziere die Dichtefunktion in die Abbildung.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5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715DB08-8344-17CF-DFB6-23E15818D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98" y="1237313"/>
                <a:ext cx="11249027" cy="1093376"/>
              </a:xfrm>
              <a:prstGeom prst="rect">
                <a:avLst/>
              </a:prstGeom>
              <a:blipFill>
                <a:blip r:embed="rId3"/>
                <a:stretch>
                  <a:fillRect l="-433" t="-111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98E18831-A443-28E5-103E-A3C5B076697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126" t="4745" b="28546"/>
          <a:stretch/>
        </p:blipFill>
        <p:spPr bwMode="auto">
          <a:xfrm>
            <a:off x="1734185" y="3073479"/>
            <a:ext cx="7745292" cy="26981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28CA4706-8CA1-F00B-13E0-910C8A80F4CA}"/>
                  </a:ext>
                </a:extLst>
              </p:cNvPr>
              <p:cNvSpPr txBox="1"/>
              <p:nvPr/>
            </p:nvSpPr>
            <p:spPr>
              <a:xfrm>
                <a:off x="6005511" y="5402263"/>
                <a:ext cx="542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3,5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28CA4706-8CA1-F00B-13E0-910C8A80F4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511" y="5402263"/>
                <a:ext cx="54213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D97A42F-F4F0-A49C-8B7D-D9B568BD1CF8}"/>
                  </a:ext>
                </a:extLst>
              </p:cNvPr>
              <p:cNvSpPr txBox="1"/>
              <p:nvPr/>
            </p:nvSpPr>
            <p:spPr>
              <a:xfrm>
                <a:off x="5335763" y="5402263"/>
                <a:ext cx="4780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3,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D97A42F-F4F0-A49C-8B7D-D9B568BD1C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5763" y="5402263"/>
                <a:ext cx="478016" cy="369332"/>
              </a:xfrm>
              <a:prstGeom prst="rect">
                <a:avLst/>
              </a:prstGeom>
              <a:blipFill>
                <a:blip r:embed="rId6"/>
                <a:stretch>
                  <a:fillRect t="-8197" r="-1012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4EFF0F04-CC27-7D18-5E90-43980C13806A}"/>
                  </a:ext>
                </a:extLst>
              </p:cNvPr>
              <p:cNvSpPr txBox="1"/>
              <p:nvPr/>
            </p:nvSpPr>
            <p:spPr>
              <a:xfrm>
                <a:off x="4601895" y="5402263"/>
                <a:ext cx="542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2,5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4EFF0F04-CC27-7D18-5E90-43980C138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895" y="5402263"/>
                <a:ext cx="54213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2F89F07E-CB28-3041-B7B0-99C0388253E4}"/>
                  </a:ext>
                </a:extLst>
              </p:cNvPr>
              <p:cNvSpPr txBox="1"/>
              <p:nvPr/>
            </p:nvSpPr>
            <p:spPr>
              <a:xfrm>
                <a:off x="3963893" y="5402263"/>
                <a:ext cx="542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2,0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2F89F07E-CB28-3041-B7B0-99C0388253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893" y="5402263"/>
                <a:ext cx="54213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2F21014-6D2C-F861-1054-846676F82712}"/>
                  </a:ext>
                </a:extLst>
              </p:cNvPr>
              <p:cNvSpPr txBox="1"/>
              <p:nvPr/>
            </p:nvSpPr>
            <p:spPr>
              <a:xfrm>
                <a:off x="6653211" y="5402263"/>
                <a:ext cx="542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4,0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2F21014-6D2C-F861-1054-846676F82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211" y="5402263"/>
                <a:ext cx="54213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D46D9C8-E590-0328-9BE9-C6A82092DDF2}"/>
                  </a:ext>
                </a:extLst>
              </p:cNvPr>
              <p:cNvSpPr txBox="1"/>
              <p:nvPr/>
            </p:nvSpPr>
            <p:spPr>
              <a:xfrm>
                <a:off x="7300911" y="5402263"/>
                <a:ext cx="542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4,5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D46D9C8-E590-0328-9BE9-C6A82092D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911" y="5402263"/>
                <a:ext cx="54213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855409C7-3CF4-4DEF-11C3-5D9D46EF1DAB}"/>
                  </a:ext>
                </a:extLst>
              </p:cNvPr>
              <p:cNvSpPr txBox="1"/>
              <p:nvPr/>
            </p:nvSpPr>
            <p:spPr>
              <a:xfrm>
                <a:off x="3319461" y="5402263"/>
                <a:ext cx="542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1,5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855409C7-3CF4-4DEF-11C3-5D9D46EF1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461" y="5402263"/>
                <a:ext cx="54213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9AF9BD71-64C0-CAE1-5BAE-929DE8549C57}"/>
                  </a:ext>
                </a:extLst>
              </p:cNvPr>
              <p:cNvSpPr txBox="1"/>
              <p:nvPr/>
            </p:nvSpPr>
            <p:spPr>
              <a:xfrm>
                <a:off x="2671761" y="5402263"/>
                <a:ext cx="542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1,0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9AF9BD71-64C0-CAE1-5BAE-929DE8549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1761" y="5402263"/>
                <a:ext cx="54213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B033E662-CA97-0B87-BBE3-29A8ED53BB87}"/>
                  </a:ext>
                </a:extLst>
              </p:cNvPr>
              <p:cNvSpPr txBox="1"/>
              <p:nvPr/>
            </p:nvSpPr>
            <p:spPr>
              <a:xfrm>
                <a:off x="2024061" y="5402263"/>
                <a:ext cx="542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0,5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B033E662-CA97-0B87-BBE3-29A8ED53B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061" y="5402263"/>
                <a:ext cx="54213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F482FB42-2176-4A07-9EAF-F6A37C06970A}"/>
                  </a:ext>
                </a:extLst>
              </p:cNvPr>
              <p:cNvSpPr txBox="1"/>
              <p:nvPr/>
            </p:nvSpPr>
            <p:spPr>
              <a:xfrm>
                <a:off x="7948611" y="5402263"/>
                <a:ext cx="542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5,0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F482FB42-2176-4A07-9EAF-F6A37C069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8611" y="5402263"/>
                <a:ext cx="54213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03FCE66-96E4-0B2B-D5F1-DE4EDE9AA1C0}"/>
                  </a:ext>
                </a:extLst>
              </p:cNvPr>
              <p:cNvSpPr txBox="1"/>
              <p:nvPr/>
            </p:nvSpPr>
            <p:spPr>
              <a:xfrm>
                <a:off x="8596311" y="5402263"/>
                <a:ext cx="542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5,5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03FCE66-96E4-0B2B-D5F1-DE4EDE9AA1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6311" y="5402263"/>
                <a:ext cx="542136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7330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312</Words>
  <Application>Microsoft Office PowerPoint</Application>
  <PresentationFormat>Breitbild</PresentationFormat>
  <Paragraphs>26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Die Normalverteilung Berechnungen von WSK - Beispiele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2022-11-04T11:39:09Z</dcterms:modified>
</cp:coreProperties>
</file>