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385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D39F9D-3B1F-4AA2-9CAE-63C128524055}" v="228" dt="2021-09-22T18:50:16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0476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Produkt-, Quotienten- und Kettenregel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 - Differentialrechnung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DF84EA3-064D-4793-8359-F40F13B1279A}"/>
                  </a:ext>
                </a:extLst>
              </p:cNvPr>
              <p:cNvSpPr txBox="1"/>
              <p:nvPr/>
            </p:nvSpPr>
            <p:spPr>
              <a:xfrm>
                <a:off x="317875" y="360952"/>
                <a:ext cx="93119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Bestimme die erste Ableitung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DF84EA3-064D-4793-8359-F40F13B12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75" y="360952"/>
                <a:ext cx="9311900" cy="406265"/>
              </a:xfrm>
              <a:prstGeom prst="rect">
                <a:avLst/>
              </a:prstGeom>
              <a:blipFill>
                <a:blip r:embed="rId3"/>
                <a:stretch>
                  <a:fillRect l="-654"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DE61FD7-9CE3-497C-B5E9-CCD5BBFCB85C}"/>
                  </a:ext>
                </a:extLst>
              </p:cNvPr>
              <p:cNvSpPr txBox="1"/>
              <p:nvPr/>
            </p:nvSpPr>
            <p:spPr>
              <a:xfrm>
                <a:off x="6809207" y="399421"/>
                <a:ext cx="4876798" cy="110575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400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r>
                        <a:rPr lang="de-AT" sz="24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h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𝑔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h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h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DE61FD7-9CE3-497C-B5E9-CCD5BBFCB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207" y="399421"/>
                <a:ext cx="4876798" cy="1105752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A084D85E-53CD-4AB2-8A90-B6BE8A124FDE}"/>
                  </a:ext>
                </a:extLst>
              </p:cNvPr>
              <p:cNvSpPr txBox="1"/>
              <p:nvPr/>
            </p:nvSpPr>
            <p:spPr>
              <a:xfrm>
                <a:off x="7331890" y="4011945"/>
                <a:ext cx="3831431" cy="10356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𝒈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𝒉</m:t>
                          </m:r>
                          <m:d>
                            <m:dPr>
                              <m:ctrlPr>
                                <a:rPr lang="de-AT" sz="2400" b="1" i="1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1" i="1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A084D85E-53CD-4AB2-8A90-B6BE8A124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890" y="4011945"/>
                <a:ext cx="3831431" cy="10356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6D21E93-5950-444E-88F1-69F9CEAE65FC}"/>
                  </a:ext>
                </a:extLst>
              </p:cNvPr>
              <p:cNvSpPr txBox="1"/>
              <p:nvPr/>
            </p:nvSpPr>
            <p:spPr>
              <a:xfrm>
                <a:off x="6865759" y="1799899"/>
                <a:ext cx="4763694" cy="191732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2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𝑓</m:t>
                      </m:r>
                      <m:d>
                        <m:d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e-AT" sz="22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200" i="1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de-AT" sz="220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de-AT" sz="2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endParaRPr lang="de-AT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e>
                        <m:sup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∙</m:t>
                          </m:r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h</m:t>
                                  </m:r>
                                  <m:d>
                                    <m:dPr>
                                      <m:ctrlPr>
                                        <a:rPr lang="de-AT" sz="22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AT" sz="22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alibri" panose="020F0502020204030204" pitchFamily="34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2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6D21E93-5950-444E-88F1-69F9CEAE65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759" y="1799899"/>
                <a:ext cx="4763694" cy="19173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05E409B-74A4-4FAD-B2F4-4E7B579F192D}"/>
                  </a:ext>
                </a:extLst>
              </p:cNvPr>
              <p:cNvSpPr txBox="1"/>
              <p:nvPr/>
            </p:nvSpPr>
            <p:spPr>
              <a:xfrm>
                <a:off x="-888206" y="894370"/>
                <a:ext cx="6548436" cy="709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05E409B-74A4-4FAD-B2F4-4E7B579F1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88206" y="894370"/>
                <a:ext cx="6548436" cy="7099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077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68</Words>
  <Application>Microsoft Office PowerPoint</Application>
  <PresentationFormat>Breitbild</PresentationFormat>
  <Paragraphs>12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Calibri</vt:lpstr>
      <vt:lpstr>Cambria Math</vt:lpstr>
      <vt:lpstr>Georgia</vt:lpstr>
      <vt:lpstr>Trebuchet MS</vt:lpstr>
      <vt:lpstr>Wingdings</vt:lpstr>
      <vt:lpstr>Holzart</vt:lpstr>
      <vt:lpstr>Produkt-, Quotienten- und Kettenregel Ableitungsregeln - Differentialrechnung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2022-11-04T11:26:24Z</dcterms:modified>
</cp:coreProperties>
</file>