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385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D39F9D-3B1F-4AA2-9CAE-63C128524055}" v="228" dt="2021-09-22T18:50:16.8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2T18:50:16.865" v="426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E0D39F9D-3B1F-4AA2-9CAE-63C128524055}" dt="2021-09-22T18:50:16.865" v="426"/>
        <pc:sldMkLst>
          <pc:docMk/>
          <pc:sldMk cId="3932101437" sldId="291"/>
        </pc:sldMkLst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0476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Produkt-, Quotienten- und Kettenregel</a:t>
            </a:r>
            <a:b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Ableitungsregeln - Differentialrechnung</a:t>
            </a:r>
            <a:endParaRPr lang="de-AT" sz="16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2DF84EA3-064D-4793-8359-F40F13B1279A}"/>
                  </a:ext>
                </a:extLst>
              </p:cNvPr>
              <p:cNvSpPr txBox="1"/>
              <p:nvPr/>
            </p:nvSpPr>
            <p:spPr>
              <a:xfrm>
                <a:off x="317875" y="360952"/>
                <a:ext cx="9311900" cy="4062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Bestimme die erste Ableitung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2DF84EA3-064D-4793-8359-F40F13B127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875" y="360952"/>
                <a:ext cx="9311900" cy="406265"/>
              </a:xfrm>
              <a:prstGeom prst="rect">
                <a:avLst/>
              </a:prstGeom>
              <a:blipFill>
                <a:blip r:embed="rId3"/>
                <a:stretch>
                  <a:fillRect l="-654" t="-5970" b="-2537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5DE61FD7-9CE3-497C-B5E9-CCD5BBFCB85C}"/>
                  </a:ext>
                </a:extLst>
              </p:cNvPr>
              <p:cNvSpPr txBox="1"/>
              <p:nvPr/>
            </p:nvSpPr>
            <p:spPr>
              <a:xfrm>
                <a:off x="6809207" y="399421"/>
                <a:ext cx="4876798" cy="110575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de-AT" sz="2400" i="1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𝑔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00B0F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00B0F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∙</m:t>
                      </m:r>
                      <m:r>
                        <a:rPr lang="de-AT" sz="2400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h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:endParaRPr lang="de-AT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𝑓</m:t>
                          </m:r>
                        </m:e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𝑔</m:t>
                          </m:r>
                        </m:e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∙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h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𝑔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h</m:t>
                          </m:r>
                        </m:e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5DE61FD7-9CE3-497C-B5E9-CCD5BBFCB8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9207" y="399421"/>
                <a:ext cx="4876798" cy="1105752"/>
              </a:xfrm>
              <a:prstGeom prst="rect">
                <a:avLst/>
              </a:prstGeom>
              <a:blipFill>
                <a:blip r:embed="rId4"/>
                <a:stretch>
                  <a:fillRect b="-5882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A084D85E-53CD-4AB2-8A90-B6BE8A124FDE}"/>
                  </a:ext>
                </a:extLst>
              </p:cNvPr>
              <p:cNvSpPr txBox="1"/>
              <p:nvPr/>
            </p:nvSpPr>
            <p:spPr>
              <a:xfrm>
                <a:off x="7331890" y="4011945"/>
                <a:ext cx="3831431" cy="10356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𝑔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400" b="1" i="1">
                              <a:solidFill>
                                <a:srgbClr val="00B0F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400" b="1" i="1">
                              <a:solidFill>
                                <a:srgbClr val="00B0F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𝒈</m:t>
                          </m:r>
                        </m:e>
                        <m:sup>
                          <m:r>
                            <a:rPr lang="de-AT" sz="2400" b="1" i="1">
                              <a:solidFill>
                                <a:srgbClr val="00B0F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b="1" i="1">
                              <a:solidFill>
                                <a:srgbClr val="00B0F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b="1" i="1">
                              <a:solidFill>
                                <a:srgbClr val="00B0F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𝒉</m:t>
                          </m:r>
                          <m:d>
                            <m:dPr>
                              <m:ctrlPr>
                                <a:rPr lang="de-AT" sz="2400" b="1" i="1">
                                  <a:solidFill>
                                    <a:srgbClr val="00B0F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b="1" i="1">
                                  <a:solidFill>
                                    <a:srgbClr val="00B0F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A084D85E-53CD-4AB2-8A90-B6BE8A124F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1890" y="4011945"/>
                <a:ext cx="3831431" cy="10356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76D21E93-5950-444E-88F1-69F9CEAE65FC}"/>
                  </a:ext>
                </a:extLst>
              </p:cNvPr>
              <p:cNvSpPr txBox="1"/>
              <p:nvPr/>
            </p:nvSpPr>
            <p:spPr>
              <a:xfrm>
                <a:off x="6865759" y="1799899"/>
                <a:ext cx="4763694" cy="191732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2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𝑓</m:t>
                      </m:r>
                      <m:d>
                        <m:dPr>
                          <m:ctrlP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</m:d>
                      <m:r>
                        <a:rPr lang="de-AT" sz="2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de-AT" sz="2200" i="1">
                              <a:solidFill>
                                <a:srgbClr val="00B0F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de-AT" sz="2200" i="1">
                                  <a:solidFill>
                                    <a:srgbClr val="00B0F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de-AT" sz="2200" i="1">
                                  <a:solidFill>
                                    <a:srgbClr val="00B0F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de-AT" sz="2200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de-AT" sz="22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de-AT" sz="22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de-AT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:endParaRPr lang="de-AT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𝑓</m:t>
                          </m:r>
                        </m:e>
                        <m:sup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</m:d>
                      <m:r>
                        <a:rPr lang="de-AT" sz="2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∙</m:t>
                          </m:r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−</m:t>
                          </m:r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sz="22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2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h</m:t>
                                  </m:r>
                                  <m:d>
                                    <m:dPr>
                                      <m:ctrlPr>
                                        <a:rPr lang="de-AT" sz="22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de-AT" sz="22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Calibri" panose="020F0502020204030204" pitchFamily="34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AT" sz="22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76D21E93-5950-444E-88F1-69F9CEAE65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5759" y="1799899"/>
                <a:ext cx="4763694" cy="19173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F05E409B-74A4-4FAD-B2F4-4E7B579F192D}"/>
                  </a:ext>
                </a:extLst>
              </p:cNvPr>
              <p:cNvSpPr txBox="1"/>
              <p:nvPr/>
            </p:nvSpPr>
            <p:spPr>
              <a:xfrm>
                <a:off x="-888206" y="894370"/>
                <a:ext cx="6548436" cy="7099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de-AT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de-AT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F05E409B-74A4-4FAD-B2F4-4E7B579F19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88206" y="894370"/>
                <a:ext cx="6548436" cy="70993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077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68</Words>
  <Application>Microsoft Office PowerPoint</Application>
  <PresentationFormat>Breitbild</PresentationFormat>
  <Paragraphs>12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Calibri</vt:lpstr>
      <vt:lpstr>Cambria Math</vt:lpstr>
      <vt:lpstr>Georgia</vt:lpstr>
      <vt:lpstr>Trebuchet MS</vt:lpstr>
      <vt:lpstr>Wingdings</vt:lpstr>
      <vt:lpstr>Holzart</vt:lpstr>
      <vt:lpstr>Produkt-, Quotienten- und Kettenregel Ableitungsregeln - Differentialrechnung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117</cp:revision>
  <dcterms:created xsi:type="dcterms:W3CDTF">2020-04-09T06:13:57Z</dcterms:created>
  <dcterms:modified xsi:type="dcterms:W3CDTF">2022-11-04T11:26:24Z</dcterms:modified>
</cp:coreProperties>
</file>