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308" r:id="rId3"/>
    <p:sldId id="296" r:id="rId4"/>
    <p:sldId id="30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3D10BA7B-C77C-4E7C-92C3-D3B673D16EE2}"/>
    <pc:docChg chg="undo custSel addSld delSld modSld sldOrd">
      <pc:chgData name="Tegischer Lukas" userId="f78daebb-0565-485c-bd0e-1cd035e796ff" providerId="ADAL" clId="{3D10BA7B-C77C-4E7C-92C3-D3B673D16EE2}" dt="2020-06-07T11:25:36.749" v="363" actId="20577"/>
      <pc:docMkLst>
        <pc:docMk/>
      </pc:docMkLst>
      <pc:sldChg chg="modSp">
        <pc:chgData name="Tegischer Lukas" userId="f78daebb-0565-485c-bd0e-1cd035e796ff" providerId="ADAL" clId="{3D10BA7B-C77C-4E7C-92C3-D3B673D16EE2}" dt="2020-06-07T10:15:19.316" v="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3D10BA7B-C77C-4E7C-92C3-D3B673D16EE2}" dt="2020-06-07T10:15:19.316" v="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3D10BA7B-C77C-4E7C-92C3-D3B673D16EE2}" dt="2020-06-07T10:15:26.324" v="1" actId="2696"/>
        <pc:sldMkLst>
          <pc:docMk/>
          <pc:sldMk cId="4068653008" sldId="278"/>
        </pc:sldMkLst>
      </pc:sldChg>
      <pc:sldChg chg="modSp">
        <pc:chgData name="Tegischer Lukas" userId="f78daebb-0565-485c-bd0e-1cd035e796ff" providerId="ADAL" clId="{3D10BA7B-C77C-4E7C-92C3-D3B673D16EE2}" dt="2020-06-07T11:25:36.749" v="36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3D10BA7B-C77C-4E7C-92C3-D3B673D16EE2}" dt="2020-06-07T11:25:36.749" v="36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3D10BA7B-C77C-4E7C-92C3-D3B673D16EE2}" dt="2020-06-07T10:15:26.579" v="2" actId="2696"/>
        <pc:sldMkLst>
          <pc:docMk/>
          <pc:sldMk cId="1734916120" sldId="292"/>
        </pc:sldMkLst>
      </pc:sldChg>
      <pc:sldChg chg="del">
        <pc:chgData name="Tegischer Lukas" userId="f78daebb-0565-485c-bd0e-1cd035e796ff" providerId="ADAL" clId="{3D10BA7B-C77C-4E7C-92C3-D3B673D16EE2}" dt="2020-06-07T10:15:26.803" v="3" actId="2696"/>
        <pc:sldMkLst>
          <pc:docMk/>
          <pc:sldMk cId="9019387" sldId="293"/>
        </pc:sldMkLst>
      </pc:sldChg>
      <pc:sldChg chg="del">
        <pc:chgData name="Tegischer Lukas" userId="f78daebb-0565-485c-bd0e-1cd035e796ff" providerId="ADAL" clId="{3D10BA7B-C77C-4E7C-92C3-D3B673D16EE2}" dt="2020-06-07T10:15:26.980" v="4" actId="2696"/>
        <pc:sldMkLst>
          <pc:docMk/>
          <pc:sldMk cId="1255424917" sldId="294"/>
        </pc:sldMkLst>
      </pc:sldChg>
      <pc:sldChg chg="del">
        <pc:chgData name="Tegischer Lukas" userId="f78daebb-0565-485c-bd0e-1cd035e796ff" providerId="ADAL" clId="{3D10BA7B-C77C-4E7C-92C3-D3B673D16EE2}" dt="2020-06-07T10:15:27.204" v="5" actId="2696"/>
        <pc:sldMkLst>
          <pc:docMk/>
          <pc:sldMk cId="2256980491" sldId="295"/>
        </pc:sldMkLst>
      </pc:sldChg>
      <pc:sldChg chg="addSp delSp modSp delAnim modAnim">
        <pc:chgData name="Tegischer Lukas" userId="f78daebb-0565-485c-bd0e-1cd035e796ff" providerId="ADAL" clId="{3D10BA7B-C77C-4E7C-92C3-D3B673D16EE2}" dt="2020-06-07T10:17:27.227" v="41" actId="1076"/>
        <pc:sldMkLst>
          <pc:docMk/>
          <pc:sldMk cId="3243246482" sldId="296"/>
        </pc:sldMkLst>
        <pc:spChg chg="del">
          <ac:chgData name="Tegischer Lukas" userId="f78daebb-0565-485c-bd0e-1cd035e796ff" providerId="ADAL" clId="{3D10BA7B-C77C-4E7C-92C3-D3B673D16EE2}" dt="2020-06-07T10:15:47.142" v="11" actId="478"/>
          <ac:spMkLst>
            <pc:docMk/>
            <pc:sldMk cId="3243246482" sldId="296"/>
            <ac:spMk id="4" creationId="{6E17D2A0-FCAD-4D78-BF2A-394EB2D06630}"/>
          </ac:spMkLst>
        </pc:spChg>
        <pc:spChg chg="add mod">
          <ac:chgData name="Tegischer Lukas" userId="f78daebb-0565-485c-bd0e-1cd035e796ff" providerId="ADAL" clId="{3D10BA7B-C77C-4E7C-92C3-D3B673D16EE2}" dt="2020-06-07T10:16:53.563" v="26" actId="1076"/>
          <ac:spMkLst>
            <pc:docMk/>
            <pc:sldMk cId="3243246482" sldId="296"/>
            <ac:spMk id="5" creationId="{CFBC320D-09C8-45AB-867A-120C7336A8DB}"/>
          </ac:spMkLst>
        </pc:spChg>
        <pc:spChg chg="mod">
          <ac:chgData name="Tegischer Lukas" userId="f78daebb-0565-485c-bd0e-1cd035e796ff" providerId="ADAL" clId="{3D10BA7B-C77C-4E7C-92C3-D3B673D16EE2}" dt="2020-06-07T10:17:27.227" v="41" actId="1076"/>
          <ac:spMkLst>
            <pc:docMk/>
            <pc:sldMk cId="3243246482" sldId="296"/>
            <ac:spMk id="6" creationId="{28204F1F-A723-46CB-9D89-0EF6CA7A391B}"/>
          </ac:spMkLst>
        </pc:spChg>
        <pc:spChg chg="mod">
          <ac:chgData name="Tegischer Lukas" userId="f78daebb-0565-485c-bd0e-1cd035e796ff" providerId="ADAL" clId="{3D10BA7B-C77C-4E7C-92C3-D3B673D16EE2}" dt="2020-06-07T10:17:27.227" v="41" actId="1076"/>
          <ac:spMkLst>
            <pc:docMk/>
            <pc:sldMk cId="3243246482" sldId="296"/>
            <ac:spMk id="15" creationId="{BE8F82D4-A17C-4565-B6F5-A43011230658}"/>
          </ac:spMkLst>
        </pc:spChg>
        <pc:spChg chg="mod">
          <ac:chgData name="Tegischer Lukas" userId="f78daebb-0565-485c-bd0e-1cd035e796ff" providerId="ADAL" clId="{3D10BA7B-C77C-4E7C-92C3-D3B673D16EE2}" dt="2020-06-07T10:17:27.227" v="41" actId="1076"/>
          <ac:spMkLst>
            <pc:docMk/>
            <pc:sldMk cId="3243246482" sldId="296"/>
            <ac:spMk id="16" creationId="{8B397FB7-2F0B-4B62-B06E-4EE8C7EACB23}"/>
          </ac:spMkLst>
        </pc:spChg>
        <pc:picChg chg="add mod">
          <ac:chgData name="Tegischer Lukas" userId="f78daebb-0565-485c-bd0e-1cd035e796ff" providerId="ADAL" clId="{3D10BA7B-C77C-4E7C-92C3-D3B673D16EE2}" dt="2020-06-07T10:17:21.467" v="40" actId="1076"/>
          <ac:picMkLst>
            <pc:docMk/>
            <pc:sldMk cId="3243246482" sldId="296"/>
            <ac:picMk id="11" creationId="{CB59E987-7DF1-4462-A8CC-936245B6C7CA}"/>
          </ac:picMkLst>
        </pc:picChg>
        <pc:picChg chg="del mod">
          <ac:chgData name="Tegischer Lukas" userId="f78daebb-0565-485c-bd0e-1cd035e796ff" providerId="ADAL" clId="{3D10BA7B-C77C-4E7C-92C3-D3B673D16EE2}" dt="2020-06-07T10:16:54.255" v="27" actId="478"/>
          <ac:picMkLst>
            <pc:docMk/>
            <pc:sldMk cId="3243246482" sldId="296"/>
            <ac:picMk id="13" creationId="{F8F19154-A656-4369-AB19-29C3993FD060}"/>
          </ac:picMkLst>
        </pc:picChg>
      </pc:sldChg>
      <pc:sldChg chg="addSp delSp modSp modAnim">
        <pc:chgData name="Tegischer Lukas" userId="f78daebb-0565-485c-bd0e-1cd035e796ff" providerId="ADAL" clId="{3D10BA7B-C77C-4E7C-92C3-D3B673D16EE2}" dt="2020-06-07T10:25:50.311" v="193" actId="20577"/>
        <pc:sldMkLst>
          <pc:docMk/>
          <pc:sldMk cId="2076748036" sldId="297"/>
        </pc:sldMkLst>
        <pc:spChg chg="add mod">
          <ac:chgData name="Tegischer Lukas" userId="f78daebb-0565-485c-bd0e-1cd035e796ff" providerId="ADAL" clId="{3D10BA7B-C77C-4E7C-92C3-D3B673D16EE2}" dt="2020-06-07T10:21:51.105" v="149" actId="404"/>
          <ac:spMkLst>
            <pc:docMk/>
            <pc:sldMk cId="2076748036" sldId="297"/>
            <ac:spMk id="2" creationId="{F2EEAEA9-DE79-42B9-82EB-F0B83F85440C}"/>
          </ac:spMkLst>
        </pc:spChg>
        <pc:spChg chg="add mod">
          <ac:chgData name="Tegischer Lukas" userId="f78daebb-0565-485c-bd0e-1cd035e796ff" providerId="ADAL" clId="{3D10BA7B-C77C-4E7C-92C3-D3B673D16EE2}" dt="2020-06-07T10:20:48.850" v="118" actId="1076"/>
          <ac:spMkLst>
            <pc:docMk/>
            <pc:sldMk cId="2076748036" sldId="297"/>
            <ac:spMk id="4" creationId="{7753F84B-B160-49DA-B3C3-DB5656D3F605}"/>
          </ac:spMkLst>
        </pc:spChg>
        <pc:spChg chg="del">
          <ac:chgData name="Tegischer Lukas" userId="f78daebb-0565-485c-bd0e-1cd035e796ff" providerId="ADAL" clId="{3D10BA7B-C77C-4E7C-92C3-D3B673D16EE2}" dt="2020-06-07T10:16:07.712" v="18" actId="478"/>
          <ac:spMkLst>
            <pc:docMk/>
            <pc:sldMk cId="2076748036" sldId="297"/>
            <ac:spMk id="5" creationId="{61059ABE-34ED-4436-B6F6-B30F3D0B11A1}"/>
          </ac:spMkLst>
        </pc:spChg>
        <pc:spChg chg="add mod">
          <ac:chgData name="Tegischer Lukas" userId="f78daebb-0565-485c-bd0e-1cd035e796ff" providerId="ADAL" clId="{3D10BA7B-C77C-4E7C-92C3-D3B673D16EE2}" dt="2020-06-07T10:25:50.311" v="193" actId="20577"/>
          <ac:spMkLst>
            <pc:docMk/>
            <pc:sldMk cId="2076748036" sldId="297"/>
            <ac:spMk id="6" creationId="{F89C4D49-A985-41B3-A57D-1B7453137206}"/>
          </ac:spMkLst>
        </pc:spChg>
        <pc:spChg chg="add mod">
          <ac:chgData name="Tegischer Lukas" userId="f78daebb-0565-485c-bd0e-1cd035e796ff" providerId="ADAL" clId="{3D10BA7B-C77C-4E7C-92C3-D3B673D16EE2}" dt="2020-06-07T10:21:56.474" v="150" actId="1076"/>
          <ac:spMkLst>
            <pc:docMk/>
            <pc:sldMk cId="2076748036" sldId="297"/>
            <ac:spMk id="7" creationId="{D2866465-1D8C-4D09-9130-0390E4AEB821}"/>
          </ac:spMkLst>
        </pc:spChg>
        <pc:spChg chg="add mod">
          <ac:chgData name="Tegischer Lukas" userId="f78daebb-0565-485c-bd0e-1cd035e796ff" providerId="ADAL" clId="{3D10BA7B-C77C-4E7C-92C3-D3B673D16EE2}" dt="2020-06-07T10:23:09.127" v="162" actId="403"/>
          <ac:spMkLst>
            <pc:docMk/>
            <pc:sldMk cId="2076748036" sldId="297"/>
            <ac:spMk id="8" creationId="{4521D018-27A5-4E38-AE08-95B0F7FCEA95}"/>
          </ac:spMkLst>
        </pc:spChg>
        <pc:picChg chg="del">
          <ac:chgData name="Tegischer Lukas" userId="f78daebb-0565-485c-bd0e-1cd035e796ff" providerId="ADAL" clId="{3D10BA7B-C77C-4E7C-92C3-D3B673D16EE2}" dt="2020-06-07T10:16:06.716" v="17" actId="478"/>
          <ac:picMkLst>
            <pc:docMk/>
            <pc:sldMk cId="2076748036" sldId="297"/>
            <ac:picMk id="10" creationId="{080C4013-7439-4776-A233-6AC45A81D609}"/>
          </ac:picMkLst>
        </pc:picChg>
        <pc:picChg chg="add mod">
          <ac:chgData name="Tegischer Lukas" userId="f78daebb-0565-485c-bd0e-1cd035e796ff" providerId="ADAL" clId="{3D10BA7B-C77C-4E7C-92C3-D3B673D16EE2}" dt="2020-06-07T10:22:57.709" v="160" actId="14100"/>
          <ac:picMkLst>
            <pc:docMk/>
            <pc:sldMk cId="2076748036" sldId="297"/>
            <ac:picMk id="11" creationId="{11DBEB43-7476-47D3-9E34-7693E43DF86A}"/>
          </ac:picMkLst>
        </pc:picChg>
      </pc:sldChg>
      <pc:sldChg chg="addSp delSp modSp add delAnim modAnim">
        <pc:chgData name="Tegischer Lukas" userId="f78daebb-0565-485c-bd0e-1cd035e796ff" providerId="ADAL" clId="{3D10BA7B-C77C-4E7C-92C3-D3B673D16EE2}" dt="2020-06-07T10:25:54.548" v="197" actId="20577"/>
        <pc:sldMkLst>
          <pc:docMk/>
          <pc:sldMk cId="3797321451" sldId="298"/>
        </pc:sldMkLst>
        <pc:spChg chg="del">
          <ac:chgData name="Tegischer Lukas" userId="f78daebb-0565-485c-bd0e-1cd035e796ff" providerId="ADAL" clId="{3D10BA7B-C77C-4E7C-92C3-D3B673D16EE2}" dt="2020-06-07T10:24:20.487" v="169" actId="478"/>
          <ac:spMkLst>
            <pc:docMk/>
            <pc:sldMk cId="3797321451" sldId="298"/>
            <ac:spMk id="2" creationId="{F2EEAEA9-DE79-42B9-82EB-F0B83F85440C}"/>
          </ac:spMkLst>
        </pc:spChg>
        <pc:spChg chg="del">
          <ac:chgData name="Tegischer Lukas" userId="f78daebb-0565-485c-bd0e-1cd035e796ff" providerId="ADAL" clId="{3D10BA7B-C77C-4E7C-92C3-D3B673D16EE2}" dt="2020-06-07T10:24:20.487" v="169" actId="478"/>
          <ac:spMkLst>
            <pc:docMk/>
            <pc:sldMk cId="3797321451" sldId="298"/>
            <ac:spMk id="4" creationId="{7753F84B-B160-49DA-B3C3-DB5656D3F605}"/>
          </ac:spMkLst>
        </pc:spChg>
        <pc:spChg chg="add mod">
          <ac:chgData name="Tegischer Lukas" userId="f78daebb-0565-485c-bd0e-1cd035e796ff" providerId="ADAL" clId="{3D10BA7B-C77C-4E7C-92C3-D3B673D16EE2}" dt="2020-06-07T10:25:20.823" v="182" actId="207"/>
          <ac:spMkLst>
            <pc:docMk/>
            <pc:sldMk cId="3797321451" sldId="298"/>
            <ac:spMk id="5" creationId="{6D8E20E7-E8E2-477C-B860-7F33BA89AFAB}"/>
          </ac:spMkLst>
        </pc:spChg>
        <pc:spChg chg="mod">
          <ac:chgData name="Tegischer Lukas" userId="f78daebb-0565-485c-bd0e-1cd035e796ff" providerId="ADAL" clId="{3D10BA7B-C77C-4E7C-92C3-D3B673D16EE2}" dt="2020-06-07T10:25:54.548" v="197" actId="20577"/>
          <ac:spMkLst>
            <pc:docMk/>
            <pc:sldMk cId="3797321451" sldId="298"/>
            <ac:spMk id="6" creationId="{F89C4D49-A985-41B3-A57D-1B7453137206}"/>
          </ac:spMkLst>
        </pc:spChg>
        <pc:spChg chg="del">
          <ac:chgData name="Tegischer Lukas" userId="f78daebb-0565-485c-bd0e-1cd035e796ff" providerId="ADAL" clId="{3D10BA7B-C77C-4E7C-92C3-D3B673D16EE2}" dt="2020-06-07T10:24:20.487" v="169" actId="478"/>
          <ac:spMkLst>
            <pc:docMk/>
            <pc:sldMk cId="3797321451" sldId="298"/>
            <ac:spMk id="7" creationId="{D2866465-1D8C-4D09-9130-0390E4AEB821}"/>
          </ac:spMkLst>
        </pc:spChg>
        <pc:spChg chg="del">
          <ac:chgData name="Tegischer Lukas" userId="f78daebb-0565-485c-bd0e-1cd035e796ff" providerId="ADAL" clId="{3D10BA7B-C77C-4E7C-92C3-D3B673D16EE2}" dt="2020-06-07T10:24:20.487" v="169" actId="478"/>
          <ac:spMkLst>
            <pc:docMk/>
            <pc:sldMk cId="3797321451" sldId="298"/>
            <ac:spMk id="8" creationId="{4521D018-27A5-4E38-AE08-95B0F7FCEA95}"/>
          </ac:spMkLst>
        </pc:spChg>
        <pc:picChg chg="del">
          <ac:chgData name="Tegischer Lukas" userId="f78daebb-0565-485c-bd0e-1cd035e796ff" providerId="ADAL" clId="{3D10BA7B-C77C-4E7C-92C3-D3B673D16EE2}" dt="2020-06-07T10:24:20.487" v="169" actId="478"/>
          <ac:picMkLst>
            <pc:docMk/>
            <pc:sldMk cId="3797321451" sldId="298"/>
            <ac:picMk id="11" creationId="{11DBEB43-7476-47D3-9E34-7693E43DF86A}"/>
          </ac:picMkLst>
        </pc:picChg>
      </pc:sldChg>
      <pc:sldChg chg="addSp delSp modSp add addAnim delAnim">
        <pc:chgData name="Tegischer Lukas" userId="f78daebb-0565-485c-bd0e-1cd035e796ff" providerId="ADAL" clId="{3D10BA7B-C77C-4E7C-92C3-D3B673D16EE2}" dt="2020-06-07T11:18:15.229" v="221" actId="14100"/>
        <pc:sldMkLst>
          <pc:docMk/>
          <pc:sldMk cId="2388900276" sldId="299"/>
        </pc:sldMkLst>
        <pc:spChg chg="add del">
          <ac:chgData name="Tegischer Lukas" userId="f78daebb-0565-485c-bd0e-1cd035e796ff" providerId="ADAL" clId="{3D10BA7B-C77C-4E7C-92C3-D3B673D16EE2}" dt="2020-06-07T10:26:51.046" v="200"/>
          <ac:spMkLst>
            <pc:docMk/>
            <pc:sldMk cId="2388900276" sldId="299"/>
            <ac:spMk id="2" creationId="{72FC60FE-C6E2-4C2F-ACB2-866334534D59}"/>
          </ac:spMkLst>
        </pc:spChg>
        <pc:spChg chg="add mod">
          <ac:chgData name="Tegischer Lukas" userId="f78daebb-0565-485c-bd0e-1cd035e796ff" providerId="ADAL" clId="{3D10BA7B-C77C-4E7C-92C3-D3B673D16EE2}" dt="2020-06-07T10:27:20.443" v="212" actId="20577"/>
          <ac:spMkLst>
            <pc:docMk/>
            <pc:sldMk cId="2388900276" sldId="299"/>
            <ac:spMk id="4" creationId="{FD9CEACB-FDF3-49DF-8C0A-3F7548253F77}"/>
          </ac:spMkLst>
        </pc:spChg>
        <pc:spChg chg="add del">
          <ac:chgData name="Tegischer Lukas" userId="f78daebb-0565-485c-bd0e-1cd035e796ff" providerId="ADAL" clId="{3D10BA7B-C77C-4E7C-92C3-D3B673D16EE2}" dt="2020-06-07T10:27:00.154" v="204" actId="478"/>
          <ac:spMkLst>
            <pc:docMk/>
            <pc:sldMk cId="2388900276" sldId="299"/>
            <ac:spMk id="5" creationId="{6D8E20E7-E8E2-477C-B860-7F33BA89AFAB}"/>
          </ac:spMkLst>
        </pc:spChg>
        <pc:spChg chg="add del">
          <ac:chgData name="Tegischer Lukas" userId="f78daebb-0565-485c-bd0e-1cd035e796ff" providerId="ADAL" clId="{3D10BA7B-C77C-4E7C-92C3-D3B673D16EE2}" dt="2020-06-07T10:27:01.053" v="205" actId="478"/>
          <ac:spMkLst>
            <pc:docMk/>
            <pc:sldMk cId="2388900276" sldId="299"/>
            <ac:spMk id="6" creationId="{F89C4D49-A985-41B3-A57D-1B7453137206}"/>
          </ac:spMkLst>
        </pc:spChg>
        <pc:picChg chg="add mod">
          <ac:chgData name="Tegischer Lukas" userId="f78daebb-0565-485c-bd0e-1cd035e796ff" providerId="ADAL" clId="{3D10BA7B-C77C-4E7C-92C3-D3B673D16EE2}" dt="2020-06-07T11:18:15.229" v="221" actId="14100"/>
          <ac:picMkLst>
            <pc:docMk/>
            <pc:sldMk cId="2388900276" sldId="299"/>
            <ac:picMk id="8" creationId="{283A9215-304C-4A6C-B970-407EA26B86CF}"/>
          </ac:picMkLst>
        </pc:picChg>
        <pc:picChg chg="add del">
          <ac:chgData name="Tegischer Lukas" userId="f78daebb-0565-485c-bd0e-1cd035e796ff" providerId="ADAL" clId="{3D10BA7B-C77C-4E7C-92C3-D3B673D16EE2}" dt="2020-06-07T10:26:57.251" v="203" actId="478"/>
          <ac:picMkLst>
            <pc:docMk/>
            <pc:sldMk cId="2388900276" sldId="299"/>
            <ac:picMk id="14" creationId="{053D7308-DE5D-4085-8981-CCF5F27D1668}"/>
          </ac:picMkLst>
        </pc:picChg>
      </pc:sldChg>
      <pc:sldChg chg="addSp delSp modSp add delAnim modAnim">
        <pc:chgData name="Tegischer Lukas" userId="f78daebb-0565-485c-bd0e-1cd035e796ff" providerId="ADAL" clId="{3D10BA7B-C77C-4E7C-92C3-D3B673D16EE2}" dt="2020-06-07T11:25:14.280" v="310"/>
        <pc:sldMkLst>
          <pc:docMk/>
          <pc:sldMk cId="1551442920" sldId="300"/>
        </pc:sldMkLst>
        <pc:spChg chg="del">
          <ac:chgData name="Tegischer Lukas" userId="f78daebb-0565-485c-bd0e-1cd035e796ff" providerId="ADAL" clId="{3D10BA7B-C77C-4E7C-92C3-D3B673D16EE2}" dt="2020-06-07T11:19:42.031" v="224" actId="478"/>
          <ac:spMkLst>
            <pc:docMk/>
            <pc:sldMk cId="1551442920" sldId="300"/>
            <ac:spMk id="2" creationId="{F2EEAEA9-DE79-42B9-82EB-F0B83F85440C}"/>
          </ac:spMkLst>
        </pc:spChg>
        <pc:spChg chg="del">
          <ac:chgData name="Tegischer Lukas" userId="f78daebb-0565-485c-bd0e-1cd035e796ff" providerId="ADAL" clId="{3D10BA7B-C77C-4E7C-92C3-D3B673D16EE2}" dt="2020-06-07T11:19:44.581" v="226" actId="478"/>
          <ac:spMkLst>
            <pc:docMk/>
            <pc:sldMk cId="1551442920" sldId="300"/>
            <ac:spMk id="4" creationId="{7753F84B-B160-49DA-B3C3-DB5656D3F605}"/>
          </ac:spMkLst>
        </pc:spChg>
        <pc:spChg chg="add mod">
          <ac:chgData name="Tegischer Lukas" userId="f78daebb-0565-485c-bd0e-1cd035e796ff" providerId="ADAL" clId="{3D10BA7B-C77C-4E7C-92C3-D3B673D16EE2}" dt="2020-06-07T11:20:50.328" v="237" actId="20577"/>
          <ac:spMkLst>
            <pc:docMk/>
            <pc:sldMk cId="1551442920" sldId="300"/>
            <ac:spMk id="5" creationId="{0B270554-D748-44FA-B800-080F8FC70BD7}"/>
          </ac:spMkLst>
        </pc:spChg>
        <pc:spChg chg="mod">
          <ac:chgData name="Tegischer Lukas" userId="f78daebb-0565-485c-bd0e-1cd035e796ff" providerId="ADAL" clId="{3D10BA7B-C77C-4E7C-92C3-D3B673D16EE2}" dt="2020-06-07T11:20:12.604" v="236" actId="1076"/>
          <ac:spMkLst>
            <pc:docMk/>
            <pc:sldMk cId="1551442920" sldId="300"/>
            <ac:spMk id="6" creationId="{F89C4D49-A985-41B3-A57D-1B7453137206}"/>
          </ac:spMkLst>
        </pc:spChg>
        <pc:spChg chg="del">
          <ac:chgData name="Tegischer Lukas" userId="f78daebb-0565-485c-bd0e-1cd035e796ff" providerId="ADAL" clId="{3D10BA7B-C77C-4E7C-92C3-D3B673D16EE2}" dt="2020-06-07T11:19:44.581" v="226" actId="478"/>
          <ac:spMkLst>
            <pc:docMk/>
            <pc:sldMk cId="1551442920" sldId="300"/>
            <ac:spMk id="7" creationId="{D2866465-1D8C-4D09-9130-0390E4AEB821}"/>
          </ac:spMkLst>
        </pc:spChg>
        <pc:spChg chg="del">
          <ac:chgData name="Tegischer Lukas" userId="f78daebb-0565-485c-bd0e-1cd035e796ff" providerId="ADAL" clId="{3D10BA7B-C77C-4E7C-92C3-D3B673D16EE2}" dt="2020-06-07T11:19:43.052" v="225" actId="478"/>
          <ac:spMkLst>
            <pc:docMk/>
            <pc:sldMk cId="1551442920" sldId="300"/>
            <ac:spMk id="8" creationId="{4521D018-27A5-4E38-AE08-95B0F7FCEA95}"/>
          </ac:spMkLst>
        </pc:spChg>
        <pc:spChg chg="add mod">
          <ac:chgData name="Tegischer Lukas" userId="f78daebb-0565-485c-bd0e-1cd035e796ff" providerId="ADAL" clId="{3D10BA7B-C77C-4E7C-92C3-D3B673D16EE2}" dt="2020-06-07T11:22:11.716" v="281" actId="1076"/>
          <ac:spMkLst>
            <pc:docMk/>
            <pc:sldMk cId="1551442920" sldId="300"/>
            <ac:spMk id="9" creationId="{C7E32E95-4AA7-4CE8-BD57-B228D13854A6}"/>
          </ac:spMkLst>
        </pc:spChg>
        <pc:spChg chg="add mod">
          <ac:chgData name="Tegischer Lukas" userId="f78daebb-0565-485c-bd0e-1cd035e796ff" providerId="ADAL" clId="{3D10BA7B-C77C-4E7C-92C3-D3B673D16EE2}" dt="2020-06-07T11:22:14.445" v="282" actId="1076"/>
          <ac:spMkLst>
            <pc:docMk/>
            <pc:sldMk cId="1551442920" sldId="300"/>
            <ac:spMk id="10" creationId="{4ACE0C5D-7B97-4B9D-B837-C59391AD833C}"/>
          </ac:spMkLst>
        </pc:spChg>
        <pc:picChg chg="del">
          <ac:chgData name="Tegischer Lukas" userId="f78daebb-0565-485c-bd0e-1cd035e796ff" providerId="ADAL" clId="{3D10BA7B-C77C-4E7C-92C3-D3B673D16EE2}" dt="2020-06-07T11:19:44.581" v="226" actId="478"/>
          <ac:picMkLst>
            <pc:docMk/>
            <pc:sldMk cId="1551442920" sldId="300"/>
            <ac:picMk id="11" creationId="{11DBEB43-7476-47D3-9E34-7693E43DF86A}"/>
          </ac:picMkLst>
        </pc:picChg>
      </pc:sldChg>
      <pc:sldChg chg="addSp delSp modSp add ord">
        <pc:chgData name="Tegischer Lukas" userId="f78daebb-0565-485c-bd0e-1cd035e796ff" providerId="ADAL" clId="{3D10BA7B-C77C-4E7C-92C3-D3B673D16EE2}" dt="2020-06-07T11:24:15.899" v="308" actId="1076"/>
        <pc:sldMkLst>
          <pc:docMk/>
          <pc:sldMk cId="193591955" sldId="301"/>
        </pc:sldMkLst>
        <pc:spChg chg="add mod">
          <ac:chgData name="Tegischer Lukas" userId="f78daebb-0565-485c-bd0e-1cd035e796ff" providerId="ADAL" clId="{3D10BA7B-C77C-4E7C-92C3-D3B673D16EE2}" dt="2020-06-07T11:24:15.899" v="308" actId="1076"/>
          <ac:spMkLst>
            <pc:docMk/>
            <pc:sldMk cId="193591955" sldId="301"/>
            <ac:spMk id="2" creationId="{52955CAB-4FF3-442C-BDE9-74E1C32F0B5C}"/>
          </ac:spMkLst>
        </pc:spChg>
        <pc:spChg chg="del">
          <ac:chgData name="Tegischer Lukas" userId="f78daebb-0565-485c-bd0e-1cd035e796ff" providerId="ADAL" clId="{3D10BA7B-C77C-4E7C-92C3-D3B673D16EE2}" dt="2020-06-07T11:22:55.303" v="285" actId="478"/>
          <ac:spMkLst>
            <pc:docMk/>
            <pc:sldMk cId="193591955" sldId="301"/>
            <ac:spMk id="4" creationId="{FD9CEACB-FDF3-49DF-8C0A-3F7548253F77}"/>
          </ac:spMkLst>
        </pc:spChg>
        <pc:spChg chg="add mod">
          <ac:chgData name="Tegischer Lukas" userId="f78daebb-0565-485c-bd0e-1cd035e796ff" providerId="ADAL" clId="{3D10BA7B-C77C-4E7C-92C3-D3B673D16EE2}" dt="2020-06-07T11:24:10.748" v="307" actId="1076"/>
          <ac:spMkLst>
            <pc:docMk/>
            <pc:sldMk cId="193591955" sldId="301"/>
            <ac:spMk id="5" creationId="{916818BD-3DC3-4E46-971A-B9476B766DC4}"/>
          </ac:spMkLst>
        </pc:spChg>
        <pc:spChg chg="add mod">
          <ac:chgData name="Tegischer Lukas" userId="f78daebb-0565-485c-bd0e-1cd035e796ff" providerId="ADAL" clId="{3D10BA7B-C77C-4E7C-92C3-D3B673D16EE2}" dt="2020-06-07T11:24:10.748" v="307" actId="1076"/>
          <ac:spMkLst>
            <pc:docMk/>
            <pc:sldMk cId="193591955" sldId="301"/>
            <ac:spMk id="6" creationId="{6E2163D2-9970-41DD-A114-DD6C3B0705C4}"/>
          </ac:spMkLst>
        </pc:spChg>
        <pc:spChg chg="add mod">
          <ac:chgData name="Tegischer Lukas" userId="f78daebb-0565-485c-bd0e-1cd035e796ff" providerId="ADAL" clId="{3D10BA7B-C77C-4E7C-92C3-D3B673D16EE2}" dt="2020-06-07T11:24:10.748" v="307" actId="1076"/>
          <ac:spMkLst>
            <pc:docMk/>
            <pc:sldMk cId="193591955" sldId="301"/>
            <ac:spMk id="7" creationId="{247E4153-47B9-4EC2-AFE9-ED991AF52567}"/>
          </ac:spMkLst>
        </pc:spChg>
        <pc:picChg chg="del">
          <ac:chgData name="Tegischer Lukas" userId="f78daebb-0565-485c-bd0e-1cd035e796ff" providerId="ADAL" clId="{3D10BA7B-C77C-4E7C-92C3-D3B673D16EE2}" dt="2020-06-07T11:23:04.172" v="290" actId="478"/>
          <ac:picMkLst>
            <pc:docMk/>
            <pc:sldMk cId="193591955" sldId="301"/>
            <ac:picMk id="8" creationId="{283A9215-304C-4A6C-B970-407EA26B86CF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7:20.256" v="386" actId="20577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Anim">
        <pc:chgData name="Tegischer Lukas" userId="f78daebb-0565-485c-bd0e-1cd035e796ff" providerId="ADAL" clId="{63A916A5-0FF3-4D91-8D86-6EBFB6714435}" dt="2020-06-07T09:53:48.589" v="350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Anim">
        <pc:chgData name="Tegischer Lukas" userId="f78daebb-0565-485c-bd0e-1cd035e796ff" providerId="ADAL" clId="{63A916A5-0FF3-4D91-8D86-6EBFB6714435}" dt="2020-06-07T09:53:55.798" v="352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">
        <pc:chgData name="Tegischer Lukas" userId="f78daebb-0565-485c-bd0e-1cd035e796ff" providerId="ADAL" clId="{63A916A5-0FF3-4D91-8D86-6EBFB6714435}" dt="2020-06-07T09:50:51.567" v="309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">
        <pc:chgData name="Tegischer Lukas" userId="f78daebb-0565-485c-bd0e-1cd035e796ff" providerId="ADAL" clId="{63A916A5-0FF3-4D91-8D86-6EBFB6714435}" dt="2020-06-07T09:52:04.806" v="328" actId="1076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">
        <pc:chgData name="Tegischer Lukas" userId="f78daebb-0565-485c-bd0e-1cd035e796ff" providerId="ADAL" clId="{63A916A5-0FF3-4D91-8D86-6EBFB6714435}" dt="2020-06-07T09:53:23.499" v="345" actId="1076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685C63DA-A17E-40E3-B157-FE50CCB35E7F}"/>
    <pc:docChg chg="custSel delSld modSld">
      <pc:chgData name="Tegischer Lukas" userId="f78daebb-0565-485c-bd0e-1cd035e796ff" providerId="ADAL" clId="{685C63DA-A17E-40E3-B157-FE50CCB35E7F}" dt="2022-11-04T10:53:43.230" v="4" actId="47"/>
      <pc:docMkLst>
        <pc:docMk/>
      </pc:docMkLst>
      <pc:sldChg chg="delSp modSp mod">
        <pc:chgData name="Tegischer Lukas" userId="f78daebb-0565-485c-bd0e-1cd035e796ff" providerId="ADAL" clId="{685C63DA-A17E-40E3-B157-FE50CCB35E7F}" dt="2022-11-04T10:53:38.736" v="1" actId="6549"/>
        <pc:sldMkLst>
          <pc:docMk/>
          <pc:sldMk cId="336392357" sldId="256"/>
        </pc:sldMkLst>
        <pc:spChg chg="mod">
          <ac:chgData name="Tegischer Lukas" userId="f78daebb-0565-485c-bd0e-1cd035e796ff" providerId="ADAL" clId="{685C63DA-A17E-40E3-B157-FE50CCB35E7F}" dt="2022-11-04T10:53:38.736" v="1" actId="6549"/>
          <ac:spMkLst>
            <pc:docMk/>
            <pc:sldMk cId="336392357" sldId="256"/>
            <ac:spMk id="2" creationId="{00000000-0000-0000-0000-000000000000}"/>
          </ac:spMkLst>
        </pc:spChg>
        <pc:picChg chg="del">
          <ac:chgData name="Tegischer Lukas" userId="f78daebb-0565-485c-bd0e-1cd035e796ff" providerId="ADAL" clId="{685C63DA-A17E-40E3-B157-FE50CCB35E7F}" dt="2022-11-04T10:53:37.519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685C63DA-A17E-40E3-B157-FE50CCB35E7F}" dt="2022-11-04T10:53:43.230" v="4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685C63DA-A17E-40E3-B157-FE50CCB35E7F}" dt="2022-11-04T10:53:40.703" v="3" actId="478"/>
        <pc:sldMkLst>
          <pc:docMk/>
          <pc:sldMk cId="3243246482" sldId="296"/>
        </pc:sldMkLst>
        <pc:picChg chg="del">
          <ac:chgData name="Tegischer Lukas" userId="f78daebb-0565-485c-bd0e-1cd035e796ff" providerId="ADAL" clId="{685C63DA-A17E-40E3-B157-FE50CCB35E7F}" dt="2022-11-04T10:53:40.703" v="3" actId="478"/>
          <ac:picMkLst>
            <pc:docMk/>
            <pc:sldMk cId="3243246482" sldId="29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85C63DA-A17E-40E3-B157-FE50CCB35E7F}" dt="2022-11-04T10:53:40.108" v="2" actId="478"/>
        <pc:sldMkLst>
          <pc:docMk/>
          <pc:sldMk cId="3273447703" sldId="308"/>
        </pc:sldMkLst>
        <pc:picChg chg="del">
          <ac:chgData name="Tegischer Lukas" userId="f78daebb-0565-485c-bd0e-1cd035e796ff" providerId="ADAL" clId="{685C63DA-A17E-40E3-B157-FE50CCB35E7F}" dt="2022-11-04T10:53:40.108" v="2" actId="478"/>
          <ac:picMkLst>
            <pc:docMk/>
            <pc:sldMk cId="3273447703" sldId="308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7351DFAA-902C-4709-A5EE-380CCFD6E2E0}"/>
    <pc:docChg chg="undo custSel mod addSld delSld modSld modMainMaster">
      <pc:chgData name="Tegischer Lukas" userId="f78daebb-0565-485c-bd0e-1cd035e796ff" providerId="ADAL" clId="{7351DFAA-902C-4709-A5EE-380CCFD6E2E0}" dt="2020-06-07T10:14:35.042" v="532"/>
      <pc:docMkLst>
        <pc:docMk/>
      </pc:docMkLst>
      <pc:sldChg chg="modSp modTransition">
        <pc:chgData name="Tegischer Lukas" userId="f78daebb-0565-485c-bd0e-1cd035e796ff" providerId="ADAL" clId="{7351DFAA-902C-4709-A5EE-380CCFD6E2E0}" dt="2020-06-07T10:12:41.361" v="504"/>
        <pc:sldMkLst>
          <pc:docMk/>
          <pc:sldMk cId="336392357" sldId="256"/>
        </pc:sldMkLst>
        <pc:spChg chg="mod">
          <ac:chgData name="Tegischer Lukas" userId="f78daebb-0565-485c-bd0e-1cd035e796ff" providerId="ADAL" clId="{7351DFAA-902C-4709-A5EE-380CCFD6E2E0}" dt="2020-06-07T10:09:46.059" v="35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Transition setBg delAnim modAnim">
        <pc:chgData name="Tegischer Lukas" userId="f78daebb-0565-485c-bd0e-1cd035e796ff" providerId="ADAL" clId="{7351DFAA-902C-4709-A5EE-380CCFD6E2E0}" dt="2020-06-07T10:13:27.383" v="512"/>
        <pc:sldMkLst>
          <pc:docMk/>
          <pc:sldMk cId="4068653008" sldId="278"/>
        </pc:sldMkLst>
        <pc:spChg chg="mod">
          <ac:chgData name="Tegischer Lukas" userId="f78daebb-0565-485c-bd0e-1cd035e796ff" providerId="ADAL" clId="{7351DFAA-902C-4709-A5EE-380CCFD6E2E0}" dt="2020-06-07T10:12:55.084" v="508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7351DFAA-902C-4709-A5EE-380CCFD6E2E0}" dt="2020-06-07T09:59:04.276" v="62" actId="478"/>
          <ac:spMkLst>
            <pc:docMk/>
            <pc:sldMk cId="4068653008" sldId="278"/>
            <ac:spMk id="3" creationId="{C6E72528-3E1A-4D37-ABE1-288918219A59}"/>
          </ac:spMkLst>
        </pc:spChg>
        <pc:spChg chg="add mod ord">
          <ac:chgData name="Tegischer Lukas" userId="f78daebb-0565-485c-bd0e-1cd035e796ff" providerId="ADAL" clId="{7351DFAA-902C-4709-A5EE-380CCFD6E2E0}" dt="2020-06-07T10:00:41.243" v="94" actId="1076"/>
          <ac:spMkLst>
            <pc:docMk/>
            <pc:sldMk cId="4068653008" sldId="278"/>
            <ac:spMk id="4" creationId="{720AC26B-B089-4861-A913-A628D1787BDC}"/>
          </ac:spMkLst>
        </pc:spChg>
        <pc:picChg chg="add mod">
          <ac:chgData name="Tegischer Lukas" userId="f78daebb-0565-485c-bd0e-1cd035e796ff" providerId="ADAL" clId="{7351DFAA-902C-4709-A5EE-380CCFD6E2E0}" dt="2020-06-07T10:00:42.948" v="95" actId="1076"/>
          <ac:picMkLst>
            <pc:docMk/>
            <pc:sldMk cId="4068653008" sldId="278"/>
            <ac:picMk id="8" creationId="{37EDA13E-B805-472F-A82C-16C7EC973861}"/>
          </ac:picMkLst>
        </pc:picChg>
        <pc:picChg chg="del">
          <ac:chgData name="Tegischer Lukas" userId="f78daebb-0565-485c-bd0e-1cd035e796ff" providerId="ADAL" clId="{7351DFAA-902C-4709-A5EE-380CCFD6E2E0}" dt="2020-06-07T09:59:04.689" v="63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7351DFAA-902C-4709-A5EE-380CCFD6E2E0}" dt="2020-06-07T09:59:05" v="64" actId="478"/>
          <ac:picMkLst>
            <pc:docMk/>
            <pc:sldMk cId="4068653008" sldId="278"/>
            <ac:picMk id="10" creationId="{968DFA37-D460-4CFB-9E95-477F1BA8FF71}"/>
          </ac:picMkLst>
        </pc:picChg>
        <pc:picChg chg="ord">
          <ac:chgData name="Tegischer Lukas" userId="f78daebb-0565-485c-bd0e-1cd035e796ff" providerId="ADAL" clId="{7351DFAA-902C-4709-A5EE-380CCFD6E2E0}" dt="2020-06-07T10:00:38.271" v="93" actId="26606"/>
          <ac:picMkLst>
            <pc:docMk/>
            <pc:sldMk cId="4068653008" sldId="278"/>
            <ac:picMk id="14" creationId="{053D7308-DE5D-4085-8981-CCF5F27D1668}"/>
          </ac:picMkLst>
        </pc:picChg>
      </pc:sldChg>
      <pc:sldChg chg="modSp modTransition">
        <pc:chgData name="Tegischer Lukas" userId="f78daebb-0565-485c-bd0e-1cd035e796ff" providerId="ADAL" clId="{7351DFAA-902C-4709-A5EE-380CCFD6E2E0}" dt="2020-06-07T10:12:41.361" v="504"/>
        <pc:sldMkLst>
          <pc:docMk/>
          <pc:sldMk cId="3932101437" sldId="291"/>
        </pc:sldMkLst>
        <pc:spChg chg="mod">
          <ac:chgData name="Tegischer Lukas" userId="f78daebb-0565-485c-bd0e-1cd035e796ff" providerId="ADAL" clId="{7351DFAA-902C-4709-A5EE-380CCFD6E2E0}" dt="2020-06-07T10:12:30.528" v="502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add modTransition modAnim">
        <pc:chgData name="Tegischer Lukas" userId="f78daebb-0565-485c-bd0e-1cd035e796ff" providerId="ADAL" clId="{7351DFAA-902C-4709-A5EE-380CCFD6E2E0}" dt="2020-06-07T10:13:40.159" v="516"/>
        <pc:sldMkLst>
          <pc:docMk/>
          <pc:sldMk cId="1734916120" sldId="292"/>
        </pc:sldMkLst>
        <pc:spChg chg="mod">
          <ac:chgData name="Tegischer Lukas" userId="f78daebb-0565-485c-bd0e-1cd035e796ff" providerId="ADAL" clId="{7351DFAA-902C-4709-A5EE-380CCFD6E2E0}" dt="2020-06-07T10:02:17.961" v="147" actId="1076"/>
          <ac:spMkLst>
            <pc:docMk/>
            <pc:sldMk cId="1734916120" sldId="292"/>
            <ac:spMk id="2" creationId="{00000000-0000-0000-0000-000000000000}"/>
          </ac:spMkLst>
        </pc:spChg>
        <pc:spChg chg="add">
          <ac:chgData name="Tegischer Lukas" userId="f78daebb-0565-485c-bd0e-1cd035e796ff" providerId="ADAL" clId="{7351DFAA-902C-4709-A5EE-380CCFD6E2E0}" dt="2020-06-07T10:01:10.451" v="123"/>
          <ac:spMkLst>
            <pc:docMk/>
            <pc:sldMk cId="1734916120" sldId="292"/>
            <ac:spMk id="3" creationId="{D3CDD38A-307C-42CA-BF29-408BD8C90375}"/>
          </ac:spMkLst>
        </pc:spChg>
        <pc:spChg chg="del">
          <ac:chgData name="Tegischer Lukas" userId="f78daebb-0565-485c-bd0e-1cd035e796ff" providerId="ADAL" clId="{7351DFAA-902C-4709-A5EE-380CCFD6E2E0}" dt="2020-06-07T10:01:02.058" v="121" actId="478"/>
          <ac:spMkLst>
            <pc:docMk/>
            <pc:sldMk cId="1734916120" sldId="292"/>
            <ac:spMk id="4" creationId="{720AC26B-B089-4861-A913-A628D1787BDC}"/>
          </ac:spMkLst>
        </pc:spChg>
        <pc:spChg chg="add mod">
          <ac:chgData name="Tegischer Lukas" userId="f78daebb-0565-485c-bd0e-1cd035e796ff" providerId="ADAL" clId="{7351DFAA-902C-4709-A5EE-380CCFD6E2E0}" dt="2020-06-07T10:02:17.961" v="147" actId="1076"/>
          <ac:spMkLst>
            <pc:docMk/>
            <pc:sldMk cId="1734916120" sldId="292"/>
            <ac:spMk id="5" creationId="{756BCFBD-F95E-4444-AAAA-59301D4BF8B9}"/>
          </ac:spMkLst>
        </pc:spChg>
        <pc:spChg chg="add mod">
          <ac:chgData name="Tegischer Lukas" userId="f78daebb-0565-485c-bd0e-1cd035e796ff" providerId="ADAL" clId="{7351DFAA-902C-4709-A5EE-380CCFD6E2E0}" dt="2020-06-07T10:02:09.172" v="144" actId="1076"/>
          <ac:spMkLst>
            <pc:docMk/>
            <pc:sldMk cId="1734916120" sldId="292"/>
            <ac:spMk id="6" creationId="{23BD8080-0FA1-408A-BC3C-FBF2803B2FC9}"/>
          </ac:spMkLst>
        </pc:spChg>
        <pc:picChg chg="del">
          <ac:chgData name="Tegischer Lukas" userId="f78daebb-0565-485c-bd0e-1cd035e796ff" providerId="ADAL" clId="{7351DFAA-902C-4709-A5EE-380CCFD6E2E0}" dt="2020-06-07T10:01:02.360" v="122" actId="478"/>
          <ac:picMkLst>
            <pc:docMk/>
            <pc:sldMk cId="1734916120" sldId="292"/>
            <ac:picMk id="8" creationId="{37EDA13E-B805-472F-A82C-16C7EC973861}"/>
          </ac:picMkLst>
        </pc:picChg>
        <pc:picChg chg="add mod">
          <ac:chgData name="Tegischer Lukas" userId="f78daebb-0565-485c-bd0e-1cd035e796ff" providerId="ADAL" clId="{7351DFAA-902C-4709-A5EE-380CCFD6E2E0}" dt="2020-06-07T10:02:10.475" v="145" actId="1076"/>
          <ac:picMkLst>
            <pc:docMk/>
            <pc:sldMk cId="1734916120" sldId="292"/>
            <ac:picMk id="2049" creationId="{8986E727-DB75-43DE-9BCA-A557CD175121}"/>
          </ac:picMkLst>
        </pc:picChg>
      </pc:sldChg>
      <pc:sldChg chg="addSp delSp modSp add modTransition modAnim">
        <pc:chgData name="Tegischer Lukas" userId="f78daebb-0565-485c-bd0e-1cd035e796ff" providerId="ADAL" clId="{7351DFAA-902C-4709-A5EE-380CCFD6E2E0}" dt="2020-06-07T10:14:01.181" v="522"/>
        <pc:sldMkLst>
          <pc:docMk/>
          <pc:sldMk cId="9019387" sldId="293"/>
        </pc:sldMkLst>
        <pc:spChg chg="mod">
          <ac:chgData name="Tegischer Lukas" userId="f78daebb-0565-485c-bd0e-1cd035e796ff" providerId="ADAL" clId="{7351DFAA-902C-4709-A5EE-380CCFD6E2E0}" dt="2020-06-07T10:02:47.972" v="202" actId="20577"/>
          <ac:spMkLst>
            <pc:docMk/>
            <pc:sldMk cId="9019387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7351DFAA-902C-4709-A5EE-380CCFD6E2E0}" dt="2020-06-07T10:02:41.307" v="197" actId="478"/>
          <ac:spMkLst>
            <pc:docMk/>
            <pc:sldMk cId="9019387" sldId="293"/>
            <ac:spMk id="5" creationId="{756BCFBD-F95E-4444-AAAA-59301D4BF8B9}"/>
          </ac:spMkLst>
        </pc:spChg>
        <pc:spChg chg="del">
          <ac:chgData name="Tegischer Lukas" userId="f78daebb-0565-485c-bd0e-1cd035e796ff" providerId="ADAL" clId="{7351DFAA-902C-4709-A5EE-380CCFD6E2E0}" dt="2020-06-07T10:02:43.849" v="199" actId="478"/>
          <ac:spMkLst>
            <pc:docMk/>
            <pc:sldMk cId="9019387" sldId="293"/>
            <ac:spMk id="6" creationId="{23BD8080-0FA1-408A-BC3C-FBF2803B2FC9}"/>
          </ac:spMkLst>
        </pc:spChg>
        <pc:spChg chg="add mod">
          <ac:chgData name="Tegischer Lukas" userId="f78daebb-0565-485c-bd0e-1cd035e796ff" providerId="ADAL" clId="{7351DFAA-902C-4709-A5EE-380CCFD6E2E0}" dt="2020-06-07T10:06:19.717" v="287" actId="1076"/>
          <ac:spMkLst>
            <pc:docMk/>
            <pc:sldMk cId="9019387" sldId="293"/>
            <ac:spMk id="7" creationId="{EA4B2C1B-8B72-4A48-BCB7-DB3365731013}"/>
          </ac:spMkLst>
        </pc:spChg>
        <pc:spChg chg="add mod">
          <ac:chgData name="Tegischer Lukas" userId="f78daebb-0565-485c-bd0e-1cd035e796ff" providerId="ADAL" clId="{7351DFAA-902C-4709-A5EE-380CCFD6E2E0}" dt="2020-06-07T10:07:20.820" v="310" actId="1076"/>
          <ac:spMkLst>
            <pc:docMk/>
            <pc:sldMk cId="9019387" sldId="293"/>
            <ac:spMk id="8" creationId="{DF3C0EE2-566B-41B0-86ED-1C9B4F195F93}"/>
          </ac:spMkLst>
        </pc:spChg>
        <pc:spChg chg="add mod">
          <ac:chgData name="Tegischer Lukas" userId="f78daebb-0565-485c-bd0e-1cd035e796ff" providerId="ADAL" clId="{7351DFAA-902C-4709-A5EE-380CCFD6E2E0}" dt="2020-06-07T10:05:24" v="267" actId="207"/>
          <ac:spMkLst>
            <pc:docMk/>
            <pc:sldMk cId="9019387" sldId="293"/>
            <ac:spMk id="10" creationId="{D2588970-E976-4EFC-BF86-77DC56EFF395}"/>
          </ac:spMkLst>
        </pc:spChg>
        <pc:spChg chg="add mod">
          <ac:chgData name="Tegischer Lukas" userId="f78daebb-0565-485c-bd0e-1cd035e796ff" providerId="ADAL" clId="{7351DFAA-902C-4709-A5EE-380CCFD6E2E0}" dt="2020-06-07T10:05:18.254" v="265" actId="207"/>
          <ac:spMkLst>
            <pc:docMk/>
            <pc:sldMk cId="9019387" sldId="293"/>
            <ac:spMk id="11" creationId="{527A5122-CCA9-4425-A767-EA120786A4E4}"/>
          </ac:spMkLst>
        </pc:spChg>
        <pc:spChg chg="add mod">
          <ac:chgData name="Tegischer Lukas" userId="f78daebb-0565-485c-bd0e-1cd035e796ff" providerId="ADAL" clId="{7351DFAA-902C-4709-A5EE-380CCFD6E2E0}" dt="2020-06-07T10:05:21.175" v="266" actId="207"/>
          <ac:spMkLst>
            <pc:docMk/>
            <pc:sldMk cId="9019387" sldId="293"/>
            <ac:spMk id="12" creationId="{3F374C73-7E2B-488F-8FB9-5EE108CEBD2B}"/>
          </ac:spMkLst>
        </pc:spChg>
        <pc:graphicFrameChg chg="add del mod modGraphic">
          <ac:chgData name="Tegischer Lukas" userId="f78daebb-0565-485c-bd0e-1cd035e796ff" providerId="ADAL" clId="{7351DFAA-902C-4709-A5EE-380CCFD6E2E0}" dt="2020-06-07T10:07:07.523" v="308" actId="478"/>
          <ac:graphicFrameMkLst>
            <pc:docMk/>
            <pc:sldMk cId="9019387" sldId="293"/>
            <ac:graphicFrameMk id="4" creationId="{413E3D7C-1F84-4431-8791-6491E88DADBB}"/>
          </ac:graphicFrameMkLst>
        </pc:graphicFrameChg>
        <pc:picChg chg="add mod">
          <ac:chgData name="Tegischer Lukas" userId="f78daebb-0565-485c-bd0e-1cd035e796ff" providerId="ADAL" clId="{7351DFAA-902C-4709-A5EE-380CCFD6E2E0}" dt="2020-06-07T10:06:02.987" v="276" actId="1076"/>
          <ac:picMkLst>
            <pc:docMk/>
            <pc:sldMk cId="9019387" sldId="293"/>
            <ac:picMk id="13" creationId="{F8F19154-A656-4369-AB19-29C3993FD060}"/>
          </ac:picMkLst>
        </pc:picChg>
        <pc:picChg chg="del">
          <ac:chgData name="Tegischer Lukas" userId="f78daebb-0565-485c-bd0e-1cd035e796ff" providerId="ADAL" clId="{7351DFAA-902C-4709-A5EE-380CCFD6E2E0}" dt="2020-06-07T10:02:42.277" v="198" actId="478"/>
          <ac:picMkLst>
            <pc:docMk/>
            <pc:sldMk cId="9019387" sldId="293"/>
            <ac:picMk id="2049" creationId="{8986E727-DB75-43DE-9BCA-A557CD175121}"/>
          </ac:picMkLst>
        </pc:picChg>
      </pc:sldChg>
      <pc:sldChg chg="addSp delSp modSp add modTransition modAnim">
        <pc:chgData name="Tegischer Lukas" userId="f78daebb-0565-485c-bd0e-1cd035e796ff" providerId="ADAL" clId="{7351DFAA-902C-4709-A5EE-380CCFD6E2E0}" dt="2020-06-07T10:14:06.071" v="524"/>
        <pc:sldMkLst>
          <pc:docMk/>
          <pc:sldMk cId="1255424917" sldId="294"/>
        </pc:sldMkLst>
        <pc:spChg chg="add mod">
          <ac:chgData name="Tegischer Lukas" userId="f78daebb-0565-485c-bd0e-1cd035e796ff" providerId="ADAL" clId="{7351DFAA-902C-4709-A5EE-380CCFD6E2E0}" dt="2020-06-07T10:07:27.669" v="317" actId="1076"/>
          <ac:spMkLst>
            <pc:docMk/>
            <pc:sldMk cId="1255424917" sldId="294"/>
            <ac:spMk id="5" creationId="{2840D095-2B37-424A-8B92-021F71F81885}"/>
          </ac:spMkLst>
        </pc:spChg>
        <pc:spChg chg="mod">
          <ac:chgData name="Tegischer Lukas" userId="f78daebb-0565-485c-bd0e-1cd035e796ff" providerId="ADAL" clId="{7351DFAA-902C-4709-A5EE-380CCFD6E2E0}" dt="2020-06-07T10:06:34.303" v="292"/>
          <ac:spMkLst>
            <pc:docMk/>
            <pc:sldMk cId="1255424917" sldId="294"/>
            <ac:spMk id="7" creationId="{EA4B2C1B-8B72-4A48-BCB7-DB3365731013}"/>
          </ac:spMkLst>
        </pc:spChg>
        <pc:spChg chg="del">
          <ac:chgData name="Tegischer Lukas" userId="f78daebb-0565-485c-bd0e-1cd035e796ff" providerId="ADAL" clId="{7351DFAA-902C-4709-A5EE-380CCFD6E2E0}" dt="2020-06-07T10:06:36.750" v="293" actId="478"/>
          <ac:spMkLst>
            <pc:docMk/>
            <pc:sldMk cId="1255424917" sldId="294"/>
            <ac:spMk id="8" creationId="{DF3C0EE2-566B-41B0-86ED-1C9B4F195F93}"/>
          </ac:spMkLst>
        </pc:spChg>
        <pc:graphicFrameChg chg="del mod">
          <ac:chgData name="Tegischer Lukas" userId="f78daebb-0565-485c-bd0e-1cd035e796ff" providerId="ADAL" clId="{7351DFAA-902C-4709-A5EE-380CCFD6E2E0}" dt="2020-06-07T10:07:05.400" v="307" actId="478"/>
          <ac:graphicFrameMkLst>
            <pc:docMk/>
            <pc:sldMk cId="1255424917" sldId="294"/>
            <ac:graphicFrameMk id="4" creationId="{413E3D7C-1F84-4431-8791-6491E88DADBB}"/>
          </ac:graphicFrameMkLst>
        </pc:graphicFrameChg>
      </pc:sldChg>
      <pc:sldChg chg="addSp delSp modSp add modTransition modAnim">
        <pc:chgData name="Tegischer Lukas" userId="f78daebb-0565-485c-bd0e-1cd035e796ff" providerId="ADAL" clId="{7351DFAA-902C-4709-A5EE-380CCFD6E2E0}" dt="2020-06-07T10:14:12.394" v="526"/>
        <pc:sldMkLst>
          <pc:docMk/>
          <pc:sldMk cId="2256980491" sldId="295"/>
        </pc:sldMkLst>
        <pc:spChg chg="add mod">
          <ac:chgData name="Tegischer Lukas" userId="f78daebb-0565-485c-bd0e-1cd035e796ff" providerId="ADAL" clId="{7351DFAA-902C-4709-A5EE-380CCFD6E2E0}" dt="2020-06-07T10:07:33.633" v="318" actId="207"/>
          <ac:spMkLst>
            <pc:docMk/>
            <pc:sldMk cId="2256980491" sldId="295"/>
            <ac:spMk id="5" creationId="{32EEF13E-8441-4E59-B2AB-E2B58987B178}"/>
          </ac:spMkLst>
        </pc:spChg>
        <pc:spChg chg="add mod">
          <ac:chgData name="Tegischer Lukas" userId="f78daebb-0565-485c-bd0e-1cd035e796ff" providerId="ADAL" clId="{7351DFAA-902C-4709-A5EE-380CCFD6E2E0}" dt="2020-06-07T10:07:39.691" v="325" actId="1076"/>
          <ac:spMkLst>
            <pc:docMk/>
            <pc:sldMk cId="2256980491" sldId="295"/>
            <ac:spMk id="6" creationId="{28204F1F-A723-46CB-9D89-0EF6CA7A391B}"/>
          </ac:spMkLst>
        </pc:spChg>
        <pc:spChg chg="del">
          <ac:chgData name="Tegischer Lukas" userId="f78daebb-0565-485c-bd0e-1cd035e796ff" providerId="ADAL" clId="{7351DFAA-902C-4709-A5EE-380CCFD6E2E0}" dt="2020-06-07T10:06:45.597" v="298" actId="478"/>
          <ac:spMkLst>
            <pc:docMk/>
            <pc:sldMk cId="2256980491" sldId="295"/>
            <ac:spMk id="7" creationId="{EA4B2C1B-8B72-4A48-BCB7-DB3365731013}"/>
          </ac:spMkLst>
        </pc:spChg>
        <pc:spChg chg="del">
          <ac:chgData name="Tegischer Lukas" userId="f78daebb-0565-485c-bd0e-1cd035e796ff" providerId="ADAL" clId="{7351DFAA-902C-4709-A5EE-380CCFD6E2E0}" dt="2020-06-07T10:06:44.272" v="297" actId="478"/>
          <ac:spMkLst>
            <pc:docMk/>
            <pc:sldMk cId="2256980491" sldId="295"/>
            <ac:spMk id="8" creationId="{DF3C0EE2-566B-41B0-86ED-1C9B4F195F93}"/>
          </ac:spMkLst>
        </pc:spChg>
        <pc:graphicFrameChg chg="del mod">
          <ac:chgData name="Tegischer Lukas" userId="f78daebb-0565-485c-bd0e-1cd035e796ff" providerId="ADAL" clId="{7351DFAA-902C-4709-A5EE-380CCFD6E2E0}" dt="2020-06-07T10:07:02.937" v="306" actId="478"/>
          <ac:graphicFrameMkLst>
            <pc:docMk/>
            <pc:sldMk cId="2256980491" sldId="295"/>
            <ac:graphicFrameMk id="4" creationId="{413E3D7C-1F84-4431-8791-6491E88DADBB}"/>
          </ac:graphicFrameMkLst>
        </pc:graphicFrameChg>
      </pc:sldChg>
      <pc:sldChg chg="addSp delSp modSp add modTransition modAnim">
        <pc:chgData name="Tegischer Lukas" userId="f78daebb-0565-485c-bd0e-1cd035e796ff" providerId="ADAL" clId="{7351DFAA-902C-4709-A5EE-380CCFD6E2E0}" dt="2020-06-07T10:14:35.042" v="532"/>
        <pc:sldMkLst>
          <pc:docMk/>
          <pc:sldMk cId="3243246482" sldId="296"/>
        </pc:sldMkLst>
        <pc:spChg chg="add mod">
          <ac:chgData name="Tegischer Lukas" userId="f78daebb-0565-485c-bd0e-1cd035e796ff" providerId="ADAL" clId="{7351DFAA-902C-4709-A5EE-380CCFD6E2E0}" dt="2020-06-07T10:09:21.971" v="348" actId="1076"/>
          <ac:spMkLst>
            <pc:docMk/>
            <pc:sldMk cId="3243246482" sldId="296"/>
            <ac:spMk id="4" creationId="{6E17D2A0-FCAD-4D78-BF2A-394EB2D06630}"/>
          </ac:spMkLst>
        </pc:spChg>
        <pc:spChg chg="del">
          <ac:chgData name="Tegischer Lukas" userId="f78daebb-0565-485c-bd0e-1cd035e796ff" providerId="ADAL" clId="{7351DFAA-902C-4709-A5EE-380CCFD6E2E0}" dt="2020-06-07T10:08:22.614" v="335" actId="478"/>
          <ac:spMkLst>
            <pc:docMk/>
            <pc:sldMk cId="3243246482" sldId="296"/>
            <ac:spMk id="5" creationId="{32EEF13E-8441-4E59-B2AB-E2B58987B178}"/>
          </ac:spMkLst>
        </pc:spChg>
        <pc:spChg chg="mod">
          <ac:chgData name="Tegischer Lukas" userId="f78daebb-0565-485c-bd0e-1cd035e796ff" providerId="ADAL" clId="{7351DFAA-902C-4709-A5EE-380CCFD6E2E0}" dt="2020-06-07T10:08:38.794" v="340" actId="1076"/>
          <ac:spMkLst>
            <pc:docMk/>
            <pc:sldMk cId="3243246482" sldId="296"/>
            <ac:spMk id="6" creationId="{28204F1F-A723-46CB-9D89-0EF6CA7A391B}"/>
          </ac:spMkLst>
        </pc:spChg>
        <pc:spChg chg="del mod">
          <ac:chgData name="Tegischer Lukas" userId="f78daebb-0565-485c-bd0e-1cd035e796ff" providerId="ADAL" clId="{7351DFAA-902C-4709-A5EE-380CCFD6E2E0}" dt="2020-06-07T10:08:19.112" v="332" actId="478"/>
          <ac:spMkLst>
            <pc:docMk/>
            <pc:sldMk cId="3243246482" sldId="296"/>
            <ac:spMk id="10" creationId="{D2588970-E976-4EFC-BF86-77DC56EFF395}"/>
          </ac:spMkLst>
        </pc:spChg>
        <pc:spChg chg="del">
          <ac:chgData name="Tegischer Lukas" userId="f78daebb-0565-485c-bd0e-1cd035e796ff" providerId="ADAL" clId="{7351DFAA-902C-4709-A5EE-380CCFD6E2E0}" dt="2020-06-07T10:08:20.117" v="333" actId="478"/>
          <ac:spMkLst>
            <pc:docMk/>
            <pc:sldMk cId="3243246482" sldId="296"/>
            <ac:spMk id="11" creationId="{527A5122-CCA9-4425-A767-EA120786A4E4}"/>
          </ac:spMkLst>
        </pc:spChg>
        <pc:spChg chg="del">
          <ac:chgData name="Tegischer Lukas" userId="f78daebb-0565-485c-bd0e-1cd035e796ff" providerId="ADAL" clId="{7351DFAA-902C-4709-A5EE-380CCFD6E2E0}" dt="2020-06-07T10:08:21.082" v="334" actId="478"/>
          <ac:spMkLst>
            <pc:docMk/>
            <pc:sldMk cId="3243246482" sldId="296"/>
            <ac:spMk id="12" creationId="{3F374C73-7E2B-488F-8FB9-5EE108CEBD2B}"/>
          </ac:spMkLst>
        </pc:spChg>
        <pc:spChg chg="add mod">
          <ac:chgData name="Tegischer Lukas" userId="f78daebb-0565-485c-bd0e-1cd035e796ff" providerId="ADAL" clId="{7351DFAA-902C-4709-A5EE-380CCFD6E2E0}" dt="2020-06-07T10:08:43.195" v="341" actId="1076"/>
          <ac:spMkLst>
            <pc:docMk/>
            <pc:sldMk cId="3243246482" sldId="296"/>
            <ac:spMk id="15" creationId="{BE8F82D4-A17C-4565-B6F5-A43011230658}"/>
          </ac:spMkLst>
        </pc:spChg>
        <pc:spChg chg="add mod">
          <ac:chgData name="Tegischer Lukas" userId="f78daebb-0565-485c-bd0e-1cd035e796ff" providerId="ADAL" clId="{7351DFAA-902C-4709-A5EE-380CCFD6E2E0}" dt="2020-06-07T10:08:35.564" v="339" actId="1076"/>
          <ac:spMkLst>
            <pc:docMk/>
            <pc:sldMk cId="3243246482" sldId="296"/>
            <ac:spMk id="16" creationId="{8B397FB7-2F0B-4B62-B06E-4EE8C7EACB23}"/>
          </ac:spMkLst>
        </pc:spChg>
        <pc:picChg chg="mod">
          <ac:chgData name="Tegischer Lukas" userId="f78daebb-0565-485c-bd0e-1cd035e796ff" providerId="ADAL" clId="{7351DFAA-902C-4709-A5EE-380CCFD6E2E0}" dt="2020-06-07T10:08:50.046" v="342" actId="1076"/>
          <ac:picMkLst>
            <pc:docMk/>
            <pc:sldMk cId="3243246482" sldId="296"/>
            <ac:picMk id="13" creationId="{F8F19154-A656-4369-AB19-29C3993FD060}"/>
          </ac:picMkLst>
        </pc:picChg>
      </pc:sldChg>
      <pc:sldChg chg="addSp delSp modSp add modTransition">
        <pc:chgData name="Tegischer Lukas" userId="f78daebb-0565-485c-bd0e-1cd035e796ff" providerId="ADAL" clId="{7351DFAA-902C-4709-A5EE-380CCFD6E2E0}" dt="2020-06-07T10:12:47.278" v="507"/>
        <pc:sldMkLst>
          <pc:docMk/>
          <pc:sldMk cId="2076748036" sldId="297"/>
        </pc:sldMkLst>
        <pc:spChg chg="del">
          <ac:chgData name="Tegischer Lukas" userId="f78daebb-0565-485c-bd0e-1cd035e796ff" providerId="ADAL" clId="{7351DFAA-902C-4709-A5EE-380CCFD6E2E0}" dt="2020-06-07T10:10:11.633" v="369" actId="478"/>
          <ac:spMkLst>
            <pc:docMk/>
            <pc:sldMk cId="2076748036" sldId="297"/>
            <ac:spMk id="2" creationId="{00000000-0000-0000-0000-000000000000}"/>
          </ac:spMkLst>
        </pc:spChg>
        <pc:spChg chg="del">
          <ac:chgData name="Tegischer Lukas" userId="f78daebb-0565-485c-bd0e-1cd035e796ff" providerId="ADAL" clId="{7351DFAA-902C-4709-A5EE-380CCFD6E2E0}" dt="2020-06-07T10:10:09.625" v="368" actId="478"/>
          <ac:spMkLst>
            <pc:docMk/>
            <pc:sldMk cId="2076748036" sldId="297"/>
            <ac:spMk id="4" creationId="{6E17D2A0-FCAD-4D78-BF2A-394EB2D06630}"/>
          </ac:spMkLst>
        </pc:spChg>
        <pc:spChg chg="add mod">
          <ac:chgData name="Tegischer Lukas" userId="f78daebb-0565-485c-bd0e-1cd035e796ff" providerId="ADAL" clId="{7351DFAA-902C-4709-A5EE-380CCFD6E2E0}" dt="2020-06-07T10:12:20.802" v="500" actId="1076"/>
          <ac:spMkLst>
            <pc:docMk/>
            <pc:sldMk cId="2076748036" sldId="297"/>
            <ac:spMk id="5" creationId="{61059ABE-34ED-4436-B6F6-B30F3D0B11A1}"/>
          </ac:spMkLst>
        </pc:spChg>
        <pc:spChg chg="del">
          <ac:chgData name="Tegischer Lukas" userId="f78daebb-0565-485c-bd0e-1cd035e796ff" providerId="ADAL" clId="{7351DFAA-902C-4709-A5EE-380CCFD6E2E0}" dt="2020-06-07T10:10:09.625" v="368" actId="478"/>
          <ac:spMkLst>
            <pc:docMk/>
            <pc:sldMk cId="2076748036" sldId="297"/>
            <ac:spMk id="6" creationId="{28204F1F-A723-46CB-9D89-0EF6CA7A391B}"/>
          </ac:spMkLst>
        </pc:spChg>
        <pc:spChg chg="del">
          <ac:chgData name="Tegischer Lukas" userId="f78daebb-0565-485c-bd0e-1cd035e796ff" providerId="ADAL" clId="{7351DFAA-902C-4709-A5EE-380CCFD6E2E0}" dt="2020-06-07T10:10:09.625" v="368" actId="478"/>
          <ac:spMkLst>
            <pc:docMk/>
            <pc:sldMk cId="2076748036" sldId="297"/>
            <ac:spMk id="15" creationId="{BE8F82D4-A17C-4565-B6F5-A43011230658}"/>
          </ac:spMkLst>
        </pc:spChg>
        <pc:spChg chg="del">
          <ac:chgData name="Tegischer Lukas" userId="f78daebb-0565-485c-bd0e-1cd035e796ff" providerId="ADAL" clId="{7351DFAA-902C-4709-A5EE-380CCFD6E2E0}" dt="2020-06-07T10:10:09.625" v="368" actId="478"/>
          <ac:spMkLst>
            <pc:docMk/>
            <pc:sldMk cId="2076748036" sldId="297"/>
            <ac:spMk id="16" creationId="{8B397FB7-2F0B-4B62-B06E-4EE8C7EACB23}"/>
          </ac:spMkLst>
        </pc:spChg>
        <pc:picChg chg="add mod">
          <ac:chgData name="Tegischer Lukas" userId="f78daebb-0565-485c-bd0e-1cd035e796ff" providerId="ADAL" clId="{7351DFAA-902C-4709-A5EE-380CCFD6E2E0}" dt="2020-06-07T10:12:22.219" v="501" actId="1076"/>
          <ac:picMkLst>
            <pc:docMk/>
            <pc:sldMk cId="2076748036" sldId="297"/>
            <ac:picMk id="10" creationId="{080C4013-7439-4776-A233-6AC45A81D609}"/>
          </ac:picMkLst>
        </pc:picChg>
        <pc:picChg chg="del">
          <ac:chgData name="Tegischer Lukas" userId="f78daebb-0565-485c-bd0e-1cd035e796ff" providerId="ADAL" clId="{7351DFAA-902C-4709-A5EE-380CCFD6E2E0}" dt="2020-06-07T10:10:09.625" v="368" actId="478"/>
          <ac:picMkLst>
            <pc:docMk/>
            <pc:sldMk cId="2076748036" sldId="297"/>
            <ac:picMk id="13" creationId="{F8F19154-A656-4369-AB19-29C3993FD060}"/>
          </ac:picMkLst>
        </pc:picChg>
      </pc:sldChg>
      <pc:sldChg chg="del">
        <pc:chgData name="Tegischer Lukas" userId="f78daebb-0565-485c-bd0e-1cd035e796ff" providerId="ADAL" clId="{7351DFAA-902C-4709-A5EE-380CCFD6E2E0}" dt="2020-06-07T09:58:29.044" v="35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7351DFAA-902C-4709-A5EE-380CCFD6E2E0}" dt="2020-06-07T09:58:29.295" v="36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7351DFAA-902C-4709-A5EE-380CCFD6E2E0}" dt="2020-06-07T09:58:29.395" v="37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7351DFAA-902C-4709-A5EE-380CCFD6E2E0}" dt="2020-06-07T09:58:29.437" v="38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7351DFAA-902C-4709-A5EE-380CCFD6E2E0}" dt="2020-06-07T09:58:29.489" v="39" actId="2696"/>
        <pc:sldMkLst>
          <pc:docMk/>
          <pc:sldMk cId="4257483516" sldId="309"/>
        </pc:sldMkLst>
      </pc:sldChg>
      <pc:sldMasterChg chg="modTransition modSldLayout">
        <pc:chgData name="Tegischer Lukas" userId="f78daebb-0565-485c-bd0e-1cd035e796ff" providerId="ADAL" clId="{7351DFAA-902C-4709-A5EE-380CCFD6E2E0}" dt="2020-06-07T10:12:41.361" v="504"/>
        <pc:sldMasterMkLst>
          <pc:docMk/>
          <pc:sldMasterMk cId="4065867703" sldId="2147483672"/>
        </pc:sldMasterMkLst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2334486953" sldId="2147483673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3352644926" sldId="2147483674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2310375002" sldId="2147483675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3524051105" sldId="2147483676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662858433" sldId="2147483677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2940965598" sldId="2147483678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3302683554" sldId="2147483679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864504798" sldId="2147483680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3836784231" sldId="2147483681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745501397" sldId="2147483682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1762456791" sldId="2147483683"/>
          </pc:sldLayoutMkLst>
        </pc:sldLayoutChg>
      </pc:sldMasterChg>
    </pc:docChg>
  </pc:docChgLst>
  <pc:docChgLst>
    <pc:chgData name="Tegischer Lukas" userId="f78daebb-0565-485c-bd0e-1cd035e796ff" providerId="ADAL" clId="{462AC89A-EE6C-49D6-B635-E61CBBB9F81C}"/>
    <pc:docChg chg="undo custSel addSld delSld modSld sldOrd">
      <pc:chgData name="Tegischer Lukas" userId="f78daebb-0565-485c-bd0e-1cd035e796ff" providerId="ADAL" clId="{462AC89A-EE6C-49D6-B635-E61CBBB9F81C}" dt="2020-06-07T12:02:38.612" v="230"/>
      <pc:docMkLst>
        <pc:docMk/>
      </pc:docMkLst>
      <pc:sldChg chg="modSp">
        <pc:chgData name="Tegischer Lukas" userId="f78daebb-0565-485c-bd0e-1cd035e796ff" providerId="ADAL" clId="{462AC89A-EE6C-49D6-B635-E61CBBB9F81C}" dt="2020-06-07T11:50:08.154" v="4" actId="404"/>
        <pc:sldMkLst>
          <pc:docMk/>
          <pc:sldMk cId="336392357" sldId="256"/>
        </pc:sldMkLst>
        <pc:spChg chg="mod">
          <ac:chgData name="Tegischer Lukas" userId="f78daebb-0565-485c-bd0e-1cd035e796ff" providerId="ADAL" clId="{462AC89A-EE6C-49D6-B635-E61CBBB9F81C}" dt="2020-06-07T11:50:08.154" v="4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462AC89A-EE6C-49D6-B635-E61CBBB9F81C}" dt="2020-06-07T11:57:55.240" v="2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462AC89A-EE6C-49D6-B635-E61CBBB9F81C}" dt="2020-06-07T11:57:55.240" v="228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ord modTransition delAnim">
        <pc:chgData name="Tegischer Lukas" userId="f78daebb-0565-485c-bd0e-1cd035e796ff" providerId="ADAL" clId="{462AC89A-EE6C-49D6-B635-E61CBBB9F81C}" dt="2020-06-07T12:02:38.612" v="230"/>
        <pc:sldMkLst>
          <pc:docMk/>
          <pc:sldMk cId="3243246482" sldId="296"/>
        </pc:sldMkLst>
        <pc:spChg chg="add del mod">
          <ac:chgData name="Tegischer Lukas" userId="f78daebb-0565-485c-bd0e-1cd035e796ff" providerId="ADAL" clId="{462AC89A-EE6C-49D6-B635-E61CBBB9F81C}" dt="2020-06-07T11:51:38.117" v="69" actId="478"/>
          <ac:spMkLst>
            <pc:docMk/>
            <pc:sldMk cId="3243246482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462AC89A-EE6C-49D6-B635-E61CBBB9F81C}" dt="2020-06-07T11:50:32.767" v="49" actId="478"/>
          <ac:spMkLst>
            <pc:docMk/>
            <pc:sldMk cId="3243246482" sldId="296"/>
            <ac:spMk id="4" creationId="{B0BCFD29-1667-4345-9660-99D7753849B6}"/>
          </ac:spMkLst>
        </pc:spChg>
        <pc:spChg chg="del">
          <ac:chgData name="Tegischer Lukas" userId="f78daebb-0565-485c-bd0e-1cd035e796ff" providerId="ADAL" clId="{462AC89A-EE6C-49D6-B635-E61CBBB9F81C}" dt="2020-06-07T11:50:31.464" v="47" actId="478"/>
          <ac:spMkLst>
            <pc:docMk/>
            <pc:sldMk cId="3243246482" sldId="296"/>
            <ac:spMk id="5" creationId="{CFBC320D-09C8-45AB-867A-120C7336A8DB}"/>
          </ac:spMkLst>
        </pc:spChg>
        <pc:spChg chg="add del mod">
          <ac:chgData name="Tegischer Lukas" userId="f78daebb-0565-485c-bd0e-1cd035e796ff" providerId="ADAL" clId="{462AC89A-EE6C-49D6-B635-E61CBBB9F81C}" dt="2020-06-07T11:51:37.199" v="68" actId="478"/>
          <ac:spMkLst>
            <pc:docMk/>
            <pc:sldMk cId="3243246482" sldId="296"/>
            <ac:spMk id="6" creationId="{C7CB1F22-533E-44FE-B591-6FAAD2FA0783}"/>
          </ac:spMkLst>
        </pc:spChg>
        <pc:spChg chg="add mod">
          <ac:chgData name="Tegischer Lukas" userId="f78daebb-0565-485c-bd0e-1cd035e796ff" providerId="ADAL" clId="{462AC89A-EE6C-49D6-B635-E61CBBB9F81C}" dt="2020-06-07T11:51:49.590" v="74" actId="14100"/>
          <ac:spMkLst>
            <pc:docMk/>
            <pc:sldMk cId="3243246482" sldId="296"/>
            <ac:spMk id="7" creationId="{032C478A-CB7C-4254-A98D-02B78A7D1484}"/>
          </ac:spMkLst>
        </pc:spChg>
        <pc:spChg chg="add mod">
          <ac:chgData name="Tegischer Lukas" userId="f78daebb-0565-485c-bd0e-1cd035e796ff" providerId="ADAL" clId="{462AC89A-EE6C-49D6-B635-E61CBBB9F81C}" dt="2020-06-07T11:54:03.780" v="121" actId="20577"/>
          <ac:spMkLst>
            <pc:docMk/>
            <pc:sldMk cId="3243246482" sldId="296"/>
            <ac:spMk id="8" creationId="{0308F914-D4D5-4747-A52D-1B8026904285}"/>
          </ac:spMkLst>
        </pc:spChg>
        <pc:picChg chg="add mod">
          <ac:chgData name="Tegischer Lukas" userId="f78daebb-0565-485c-bd0e-1cd035e796ff" providerId="ADAL" clId="{462AC89A-EE6C-49D6-B635-E61CBBB9F81C}" dt="2020-06-07T11:54:20.121" v="122" actId="1076"/>
          <ac:picMkLst>
            <pc:docMk/>
            <pc:sldMk cId="3243246482" sldId="296"/>
            <ac:picMk id="9" creationId="{89EEEB70-D898-49B7-AAE6-30CA3E791836}"/>
          </ac:picMkLst>
        </pc:picChg>
        <pc:picChg chg="del">
          <ac:chgData name="Tegischer Lukas" userId="f78daebb-0565-485c-bd0e-1cd035e796ff" providerId="ADAL" clId="{462AC89A-EE6C-49D6-B635-E61CBBB9F81C}" dt="2020-06-07T11:50:32.455" v="48" actId="478"/>
          <ac:picMkLst>
            <pc:docMk/>
            <pc:sldMk cId="3243246482" sldId="296"/>
            <ac:picMk id="12" creationId="{1BA2FBD5-8247-4174-BEE7-943D5AAF2BAE}"/>
          </ac:picMkLst>
        </pc:picChg>
      </pc:sldChg>
      <pc:sldChg chg="del">
        <pc:chgData name="Tegischer Lukas" userId="f78daebb-0565-485c-bd0e-1cd035e796ff" providerId="ADAL" clId="{462AC89A-EE6C-49D6-B635-E61CBBB9F81C}" dt="2020-06-07T11:57:34.558" v="163" actId="2696"/>
        <pc:sldMkLst>
          <pc:docMk/>
          <pc:sldMk cId="1303023154" sldId="302"/>
        </pc:sldMkLst>
      </pc:sldChg>
      <pc:sldChg chg="del">
        <pc:chgData name="Tegischer Lukas" userId="f78daebb-0565-485c-bd0e-1cd035e796ff" providerId="ADAL" clId="{462AC89A-EE6C-49D6-B635-E61CBBB9F81C}" dt="2020-06-07T11:57:34.920" v="164" actId="2696"/>
        <pc:sldMkLst>
          <pc:docMk/>
          <pc:sldMk cId="2812384424" sldId="305"/>
        </pc:sldMkLst>
      </pc:sldChg>
      <pc:sldChg chg="del">
        <pc:chgData name="Tegischer Lukas" userId="f78daebb-0565-485c-bd0e-1cd035e796ff" providerId="ADAL" clId="{462AC89A-EE6C-49D6-B635-E61CBBB9F81C}" dt="2020-06-07T11:57:35.384" v="165" actId="2696"/>
        <pc:sldMkLst>
          <pc:docMk/>
          <pc:sldMk cId="3159450234" sldId="306"/>
        </pc:sldMkLst>
      </pc:sldChg>
      <pc:sldChg chg="del">
        <pc:chgData name="Tegischer Lukas" userId="f78daebb-0565-485c-bd0e-1cd035e796ff" providerId="ADAL" clId="{462AC89A-EE6C-49D6-B635-E61CBBB9F81C}" dt="2020-06-07T11:57:35.512" v="166" actId="2696"/>
        <pc:sldMkLst>
          <pc:docMk/>
          <pc:sldMk cId="2129439545" sldId="307"/>
        </pc:sldMkLst>
      </pc:sldChg>
      <pc:sldChg chg="addSp delSp modSp add modAnim">
        <pc:chgData name="Tegischer Lukas" userId="f78daebb-0565-485c-bd0e-1cd035e796ff" providerId="ADAL" clId="{462AC89A-EE6C-49D6-B635-E61CBBB9F81C}" dt="2020-06-07T11:53:20.971" v="105" actId="1076"/>
        <pc:sldMkLst>
          <pc:docMk/>
          <pc:sldMk cId="3273447703" sldId="308"/>
        </pc:sldMkLst>
        <pc:spChg chg="mod">
          <ac:chgData name="Tegischer Lukas" userId="f78daebb-0565-485c-bd0e-1cd035e796ff" providerId="ADAL" clId="{462AC89A-EE6C-49D6-B635-E61CBBB9F81C}" dt="2020-06-07T11:52:12.051" v="80" actId="1076"/>
          <ac:spMkLst>
            <pc:docMk/>
            <pc:sldMk cId="3273447703" sldId="308"/>
            <ac:spMk id="2" creationId="{00000000-0000-0000-0000-000000000000}"/>
          </ac:spMkLst>
        </pc:spChg>
        <pc:spChg chg="mod">
          <ac:chgData name="Tegischer Lukas" userId="f78daebb-0565-485c-bd0e-1cd035e796ff" providerId="ADAL" clId="{462AC89A-EE6C-49D6-B635-E61CBBB9F81C}" dt="2020-06-07T11:52:12.051" v="80" actId="1076"/>
          <ac:spMkLst>
            <pc:docMk/>
            <pc:sldMk cId="3273447703" sldId="308"/>
            <ac:spMk id="6" creationId="{C7CB1F22-533E-44FE-B591-6FAAD2FA0783}"/>
          </ac:spMkLst>
        </pc:spChg>
        <pc:spChg chg="add mod">
          <ac:chgData name="Tegischer Lukas" userId="f78daebb-0565-485c-bd0e-1cd035e796ff" providerId="ADAL" clId="{462AC89A-EE6C-49D6-B635-E61CBBB9F81C}" dt="2020-06-07T11:53:20.971" v="105" actId="1076"/>
          <ac:spMkLst>
            <pc:docMk/>
            <pc:sldMk cId="3273447703" sldId="308"/>
            <ac:spMk id="7" creationId="{DBB380B5-C65E-49FD-8FA1-E249435838C2}"/>
          </ac:spMkLst>
        </pc:spChg>
        <pc:spChg chg="add mod">
          <ac:chgData name="Tegischer Lukas" userId="f78daebb-0565-485c-bd0e-1cd035e796ff" providerId="ADAL" clId="{462AC89A-EE6C-49D6-B635-E61CBBB9F81C}" dt="2020-06-07T11:53:20.971" v="105" actId="1076"/>
          <ac:spMkLst>
            <pc:docMk/>
            <pc:sldMk cId="3273447703" sldId="308"/>
            <ac:spMk id="8" creationId="{A0A1C8DA-95E5-4520-A0DC-56D1D36B1A7D}"/>
          </ac:spMkLst>
        </pc:spChg>
        <pc:spChg chg="add mod">
          <ac:chgData name="Tegischer Lukas" userId="f78daebb-0565-485c-bd0e-1cd035e796ff" providerId="ADAL" clId="{462AC89A-EE6C-49D6-B635-E61CBBB9F81C}" dt="2020-06-07T11:53:20.971" v="105" actId="1076"/>
          <ac:spMkLst>
            <pc:docMk/>
            <pc:sldMk cId="3273447703" sldId="308"/>
            <ac:spMk id="10" creationId="{17586213-14CA-4455-9F16-2749B7BF3E94}"/>
          </ac:spMkLst>
        </pc:spChg>
        <pc:picChg chg="del">
          <ac:chgData name="Tegischer Lukas" userId="f78daebb-0565-485c-bd0e-1cd035e796ff" providerId="ADAL" clId="{462AC89A-EE6C-49D6-B635-E61CBBB9F81C}" dt="2020-06-07T11:51:19.371" v="65" actId="478"/>
          <ac:picMkLst>
            <pc:docMk/>
            <pc:sldMk cId="3273447703" sldId="308"/>
            <ac:picMk id="9" creationId="{89EEEB70-D898-49B7-AAE6-30CA3E791836}"/>
          </ac:picMkLst>
        </pc:picChg>
      </pc:sldChg>
      <pc:sldChg chg="addSp delSp modSp add modTransition modAnim">
        <pc:chgData name="Tegischer Lukas" userId="f78daebb-0565-485c-bd0e-1cd035e796ff" providerId="ADAL" clId="{462AC89A-EE6C-49D6-B635-E61CBBB9F81C}" dt="2020-06-07T12:02:38.612" v="230"/>
        <pc:sldMkLst>
          <pc:docMk/>
          <pc:sldMk cId="1328405211" sldId="309"/>
        </pc:sldMkLst>
        <pc:spChg chg="add del mod">
          <ac:chgData name="Tegischer Lukas" userId="f78daebb-0565-485c-bd0e-1cd035e796ff" providerId="ADAL" clId="{462AC89A-EE6C-49D6-B635-E61CBBB9F81C}" dt="2020-06-07T11:54:39.168" v="124" actId="478"/>
          <ac:spMkLst>
            <pc:docMk/>
            <pc:sldMk cId="1328405211" sldId="309"/>
            <ac:spMk id="2" creationId="{CA1192D3-17B7-485A-8D5E-FA93025F91B9}"/>
          </ac:spMkLst>
        </pc:spChg>
        <pc:spChg chg="add mod">
          <ac:chgData name="Tegischer Lukas" userId="f78daebb-0565-485c-bd0e-1cd035e796ff" providerId="ADAL" clId="{462AC89A-EE6C-49D6-B635-E61CBBB9F81C}" dt="2020-06-07T11:55:08.590" v="136" actId="20577"/>
          <ac:spMkLst>
            <pc:docMk/>
            <pc:sldMk cId="1328405211" sldId="309"/>
            <ac:spMk id="4" creationId="{8925919F-E4C8-4062-8613-37D6CAF121C3}"/>
          </ac:spMkLst>
        </pc:spChg>
        <pc:spChg chg="add mod">
          <ac:chgData name="Tegischer Lukas" userId="f78daebb-0565-485c-bd0e-1cd035e796ff" providerId="ADAL" clId="{462AC89A-EE6C-49D6-B635-E61CBBB9F81C}" dt="2020-06-07T11:55:37.694" v="144" actId="208"/>
          <ac:spMkLst>
            <pc:docMk/>
            <pc:sldMk cId="1328405211" sldId="309"/>
            <ac:spMk id="5" creationId="{C1D20DAD-E56B-4125-959C-A20D15643ED4}"/>
          </ac:spMkLst>
        </pc:spChg>
        <pc:spChg chg="add mod">
          <ac:chgData name="Tegischer Lukas" userId="f78daebb-0565-485c-bd0e-1cd035e796ff" providerId="ADAL" clId="{462AC89A-EE6C-49D6-B635-E61CBBB9F81C}" dt="2020-06-07T11:57:08.578" v="158" actId="1076"/>
          <ac:spMkLst>
            <pc:docMk/>
            <pc:sldMk cId="1328405211" sldId="309"/>
            <ac:spMk id="6" creationId="{373AEF15-080D-4FE1-9375-5B655C31713C}"/>
          </ac:spMkLst>
        </pc:spChg>
        <pc:spChg chg="del">
          <ac:chgData name="Tegischer Lukas" userId="f78daebb-0565-485c-bd0e-1cd035e796ff" providerId="ADAL" clId="{462AC89A-EE6C-49D6-B635-E61CBBB9F81C}" dt="2020-06-07T11:54:39.168" v="124" actId="478"/>
          <ac:spMkLst>
            <pc:docMk/>
            <pc:sldMk cId="1328405211" sldId="309"/>
            <ac:spMk id="7" creationId="{032C478A-CB7C-4254-A98D-02B78A7D1484}"/>
          </ac:spMkLst>
        </pc:spChg>
        <pc:spChg chg="del">
          <ac:chgData name="Tegischer Lukas" userId="f78daebb-0565-485c-bd0e-1cd035e796ff" providerId="ADAL" clId="{462AC89A-EE6C-49D6-B635-E61CBBB9F81C}" dt="2020-06-07T11:53:41.005" v="111" actId="478"/>
          <ac:spMkLst>
            <pc:docMk/>
            <pc:sldMk cId="1328405211" sldId="309"/>
            <ac:spMk id="8" creationId="{0308F914-D4D5-4747-A52D-1B8026904285}"/>
          </ac:spMkLst>
        </pc:spChg>
        <pc:picChg chg="del mod">
          <ac:chgData name="Tegischer Lukas" userId="f78daebb-0565-485c-bd0e-1cd035e796ff" providerId="ADAL" clId="{462AC89A-EE6C-49D6-B635-E61CBBB9F81C}" dt="2020-06-07T11:54:38.183" v="123" actId="478"/>
          <ac:picMkLst>
            <pc:docMk/>
            <pc:sldMk cId="1328405211" sldId="309"/>
            <ac:picMk id="9" creationId="{89EEEB70-D898-49B7-AAE6-30CA3E791836}"/>
          </ac:picMkLst>
        </pc:picChg>
        <pc:picChg chg="add del">
          <ac:chgData name="Tegischer Lukas" userId="f78daebb-0565-485c-bd0e-1cd035e796ff" providerId="ADAL" clId="{462AC89A-EE6C-49D6-B635-E61CBBB9F81C}" dt="2020-06-07T11:54:41.378" v="126"/>
          <ac:picMkLst>
            <pc:docMk/>
            <pc:sldMk cId="1328405211" sldId="309"/>
            <ac:picMk id="10" creationId="{33BAD116-A581-42C3-BAE1-480B0BABBC1D}"/>
          </ac:picMkLst>
        </pc:picChg>
        <pc:picChg chg="del">
          <ac:chgData name="Tegischer Lukas" userId="f78daebb-0565-485c-bd0e-1cd035e796ff" providerId="ADAL" clId="{462AC89A-EE6C-49D6-B635-E61CBBB9F81C}" dt="2020-06-07T11:54:39.168" v="124" actId="478"/>
          <ac:picMkLst>
            <pc:docMk/>
            <pc:sldMk cId="1328405211" sldId="309"/>
            <ac:picMk id="14" creationId="{053D7308-DE5D-4085-8981-CCF5F27D1668}"/>
          </ac:picMkLst>
        </pc:picChg>
        <pc:cxnChg chg="add del mod">
          <ac:chgData name="Tegischer Lukas" userId="f78daebb-0565-485c-bd0e-1cd035e796ff" providerId="ADAL" clId="{462AC89A-EE6C-49D6-B635-E61CBBB9F81C}" dt="2020-06-07T11:57:06.059" v="157" actId="478"/>
          <ac:cxnSpMkLst>
            <pc:docMk/>
            <pc:sldMk cId="1328405211" sldId="309"/>
            <ac:cxnSpMk id="12" creationId="{1F57C117-9BD6-43A5-A78D-8836556D578D}"/>
          </ac:cxnSpMkLst>
        </pc:cxnChg>
      </pc:sldChg>
    </pc:docChg>
  </pc:docChgLst>
  <pc:docChgLst>
    <pc:chgData name="Tegischer Lukas" userId="f78daebb-0565-485c-bd0e-1cd035e796ff" providerId="ADAL" clId="{7C80BEE8-332F-4E6F-A62A-BB2EC5EBA874}"/>
    <pc:docChg chg="undo custSel addSld delSld modSld">
      <pc:chgData name="Tegischer Lukas" userId="f78daebb-0565-485c-bd0e-1cd035e796ff" providerId="ADAL" clId="{7C80BEE8-332F-4E6F-A62A-BB2EC5EBA874}" dt="2020-06-07T11:49:21.660" v="1427"/>
      <pc:docMkLst>
        <pc:docMk/>
      </pc:docMkLst>
      <pc:sldChg chg="modSp">
        <pc:chgData name="Tegischer Lukas" userId="f78daebb-0565-485c-bd0e-1cd035e796ff" providerId="ADAL" clId="{7C80BEE8-332F-4E6F-A62A-BB2EC5EBA874}" dt="2020-06-07T11:26:25.034" v="5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C80BEE8-332F-4E6F-A62A-BB2EC5EBA874}" dt="2020-06-07T11:26:25.034" v="5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 modTransition">
        <pc:chgData name="Tegischer Lukas" userId="f78daebb-0565-485c-bd0e-1cd035e796ff" providerId="ADAL" clId="{7C80BEE8-332F-4E6F-A62A-BB2EC5EBA874}" dt="2020-06-07T11:49:21.660" v="1427"/>
        <pc:sldMkLst>
          <pc:docMk/>
          <pc:sldMk cId="3932101437" sldId="291"/>
        </pc:sldMkLst>
        <pc:spChg chg="mod">
          <ac:chgData name="Tegischer Lukas" userId="f78daebb-0565-485c-bd0e-1cd035e796ff" providerId="ADAL" clId="{7C80BEE8-332F-4E6F-A62A-BB2EC5EBA874}" dt="2020-06-07T11:48:51.461" v="1422" actId="404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Transition addAnim delAnim modAnim">
        <pc:chgData name="Tegischer Lukas" userId="f78daebb-0565-485c-bd0e-1cd035e796ff" providerId="ADAL" clId="{7C80BEE8-332F-4E6F-A62A-BB2EC5EBA874}" dt="2020-06-07T11:49:09.291" v="1424"/>
        <pc:sldMkLst>
          <pc:docMk/>
          <pc:sldMk cId="3243246482" sldId="296"/>
        </pc:sldMkLst>
        <pc:spChg chg="mod">
          <ac:chgData name="Tegischer Lukas" userId="f78daebb-0565-485c-bd0e-1cd035e796ff" providerId="ADAL" clId="{7C80BEE8-332F-4E6F-A62A-BB2EC5EBA874}" dt="2020-06-07T11:27:48.121" v="63" actId="20577"/>
          <ac:spMkLst>
            <pc:docMk/>
            <pc:sldMk cId="3243246482" sldId="29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7C80BEE8-332F-4E6F-A62A-BB2EC5EBA874}" dt="2020-06-07T11:31:09.019" v="248" actId="1076"/>
          <ac:spMkLst>
            <pc:docMk/>
            <pc:sldMk cId="3243246482" sldId="296"/>
            <ac:spMk id="4" creationId="{B0BCFD29-1667-4345-9660-99D7753849B6}"/>
          </ac:spMkLst>
        </pc:spChg>
        <pc:spChg chg="mod">
          <ac:chgData name="Tegischer Lukas" userId="f78daebb-0565-485c-bd0e-1cd035e796ff" providerId="ADAL" clId="{7C80BEE8-332F-4E6F-A62A-BB2EC5EBA874}" dt="2020-06-07T11:28:16.775" v="164" actId="20577"/>
          <ac:spMkLst>
            <pc:docMk/>
            <pc:sldMk cId="3243246482" sldId="296"/>
            <ac:spMk id="5" creationId="{CFBC320D-09C8-45AB-867A-120C7336A8DB}"/>
          </ac:spMkLst>
        </pc:spChg>
        <pc:spChg chg="add del">
          <ac:chgData name="Tegischer Lukas" userId="f78daebb-0565-485c-bd0e-1cd035e796ff" providerId="ADAL" clId="{7C80BEE8-332F-4E6F-A62A-BB2EC5EBA874}" dt="2020-06-07T11:30:11.805" v="190" actId="478"/>
          <ac:spMkLst>
            <pc:docMk/>
            <pc:sldMk cId="3243246482" sldId="296"/>
            <ac:spMk id="6" creationId="{28204F1F-A723-46CB-9D89-0EF6CA7A391B}"/>
          </ac:spMkLst>
        </pc:spChg>
        <pc:spChg chg="add del">
          <ac:chgData name="Tegischer Lukas" userId="f78daebb-0565-485c-bd0e-1cd035e796ff" providerId="ADAL" clId="{7C80BEE8-332F-4E6F-A62A-BB2EC5EBA874}" dt="2020-06-07T11:30:11.805" v="190" actId="478"/>
          <ac:spMkLst>
            <pc:docMk/>
            <pc:sldMk cId="3243246482" sldId="296"/>
            <ac:spMk id="15" creationId="{BE8F82D4-A17C-4565-B6F5-A43011230658}"/>
          </ac:spMkLst>
        </pc:spChg>
        <pc:spChg chg="add del mod">
          <ac:chgData name="Tegischer Lukas" userId="f78daebb-0565-485c-bd0e-1cd035e796ff" providerId="ADAL" clId="{7C80BEE8-332F-4E6F-A62A-BB2EC5EBA874}" dt="2020-06-07T11:30:11.805" v="190" actId="478"/>
          <ac:spMkLst>
            <pc:docMk/>
            <pc:sldMk cId="3243246482" sldId="296"/>
            <ac:spMk id="16" creationId="{8B397FB7-2F0B-4B62-B06E-4EE8C7EACB23}"/>
          </ac:spMkLst>
        </pc:spChg>
        <pc:picChg chg="add mod">
          <ac:chgData name="Tegischer Lukas" userId="f78daebb-0565-485c-bd0e-1cd035e796ff" providerId="ADAL" clId="{7C80BEE8-332F-4E6F-A62A-BB2EC5EBA874}" dt="2020-06-07T11:30:02.797" v="183" actId="14100"/>
          <ac:picMkLst>
            <pc:docMk/>
            <pc:sldMk cId="3243246482" sldId="296"/>
            <ac:picMk id="10" creationId="{BA6F7ECB-C50B-4644-96FE-D30912C4F974}"/>
          </ac:picMkLst>
        </pc:picChg>
        <pc:picChg chg="add del mod">
          <ac:chgData name="Tegischer Lukas" userId="f78daebb-0565-485c-bd0e-1cd035e796ff" providerId="ADAL" clId="{7C80BEE8-332F-4E6F-A62A-BB2EC5EBA874}" dt="2020-06-07T11:30:12.353" v="191" actId="478"/>
          <ac:picMkLst>
            <pc:docMk/>
            <pc:sldMk cId="3243246482" sldId="296"/>
            <ac:picMk id="11" creationId="{CB59E987-7DF1-4462-A8CC-936245B6C7CA}"/>
          </ac:picMkLst>
        </pc:picChg>
        <pc:picChg chg="add mod">
          <ac:chgData name="Tegischer Lukas" userId="f78daebb-0565-485c-bd0e-1cd035e796ff" providerId="ADAL" clId="{7C80BEE8-332F-4E6F-A62A-BB2EC5EBA874}" dt="2020-06-07T11:31:06.892" v="247" actId="1076"/>
          <ac:picMkLst>
            <pc:docMk/>
            <pc:sldMk cId="3243246482" sldId="296"/>
            <ac:picMk id="12" creationId="{1BA2FBD5-8247-4174-BEE7-943D5AAF2BAE}"/>
          </ac:picMkLst>
        </pc:picChg>
      </pc:sldChg>
      <pc:sldChg chg="del">
        <pc:chgData name="Tegischer Lukas" userId="f78daebb-0565-485c-bd0e-1cd035e796ff" providerId="ADAL" clId="{7C80BEE8-332F-4E6F-A62A-BB2EC5EBA874}" dt="2020-06-07T11:28:26.055" v="165" actId="2696"/>
        <pc:sldMkLst>
          <pc:docMk/>
          <pc:sldMk cId="2076748036" sldId="297"/>
        </pc:sldMkLst>
      </pc:sldChg>
      <pc:sldChg chg="del">
        <pc:chgData name="Tegischer Lukas" userId="f78daebb-0565-485c-bd0e-1cd035e796ff" providerId="ADAL" clId="{7C80BEE8-332F-4E6F-A62A-BB2EC5EBA874}" dt="2020-06-07T11:28:26.398" v="166" actId="2696"/>
        <pc:sldMkLst>
          <pc:docMk/>
          <pc:sldMk cId="3797321451" sldId="298"/>
        </pc:sldMkLst>
      </pc:sldChg>
      <pc:sldChg chg="del">
        <pc:chgData name="Tegischer Lukas" userId="f78daebb-0565-485c-bd0e-1cd035e796ff" providerId="ADAL" clId="{7C80BEE8-332F-4E6F-A62A-BB2EC5EBA874}" dt="2020-06-07T11:28:26.604" v="167" actId="2696"/>
        <pc:sldMkLst>
          <pc:docMk/>
          <pc:sldMk cId="2388900276" sldId="299"/>
        </pc:sldMkLst>
      </pc:sldChg>
      <pc:sldChg chg="del">
        <pc:chgData name="Tegischer Lukas" userId="f78daebb-0565-485c-bd0e-1cd035e796ff" providerId="ADAL" clId="{7C80BEE8-332F-4E6F-A62A-BB2EC5EBA874}" dt="2020-06-07T11:28:26.806" v="168" actId="2696"/>
        <pc:sldMkLst>
          <pc:docMk/>
          <pc:sldMk cId="1551442920" sldId="300"/>
        </pc:sldMkLst>
      </pc:sldChg>
      <pc:sldChg chg="del">
        <pc:chgData name="Tegischer Lukas" userId="f78daebb-0565-485c-bd0e-1cd035e796ff" providerId="ADAL" clId="{7C80BEE8-332F-4E6F-A62A-BB2EC5EBA874}" dt="2020-06-07T11:45:49.419" v="1232" actId="2696"/>
        <pc:sldMkLst>
          <pc:docMk/>
          <pc:sldMk cId="193591955" sldId="301"/>
        </pc:sldMkLst>
      </pc:sldChg>
      <pc:sldChg chg="addSp delSp modSp add delAnim modAnim">
        <pc:chgData name="Tegischer Lukas" userId="f78daebb-0565-485c-bd0e-1cd035e796ff" providerId="ADAL" clId="{7C80BEE8-332F-4E6F-A62A-BB2EC5EBA874}" dt="2020-06-07T11:40:13.495" v="790" actId="114"/>
        <pc:sldMkLst>
          <pc:docMk/>
          <pc:sldMk cId="1303023154" sldId="302"/>
        </pc:sldMkLst>
        <pc:spChg chg="add mod">
          <ac:chgData name="Tegischer Lukas" userId="f78daebb-0565-485c-bd0e-1cd035e796ff" providerId="ADAL" clId="{7C80BEE8-332F-4E6F-A62A-BB2EC5EBA874}" dt="2020-06-07T11:35:19.438" v="593" actId="1076"/>
          <ac:spMkLst>
            <pc:docMk/>
            <pc:sldMk cId="1303023154" sldId="302"/>
            <ac:spMk id="4" creationId="{5D65F9F5-D42C-4BA2-9798-BE0E1CAD4254}"/>
          </ac:spMkLst>
        </pc:spChg>
        <pc:spChg chg="del">
          <ac:chgData name="Tegischer Lukas" userId="f78daebb-0565-485c-bd0e-1cd035e796ff" providerId="ADAL" clId="{7C80BEE8-332F-4E6F-A62A-BB2EC5EBA874}" dt="2020-06-07T11:31:36.389" v="255" actId="478"/>
          <ac:spMkLst>
            <pc:docMk/>
            <pc:sldMk cId="1303023154" sldId="302"/>
            <ac:spMk id="6" creationId="{28204F1F-A723-46CB-9D89-0EF6CA7A391B}"/>
          </ac:spMkLst>
        </pc:spChg>
        <pc:spChg chg="add mod">
          <ac:chgData name="Tegischer Lukas" userId="f78daebb-0565-485c-bd0e-1cd035e796ff" providerId="ADAL" clId="{7C80BEE8-332F-4E6F-A62A-BB2EC5EBA874}" dt="2020-06-07T11:35:16.355" v="592" actId="1076"/>
          <ac:spMkLst>
            <pc:docMk/>
            <pc:sldMk cId="1303023154" sldId="302"/>
            <ac:spMk id="7" creationId="{F25C7D6E-61B8-47B3-8E90-C5782EF8CB4D}"/>
          </ac:spMkLst>
        </pc:spChg>
        <pc:spChg chg="add mod">
          <ac:chgData name="Tegischer Lukas" userId="f78daebb-0565-485c-bd0e-1cd035e796ff" providerId="ADAL" clId="{7C80BEE8-332F-4E6F-A62A-BB2EC5EBA874}" dt="2020-06-07T11:37:24.171" v="673" actId="1076"/>
          <ac:spMkLst>
            <pc:docMk/>
            <pc:sldMk cId="1303023154" sldId="302"/>
            <ac:spMk id="8" creationId="{E4AF6956-E5AB-4D54-AC22-0C46504D1C9E}"/>
          </ac:spMkLst>
        </pc:spChg>
        <pc:spChg chg="del">
          <ac:chgData name="Tegischer Lukas" userId="f78daebb-0565-485c-bd0e-1cd035e796ff" providerId="ADAL" clId="{7C80BEE8-332F-4E6F-A62A-BB2EC5EBA874}" dt="2020-06-07T11:31:35.771" v="254" actId="478"/>
          <ac:spMkLst>
            <pc:docMk/>
            <pc:sldMk cId="1303023154" sldId="302"/>
            <ac:spMk id="15" creationId="{BE8F82D4-A17C-4565-B6F5-A43011230658}"/>
          </ac:spMkLst>
        </pc:spChg>
        <pc:spChg chg="mod">
          <ac:chgData name="Tegischer Lukas" userId="f78daebb-0565-485c-bd0e-1cd035e796ff" providerId="ADAL" clId="{7C80BEE8-332F-4E6F-A62A-BB2EC5EBA874}" dt="2020-06-07T11:40:13.495" v="790" actId="114"/>
          <ac:spMkLst>
            <pc:docMk/>
            <pc:sldMk cId="1303023154" sldId="302"/>
            <ac:spMk id="16" creationId="{8B397FB7-2F0B-4B62-B06E-4EE8C7EACB23}"/>
          </ac:spMkLst>
        </pc:spChg>
        <pc:picChg chg="add">
          <ac:chgData name="Tegischer Lukas" userId="f78daebb-0565-485c-bd0e-1cd035e796ff" providerId="ADAL" clId="{7C80BEE8-332F-4E6F-A62A-BB2EC5EBA874}" dt="2020-06-07T11:31:20.925" v="251"/>
          <ac:picMkLst>
            <pc:docMk/>
            <pc:sldMk cId="1303023154" sldId="302"/>
            <ac:picMk id="10" creationId="{1F025A3E-6A48-423B-AB36-CB6C82647AB4}"/>
          </ac:picMkLst>
        </pc:picChg>
        <pc:picChg chg="del">
          <ac:chgData name="Tegischer Lukas" userId="f78daebb-0565-485c-bd0e-1cd035e796ff" providerId="ADAL" clId="{7C80BEE8-332F-4E6F-A62A-BB2EC5EBA874}" dt="2020-06-07T11:31:18.107" v="250" actId="478"/>
          <ac:picMkLst>
            <pc:docMk/>
            <pc:sldMk cId="1303023154" sldId="302"/>
            <ac:picMk id="11" creationId="{CB59E987-7DF1-4462-A8CC-936245B6C7CA}"/>
          </ac:picMkLst>
        </pc:picChg>
        <pc:picChg chg="add mod ord">
          <ac:chgData name="Tegischer Lukas" userId="f78daebb-0565-485c-bd0e-1cd035e796ff" providerId="ADAL" clId="{7C80BEE8-332F-4E6F-A62A-BB2EC5EBA874}" dt="2020-06-07T11:35:02.301" v="589" actId="171"/>
          <ac:picMkLst>
            <pc:docMk/>
            <pc:sldMk cId="1303023154" sldId="302"/>
            <ac:picMk id="13" creationId="{22F026F2-4FF0-4C86-99CB-0231186407C2}"/>
          </ac:picMkLst>
        </pc:picChg>
      </pc:sldChg>
      <pc:sldChg chg="add del">
        <pc:chgData name="Tegischer Lukas" userId="f78daebb-0565-485c-bd0e-1cd035e796ff" providerId="ADAL" clId="{7C80BEE8-332F-4E6F-A62A-BB2EC5EBA874}" dt="2020-06-07T11:45:32.841" v="1214" actId="2696"/>
        <pc:sldMkLst>
          <pc:docMk/>
          <pc:sldMk cId="581376100" sldId="303"/>
        </pc:sldMkLst>
      </pc:sldChg>
      <pc:sldChg chg="add del">
        <pc:chgData name="Tegischer Lukas" userId="f78daebb-0565-485c-bd0e-1cd035e796ff" providerId="ADAL" clId="{7C80BEE8-332F-4E6F-A62A-BB2EC5EBA874}" dt="2020-06-07T11:45:34.187" v="1215" actId="2696"/>
        <pc:sldMkLst>
          <pc:docMk/>
          <pc:sldMk cId="2053153428" sldId="304"/>
        </pc:sldMkLst>
      </pc:sldChg>
      <pc:sldChg chg="modSp add modAnim">
        <pc:chgData name="Tegischer Lukas" userId="f78daebb-0565-485c-bd0e-1cd035e796ff" providerId="ADAL" clId="{7C80BEE8-332F-4E6F-A62A-BB2EC5EBA874}" dt="2020-06-07T11:40:08.761" v="788" actId="114"/>
        <pc:sldMkLst>
          <pc:docMk/>
          <pc:sldMk cId="2812384424" sldId="305"/>
        </pc:sldMkLst>
        <pc:spChg chg="mod">
          <ac:chgData name="Tegischer Lukas" userId="f78daebb-0565-485c-bd0e-1cd035e796ff" providerId="ADAL" clId="{7C80BEE8-332F-4E6F-A62A-BB2EC5EBA874}" dt="2020-06-07T11:38:08.700" v="693" actId="20577"/>
          <ac:spMkLst>
            <pc:docMk/>
            <pc:sldMk cId="2812384424" sldId="305"/>
            <ac:spMk id="4" creationId="{5D65F9F5-D42C-4BA2-9798-BE0E1CAD4254}"/>
          </ac:spMkLst>
        </pc:spChg>
        <pc:spChg chg="mod">
          <ac:chgData name="Tegischer Lukas" userId="f78daebb-0565-485c-bd0e-1cd035e796ff" providerId="ADAL" clId="{7C80BEE8-332F-4E6F-A62A-BB2EC5EBA874}" dt="2020-06-07T11:38:24.875" v="716" actId="20577"/>
          <ac:spMkLst>
            <pc:docMk/>
            <pc:sldMk cId="2812384424" sldId="305"/>
            <ac:spMk id="7" creationId="{F25C7D6E-61B8-47B3-8E90-C5782EF8CB4D}"/>
          </ac:spMkLst>
        </pc:spChg>
        <pc:spChg chg="mod">
          <ac:chgData name="Tegischer Lukas" userId="f78daebb-0565-485c-bd0e-1cd035e796ff" providerId="ADAL" clId="{7C80BEE8-332F-4E6F-A62A-BB2EC5EBA874}" dt="2020-06-07T11:38:29" v="719" actId="20577"/>
          <ac:spMkLst>
            <pc:docMk/>
            <pc:sldMk cId="2812384424" sldId="305"/>
            <ac:spMk id="8" creationId="{E4AF6956-E5AB-4D54-AC22-0C46504D1C9E}"/>
          </ac:spMkLst>
        </pc:spChg>
        <pc:spChg chg="mod">
          <ac:chgData name="Tegischer Lukas" userId="f78daebb-0565-485c-bd0e-1cd035e796ff" providerId="ADAL" clId="{7C80BEE8-332F-4E6F-A62A-BB2EC5EBA874}" dt="2020-06-07T11:40:08.761" v="788" actId="114"/>
          <ac:spMkLst>
            <pc:docMk/>
            <pc:sldMk cId="2812384424" sldId="305"/>
            <ac:spMk id="16" creationId="{8B397FB7-2F0B-4B62-B06E-4EE8C7EACB23}"/>
          </ac:spMkLst>
        </pc:spChg>
        <pc:picChg chg="mod">
          <ac:chgData name="Tegischer Lukas" userId="f78daebb-0565-485c-bd0e-1cd035e796ff" providerId="ADAL" clId="{7C80BEE8-332F-4E6F-A62A-BB2EC5EBA874}" dt="2020-06-07T11:38:33.398" v="720" actId="1076"/>
          <ac:picMkLst>
            <pc:docMk/>
            <pc:sldMk cId="2812384424" sldId="305"/>
            <ac:picMk id="13" creationId="{22F026F2-4FF0-4C86-99CB-0231186407C2}"/>
          </ac:picMkLst>
        </pc:picChg>
      </pc:sldChg>
      <pc:sldChg chg="modSp add modAnim">
        <pc:chgData name="Tegischer Lukas" userId="f78daebb-0565-485c-bd0e-1cd035e796ff" providerId="ADAL" clId="{7C80BEE8-332F-4E6F-A62A-BB2EC5EBA874}" dt="2020-06-07T11:45:27.682" v="1213"/>
        <pc:sldMkLst>
          <pc:docMk/>
          <pc:sldMk cId="3159450234" sldId="306"/>
        </pc:sldMkLst>
        <pc:spChg chg="mod">
          <ac:chgData name="Tegischer Lukas" userId="f78daebb-0565-485c-bd0e-1cd035e796ff" providerId="ADAL" clId="{7C80BEE8-332F-4E6F-A62A-BB2EC5EBA874}" dt="2020-06-07T11:42:11.550" v="878" actId="115"/>
          <ac:spMkLst>
            <pc:docMk/>
            <pc:sldMk cId="3159450234" sldId="306"/>
            <ac:spMk id="4" creationId="{5D65F9F5-D42C-4BA2-9798-BE0E1CAD4254}"/>
          </ac:spMkLst>
        </pc:spChg>
        <pc:spChg chg="mod">
          <ac:chgData name="Tegischer Lukas" userId="f78daebb-0565-485c-bd0e-1cd035e796ff" providerId="ADAL" clId="{7C80BEE8-332F-4E6F-A62A-BB2EC5EBA874}" dt="2020-06-07T11:45:08.449" v="1207" actId="114"/>
          <ac:spMkLst>
            <pc:docMk/>
            <pc:sldMk cId="3159450234" sldId="306"/>
            <ac:spMk id="7" creationId="{F25C7D6E-61B8-47B3-8E90-C5782EF8CB4D}"/>
          </ac:spMkLst>
        </pc:spChg>
        <pc:spChg chg="mod">
          <ac:chgData name="Tegischer Lukas" userId="f78daebb-0565-485c-bd0e-1cd035e796ff" providerId="ADAL" clId="{7C80BEE8-332F-4E6F-A62A-BB2EC5EBA874}" dt="2020-06-07T11:44:03.898" v="1117" actId="1076"/>
          <ac:spMkLst>
            <pc:docMk/>
            <pc:sldMk cId="3159450234" sldId="306"/>
            <ac:spMk id="8" creationId="{E4AF6956-E5AB-4D54-AC22-0C46504D1C9E}"/>
          </ac:spMkLst>
        </pc:spChg>
        <pc:spChg chg="mod">
          <ac:chgData name="Tegischer Lukas" userId="f78daebb-0565-485c-bd0e-1cd035e796ff" providerId="ADAL" clId="{7C80BEE8-332F-4E6F-A62A-BB2EC5EBA874}" dt="2020-06-07T11:40:02.303" v="786" actId="207"/>
          <ac:spMkLst>
            <pc:docMk/>
            <pc:sldMk cId="3159450234" sldId="306"/>
            <ac:spMk id="16" creationId="{8B397FB7-2F0B-4B62-B06E-4EE8C7EACB23}"/>
          </ac:spMkLst>
        </pc:spChg>
      </pc:sldChg>
      <pc:sldChg chg="addSp delSp modSp add delAnim modAnim">
        <pc:chgData name="Tegischer Lukas" userId="f78daebb-0565-485c-bd0e-1cd035e796ff" providerId="ADAL" clId="{7C80BEE8-332F-4E6F-A62A-BB2EC5EBA874}" dt="2020-06-07T11:47:56.690" v="1290"/>
        <pc:sldMkLst>
          <pc:docMk/>
          <pc:sldMk cId="2129439545" sldId="307"/>
        </pc:sldMkLst>
        <pc:spChg chg="mod">
          <ac:chgData name="Tegischer Lukas" userId="f78daebb-0565-485c-bd0e-1cd035e796ff" providerId="ADAL" clId="{7C80BEE8-332F-4E6F-A62A-BB2EC5EBA874}" dt="2020-06-07T11:45:44.261" v="1231" actId="20577"/>
          <ac:spMkLst>
            <pc:docMk/>
            <pc:sldMk cId="2129439545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7C80BEE8-332F-4E6F-A62A-BB2EC5EBA874}" dt="2020-06-07T11:46:00.062" v="1235" actId="478"/>
          <ac:spMkLst>
            <pc:docMk/>
            <pc:sldMk cId="2129439545" sldId="307"/>
            <ac:spMk id="4" creationId="{5D65F9F5-D42C-4BA2-9798-BE0E1CAD4254}"/>
          </ac:spMkLst>
        </pc:spChg>
        <pc:spChg chg="del">
          <ac:chgData name="Tegischer Lukas" userId="f78daebb-0565-485c-bd0e-1cd035e796ff" providerId="ADAL" clId="{7C80BEE8-332F-4E6F-A62A-BB2EC5EBA874}" dt="2020-06-07T11:45:58.652" v="1234" actId="478"/>
          <ac:spMkLst>
            <pc:docMk/>
            <pc:sldMk cId="2129439545" sldId="307"/>
            <ac:spMk id="5" creationId="{CFBC320D-09C8-45AB-867A-120C7336A8DB}"/>
          </ac:spMkLst>
        </pc:spChg>
        <pc:spChg chg="add mod">
          <ac:chgData name="Tegischer Lukas" userId="f78daebb-0565-485c-bd0e-1cd035e796ff" providerId="ADAL" clId="{7C80BEE8-332F-4E6F-A62A-BB2EC5EBA874}" dt="2020-06-07T11:47:23.210" v="1280" actId="1076"/>
          <ac:spMkLst>
            <pc:docMk/>
            <pc:sldMk cId="2129439545" sldId="307"/>
            <ac:spMk id="6" creationId="{27C32762-0F3A-4B90-BE01-0BDC84933DD0}"/>
          </ac:spMkLst>
        </pc:spChg>
        <pc:spChg chg="del">
          <ac:chgData name="Tegischer Lukas" userId="f78daebb-0565-485c-bd0e-1cd035e796ff" providerId="ADAL" clId="{7C80BEE8-332F-4E6F-A62A-BB2EC5EBA874}" dt="2020-06-07T11:46:01.440" v="1236" actId="478"/>
          <ac:spMkLst>
            <pc:docMk/>
            <pc:sldMk cId="2129439545" sldId="307"/>
            <ac:spMk id="7" creationId="{F25C7D6E-61B8-47B3-8E90-C5782EF8CB4D}"/>
          </ac:spMkLst>
        </pc:spChg>
        <pc:spChg chg="mod">
          <ac:chgData name="Tegischer Lukas" userId="f78daebb-0565-485c-bd0e-1cd035e796ff" providerId="ADAL" clId="{7C80BEE8-332F-4E6F-A62A-BB2EC5EBA874}" dt="2020-06-07T11:47:35.079" v="1285" actId="207"/>
          <ac:spMkLst>
            <pc:docMk/>
            <pc:sldMk cId="2129439545" sldId="307"/>
            <ac:spMk id="8" creationId="{E4AF6956-E5AB-4D54-AC22-0C46504D1C9E}"/>
          </ac:spMkLst>
        </pc:spChg>
        <pc:spChg chg="add mod">
          <ac:chgData name="Tegischer Lukas" userId="f78daebb-0565-485c-bd0e-1cd035e796ff" providerId="ADAL" clId="{7C80BEE8-332F-4E6F-A62A-BB2EC5EBA874}" dt="2020-06-07T11:47:16.986" v="1278" actId="1076"/>
          <ac:spMkLst>
            <pc:docMk/>
            <pc:sldMk cId="2129439545" sldId="307"/>
            <ac:spMk id="9" creationId="{396A1C40-EBD7-4C34-8C31-6DB36E0157BA}"/>
          </ac:spMkLst>
        </pc:spChg>
        <pc:spChg chg="add mod">
          <ac:chgData name="Tegischer Lukas" userId="f78daebb-0565-485c-bd0e-1cd035e796ff" providerId="ADAL" clId="{7C80BEE8-332F-4E6F-A62A-BB2EC5EBA874}" dt="2020-06-07T11:47:31.988" v="1284" actId="207"/>
          <ac:spMkLst>
            <pc:docMk/>
            <pc:sldMk cId="2129439545" sldId="307"/>
            <ac:spMk id="10" creationId="{23BC34A2-33FA-40A7-8B52-BB4F0A33074E}"/>
          </ac:spMkLst>
        </pc:spChg>
        <pc:spChg chg="del">
          <ac:chgData name="Tegischer Lukas" userId="f78daebb-0565-485c-bd0e-1cd035e796ff" providerId="ADAL" clId="{7C80BEE8-332F-4E6F-A62A-BB2EC5EBA874}" dt="2020-06-07T11:46:00.062" v="1235" actId="478"/>
          <ac:spMkLst>
            <pc:docMk/>
            <pc:sldMk cId="2129439545" sldId="307"/>
            <ac:spMk id="16" creationId="{8B397FB7-2F0B-4B62-B06E-4EE8C7EACB23}"/>
          </ac:spMkLst>
        </pc:spChg>
        <pc:picChg chg="mod">
          <ac:chgData name="Tegischer Lukas" userId="f78daebb-0565-485c-bd0e-1cd035e796ff" providerId="ADAL" clId="{7C80BEE8-332F-4E6F-A62A-BB2EC5EBA874}" dt="2020-06-07T11:47:26.202" v="1283" actId="1076"/>
          <ac:picMkLst>
            <pc:docMk/>
            <pc:sldMk cId="2129439545" sldId="307"/>
            <ac:picMk id="13" creationId="{22F026F2-4FF0-4C86-99CB-0231186407C2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58978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08479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0321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9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Trigonometrie</a:t>
            </a:r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 </a:t>
            </a:r>
            <a:r>
              <a:rPr lang="de-AT" sz="4000" b="1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rechtwinkligen</a:t>
            </a:r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Dreieck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Auflösen von rechtwinkligen Dreiecken mittels Winkelfunktionen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519507" y="1440673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Anwendung: Sinus, Cosinus, Tangens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3CDD38A-307C-42CA-BF29-408BD8C90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C7CB1F22-533E-44FE-B591-6FAAD2FA0783}"/>
              </a:ext>
            </a:extLst>
          </p:cNvPr>
          <p:cNvSpPr/>
          <p:nvPr/>
        </p:nvSpPr>
        <p:spPr>
          <a:xfrm>
            <a:off x="1191428" y="2291742"/>
            <a:ext cx="10229850" cy="736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Mittels Winkelfunktionen können </a:t>
            </a:r>
            <a:r>
              <a:rPr lang="de-A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fehlende Größen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(Seitenlängen, Winkelmaße) eines rechtwinkligen Dreiecks mit Hilfe von </a:t>
            </a:r>
            <a:r>
              <a:rPr lang="de-A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Umformungen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berechnet werden.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DBB380B5-C65E-49FD-8FA1-E249435838C2}"/>
                  </a:ext>
                </a:extLst>
              </p:cNvPr>
              <p:cNvSpPr/>
              <p:nvPr/>
            </p:nvSpPr>
            <p:spPr>
              <a:xfrm>
                <a:off x="7966211" y="3571283"/>
                <a:ext cx="2779479" cy="11294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sz="36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 sz="360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  <m:r>
                            <a:rPr lang="de-AT" sz="3600" b="0" i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( )</m:t>
                          </m:r>
                        </m:fName>
                        <m:e>
                          <m:r>
                            <a:rPr lang="de-AT" sz="360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= </m:t>
                          </m:r>
                          <m:f>
                            <m:fPr>
                              <m:ctrlPr>
                                <a:rPr lang="de-AT" sz="36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360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𝐺𝐾</m:t>
                              </m:r>
                            </m:num>
                            <m:den>
                              <m:r>
                                <a:rPr lang="de-AT" sz="360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𝐴𝐾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de-AT" sz="3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DBB380B5-C65E-49FD-8FA1-E249435838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6211" y="3571283"/>
                <a:ext cx="2779479" cy="11294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0A1C8DA-95E5-4520-A0DC-56D1D36B1A7D}"/>
                  </a:ext>
                </a:extLst>
              </p:cNvPr>
              <p:cNvSpPr/>
              <p:nvPr/>
            </p:nvSpPr>
            <p:spPr>
              <a:xfrm>
                <a:off x="4900670" y="3563204"/>
                <a:ext cx="2787494" cy="11294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sz="36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 sz="360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de-AT" sz="3600" b="0" i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( )</m:t>
                          </m:r>
                        </m:fName>
                        <m:e>
                          <m:r>
                            <a:rPr lang="de-AT" sz="360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= </m:t>
                          </m:r>
                          <m:f>
                            <m:fPr>
                              <m:ctrlPr>
                                <a:rPr lang="de-AT" sz="36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360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𝐴𝐾</m:t>
                              </m:r>
                            </m:num>
                            <m:den>
                              <m:r>
                                <a:rPr lang="de-AT" sz="360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de-AT" sz="3600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0A1C8DA-95E5-4520-A0DC-56D1D36B1A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0670" y="3563204"/>
                <a:ext cx="2787494" cy="112947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17586213-14CA-4455-9F16-2749B7BF3E94}"/>
                  </a:ext>
                </a:extLst>
              </p:cNvPr>
              <p:cNvSpPr/>
              <p:nvPr/>
            </p:nvSpPr>
            <p:spPr>
              <a:xfrm>
                <a:off x="1191428" y="3571283"/>
                <a:ext cx="3242042" cy="11213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de-AT" sz="3600" dirty="0">
                    <a:solidFill>
                      <a:srgbClr val="00B0F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   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de-AT" sz="44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AT" sz="440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  <m:r>
                          <a:rPr lang="de-AT" sz="44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( )</m:t>
                        </m:r>
                      </m:fName>
                      <m:e>
                        <m:r>
                          <a:rPr lang="de-AT" sz="440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= </m:t>
                        </m:r>
                        <m:f>
                          <m:fPr>
                            <m:ctrlPr>
                              <a:rPr lang="de-AT" sz="4400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AT" sz="440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𝐺𝐾</m:t>
                            </m:r>
                          </m:num>
                          <m:den>
                            <m:r>
                              <a:rPr lang="de-AT" sz="440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𝐻</m:t>
                            </m:r>
                          </m:den>
                        </m:f>
                      </m:e>
                    </m:func>
                  </m:oMath>
                </a14:m>
                <a:endParaRPr lang="de-AT" sz="4400" dirty="0">
                  <a:solidFill>
                    <a:srgbClr val="00B0F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17586213-14CA-4455-9F16-2749B7BF3E9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1428" y="3571283"/>
                <a:ext cx="3242042" cy="11213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34477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3CDD38A-307C-42CA-BF29-408BD8C90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89EEEB70-D898-49B7-AAE6-30CA3E791836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86" t="13031" r="27784" b="30573"/>
          <a:stretch/>
        </p:blipFill>
        <p:spPr bwMode="auto">
          <a:xfrm>
            <a:off x="628649" y="2062638"/>
            <a:ext cx="2857501" cy="368093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032C478A-CB7C-4254-A98D-02B78A7D1484}"/>
                  </a:ext>
                </a:extLst>
              </p:cNvPr>
              <p:cNvSpPr/>
              <p:nvPr/>
            </p:nvSpPr>
            <p:spPr>
              <a:xfrm>
                <a:off x="342899" y="457200"/>
                <a:ext cx="10493581" cy="6719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Bsp.)</a:t>
                </a:r>
                <a:r>
                  <a:rPr lang="de-AT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Gegeben ist ein rechtwinkliges Dreieck mit den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Winkeln </a:t>
                </a:r>
                <a14:m>
                  <m:oMath xmlns:m="http://schemas.openxmlformats.org/officeDocument/2006/math">
                    <m:r>
                      <a:rPr lang="de-AT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𝜶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𝑢𝑛𝑑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𝜷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den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Katheten a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und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und der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Hypotenuse c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Berechne die </a:t>
                </a:r>
                <a:r>
                  <a:rPr lang="de-AT" dirty="0">
                    <a:solidFill>
                      <a:srgbClr val="0070C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Größe 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der </a:t>
                </a:r>
                <a:r>
                  <a:rPr lang="de-AT" dirty="0">
                    <a:solidFill>
                      <a:srgbClr val="0070C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fehlenden Winkeln 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und der </a:t>
                </a:r>
                <a:r>
                  <a:rPr lang="de-AT" dirty="0">
                    <a:solidFill>
                      <a:srgbClr val="0070C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fehlenden Seiten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032C478A-CB7C-4254-A98D-02B78A7D14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899" y="457200"/>
                <a:ext cx="10493581" cy="671915"/>
              </a:xfrm>
              <a:prstGeom prst="rect">
                <a:avLst/>
              </a:prstGeom>
              <a:blipFill>
                <a:blip r:embed="rId5"/>
                <a:stretch>
                  <a:fillRect l="-465" t="-3636" b="-1363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0308F914-D4D5-4747-A52D-1B8026904285}"/>
                  </a:ext>
                </a:extLst>
              </p:cNvPr>
              <p:cNvSpPr/>
              <p:nvPr/>
            </p:nvSpPr>
            <p:spPr>
              <a:xfrm>
                <a:off x="4557438" y="1272354"/>
                <a:ext cx="307712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de-AT" sz="2800" i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de-AT" sz="2800" b="0" i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AT" sz="2800" i="0">
                          <a:latin typeface="Cambria Math" panose="02040503050406030204" pitchFamily="18" charset="0"/>
                        </a:rPr>
                        <m:t>°, </m:t>
                      </m:r>
                      <m:r>
                        <a:rPr lang="de-AT" sz="28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sz="28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800" b="0" i="0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de-AT" sz="28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sz="2800" i="1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de-AT" sz="2800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0308F914-D4D5-4747-A52D-1B80269042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7438" y="1272354"/>
                <a:ext cx="3077124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324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3CDD38A-307C-42CA-BF29-408BD8C90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8925919F-E4C8-4062-8613-37D6CAF121C3}"/>
                  </a:ext>
                </a:extLst>
              </p:cNvPr>
              <p:cNvSpPr/>
              <p:nvPr/>
            </p:nvSpPr>
            <p:spPr>
              <a:xfrm>
                <a:off x="400050" y="457200"/>
                <a:ext cx="10096500" cy="6712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Bsp.)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 tief stehender Abendsonne wirft ein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17m hoher Baum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auf ebener Fläche einen 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98m langen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Schatten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Zeichne eine Skizze und berechne den Winkel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𝛼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mit dem der Sonnenstrahl auf den Boden trifft.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8925919F-E4C8-4062-8613-37D6CAF121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50" y="457200"/>
                <a:ext cx="10096500" cy="671209"/>
              </a:xfrm>
              <a:prstGeom prst="rect">
                <a:avLst/>
              </a:prstGeom>
              <a:blipFill>
                <a:blip r:embed="rId3"/>
                <a:stretch>
                  <a:fillRect l="-543" t="-3636" b="-1363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htwinkliges Dreieck 4">
            <a:extLst>
              <a:ext uri="{FF2B5EF4-FFF2-40B4-BE49-F238E27FC236}">
                <a16:creationId xmlns:a16="http://schemas.microsoft.com/office/drawing/2014/main" id="{C1D20DAD-E56B-4125-959C-A20D15643ED4}"/>
              </a:ext>
            </a:extLst>
          </p:cNvPr>
          <p:cNvSpPr/>
          <p:nvPr/>
        </p:nvSpPr>
        <p:spPr>
          <a:xfrm>
            <a:off x="1771650" y="3067050"/>
            <a:ext cx="3581400" cy="2447925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Sonne 5">
            <a:extLst>
              <a:ext uri="{FF2B5EF4-FFF2-40B4-BE49-F238E27FC236}">
                <a16:creationId xmlns:a16="http://schemas.microsoft.com/office/drawing/2014/main" id="{373AEF15-080D-4FE1-9375-5B655C31713C}"/>
              </a:ext>
            </a:extLst>
          </p:cNvPr>
          <p:cNvSpPr/>
          <p:nvPr/>
        </p:nvSpPr>
        <p:spPr>
          <a:xfrm>
            <a:off x="76200" y="1966610"/>
            <a:ext cx="914400" cy="914400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1F57C117-9BD6-43A5-A78D-8836556D578D}"/>
              </a:ext>
            </a:extLst>
          </p:cNvPr>
          <p:cNvCxnSpPr>
            <a:cxnSpLocks/>
            <a:stCxn id="5" idx="0"/>
          </p:cNvCxnSpPr>
          <p:nvPr/>
        </p:nvCxnSpPr>
        <p:spPr>
          <a:xfrm flipH="1" flipV="1">
            <a:off x="990600" y="2514602"/>
            <a:ext cx="781050" cy="552448"/>
          </a:xfrm>
          <a:prstGeom prst="line">
            <a:avLst/>
          </a:prstGeom>
          <a:ln w="28575"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8405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128</Words>
  <Application>Microsoft Office PowerPoint</Application>
  <PresentationFormat>Breitbild</PresentationFormat>
  <Paragraphs>13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Trigonometrie  im rechtwinkligen Dreieck  Auflösen von rechtwinkligen Dreiecken mittels Winkelfunktionen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2022-11-04T10:53:45Z</dcterms:modified>
</cp:coreProperties>
</file>