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43" r:id="rId3"/>
    <p:sldId id="356" r:id="rId4"/>
    <p:sldId id="354" r:id="rId5"/>
    <p:sldId id="357" r:id="rId6"/>
    <p:sldId id="358" r:id="rId7"/>
    <p:sldId id="359" r:id="rId8"/>
    <p:sldId id="3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2C628E7-AD7B-4549-8E5C-4AE08FA5763A}"/>
    <pc:docChg chg="modSld">
      <pc:chgData name="Tegischer Lukas" userId="f78daebb-0565-485c-bd0e-1cd035e796ff" providerId="ADAL" clId="{B2C628E7-AD7B-4549-8E5C-4AE08FA5763A}" dt="2022-04-19T18:55:42.629" v="2" actId="20577"/>
      <pc:docMkLst>
        <pc:docMk/>
      </pc:docMkLst>
      <pc:sldChg chg="modSp modAnim">
        <pc:chgData name="Tegischer Lukas" userId="f78daebb-0565-485c-bd0e-1cd035e796ff" providerId="ADAL" clId="{B2C628E7-AD7B-4549-8E5C-4AE08FA5763A}" dt="2022-04-19T18:55:42.629" v="2" actId="20577"/>
        <pc:sldMkLst>
          <pc:docMk/>
          <pc:sldMk cId="3355507915" sldId="356"/>
        </pc:sldMkLst>
        <pc:spChg chg="mod">
          <ac:chgData name="Tegischer Lukas" userId="f78daebb-0565-485c-bd0e-1cd035e796ff" providerId="ADAL" clId="{B2C628E7-AD7B-4549-8E5C-4AE08FA5763A}" dt="2022-04-19T18:55:42.629" v="2" actId="20577"/>
          <ac:spMkLst>
            <pc:docMk/>
            <pc:sldMk cId="3355507915" sldId="356"/>
            <ac:spMk id="5" creationId="{6331C50D-F340-42B3-B0C7-E894AF42C7E6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AF644586-7E1A-44D0-B652-36EC19FBC272}"/>
    <pc:docChg chg="undo custSel addSld delSld modSld">
      <pc:chgData name="Tegischer Lukas" userId="f78daebb-0565-485c-bd0e-1cd035e796ff" providerId="ADAL" clId="{AF644586-7E1A-44D0-B652-36EC19FBC272}" dt="2022-04-10T12:31:18.755" v="324" actId="20577"/>
      <pc:docMkLst>
        <pc:docMk/>
      </pc:docMkLst>
      <pc:sldChg chg="modSp mod">
        <pc:chgData name="Tegischer Lukas" userId="f78daebb-0565-485c-bd0e-1cd035e796ff" providerId="ADAL" clId="{AF644586-7E1A-44D0-B652-36EC19FBC272}" dt="2022-04-10T12:31:18.755" v="3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F644586-7E1A-44D0-B652-36EC19FBC272}" dt="2022-04-10T12:31:18.755" v="3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AF644586-7E1A-44D0-B652-36EC19FBC272}" dt="2022-04-10T12:24:20.473" v="113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AF644586-7E1A-44D0-B652-36EC19FBC272}" dt="2022-04-10T12:23:10.070" v="77" actId="478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AF644586-7E1A-44D0-B652-36EC19FBC272}" dt="2022-04-10T12:24:17.397" v="112" actId="1076"/>
          <ac:spMkLst>
            <pc:docMk/>
            <pc:sldMk cId="3011877641" sldId="343"/>
            <ac:spMk id="8" creationId="{062B2BC0-4BE7-4C82-9851-867387B255E8}"/>
          </ac:spMkLst>
        </pc:spChg>
        <pc:spChg chg="del">
          <ac:chgData name="Tegischer Lukas" userId="f78daebb-0565-485c-bd0e-1cd035e796ff" providerId="ADAL" clId="{AF644586-7E1A-44D0-B652-36EC19FBC272}" dt="2022-04-10T12:23:10.817" v="78" actId="478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AF644586-7E1A-44D0-B652-36EC19FBC272}" dt="2022-04-10T12:24:20.473" v="113" actId="1076"/>
          <ac:spMkLst>
            <pc:docMk/>
            <pc:sldMk cId="3011877641" sldId="343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AF644586-7E1A-44D0-B652-36EC19FBC272}" dt="2022-04-10T12:24:13.165" v="111" actId="22"/>
          <ac:spMkLst>
            <pc:docMk/>
            <pc:sldMk cId="3011877641" sldId="343"/>
            <ac:spMk id="12" creationId="{2F6C025E-3B39-4552-B4A6-C559461573F7}"/>
          </ac:spMkLst>
        </pc:spChg>
        <pc:spChg chg="del">
          <ac:chgData name="Tegischer Lukas" userId="f78daebb-0565-485c-bd0e-1cd035e796ff" providerId="ADAL" clId="{AF644586-7E1A-44D0-B652-36EC19FBC272}" dt="2022-04-10T12:23:11.240" v="79" actId="478"/>
          <ac:spMkLst>
            <pc:docMk/>
            <pc:sldMk cId="3011877641" sldId="343"/>
            <ac:spMk id="13" creationId="{947C9136-2AE2-430C-A81B-F91D70464F10}"/>
          </ac:spMkLst>
        </pc:spChg>
        <pc:graphicFrameChg chg="del">
          <ac:chgData name="Tegischer Lukas" userId="f78daebb-0565-485c-bd0e-1cd035e796ff" providerId="ADAL" clId="{AF644586-7E1A-44D0-B652-36EC19FBC272}" dt="2022-04-10T12:23:12.538" v="80" actId="478"/>
          <ac:graphicFrameMkLst>
            <pc:docMk/>
            <pc:sldMk cId="3011877641" sldId="343"/>
            <ac:graphicFrameMk id="4" creationId="{CF723D83-C9C4-425A-828D-DF69CCC380FB}"/>
          </ac:graphicFrameMkLst>
        </pc:graphicFrameChg>
      </pc:sldChg>
      <pc:sldChg chg="addSp delSp modSp mod delAnim modAnim">
        <pc:chgData name="Tegischer Lukas" userId="f78daebb-0565-485c-bd0e-1cd035e796ff" providerId="ADAL" clId="{AF644586-7E1A-44D0-B652-36EC19FBC272}" dt="2022-04-10T12:27:55.111" v="235"/>
        <pc:sldMkLst>
          <pc:docMk/>
          <pc:sldMk cId="2027001704" sldId="354"/>
        </pc:sldMkLst>
        <pc:spChg chg="add mod">
          <ac:chgData name="Tegischer Lukas" userId="f78daebb-0565-485c-bd0e-1cd035e796ff" providerId="ADAL" clId="{AF644586-7E1A-44D0-B652-36EC19FBC272}" dt="2022-04-10T12:26:11.142" v="215" actId="1076"/>
          <ac:spMkLst>
            <pc:docMk/>
            <pc:sldMk cId="2027001704" sldId="354"/>
            <ac:spMk id="6" creationId="{9594199A-A0A2-4EBF-815D-05F09ABD95E7}"/>
          </ac:spMkLst>
        </pc:spChg>
        <pc:spChg chg="del mod">
          <ac:chgData name="Tegischer Lukas" userId="f78daebb-0565-485c-bd0e-1cd035e796ff" providerId="ADAL" clId="{AF644586-7E1A-44D0-B652-36EC19FBC272}" dt="2022-04-10T12:25:57.795" v="207"/>
          <ac:spMkLst>
            <pc:docMk/>
            <pc:sldMk cId="2027001704" sldId="354"/>
            <ac:spMk id="8" creationId="{AF5331AE-5FFC-4203-8634-85E461294223}"/>
          </ac:spMkLst>
        </pc:spChg>
        <pc:spChg chg="add mod">
          <ac:chgData name="Tegischer Lukas" userId="f78daebb-0565-485c-bd0e-1cd035e796ff" providerId="ADAL" clId="{AF644586-7E1A-44D0-B652-36EC19FBC272}" dt="2022-04-10T12:27:52.225" v="234" actId="207"/>
          <ac:spMkLst>
            <pc:docMk/>
            <pc:sldMk cId="2027001704" sldId="354"/>
            <ac:spMk id="9" creationId="{9EC0668A-B987-4C43-AD30-B8441B62886D}"/>
          </ac:spMkLst>
        </pc:spChg>
        <pc:spChg chg="del">
          <ac:chgData name="Tegischer Lukas" userId="f78daebb-0565-485c-bd0e-1cd035e796ff" providerId="ADAL" clId="{AF644586-7E1A-44D0-B652-36EC19FBC272}" dt="2022-04-10T12:25:52.999" v="202" actId="478"/>
          <ac:spMkLst>
            <pc:docMk/>
            <pc:sldMk cId="2027001704" sldId="354"/>
            <ac:spMk id="18" creationId="{87D09E3B-7221-4281-8BF0-CB0D36785B4D}"/>
          </ac:spMkLst>
        </pc:spChg>
        <pc:graphicFrameChg chg="del mod">
          <ac:chgData name="Tegischer Lukas" userId="f78daebb-0565-485c-bd0e-1cd035e796ff" providerId="ADAL" clId="{AF644586-7E1A-44D0-B652-36EC19FBC272}" dt="2022-04-10T12:25:57.795" v="205" actId="478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del">
        <pc:chgData name="Tegischer Lukas" userId="f78daebb-0565-485c-bd0e-1cd035e796ff" providerId="ADAL" clId="{AF644586-7E1A-44D0-B652-36EC19FBC272}" dt="2022-04-10T12:31:00.991" v="323" actId="47"/>
        <pc:sldMkLst>
          <pc:docMk/>
          <pc:sldMk cId="4157754205" sldId="355"/>
        </pc:sldMkLst>
      </pc:sldChg>
      <pc:sldChg chg="addSp delSp modSp add mod delAnim modAnim">
        <pc:chgData name="Tegischer Lukas" userId="f78daebb-0565-485c-bd0e-1cd035e796ff" providerId="ADAL" clId="{AF644586-7E1A-44D0-B652-36EC19FBC272}" dt="2022-04-10T12:25:43.799" v="201"/>
        <pc:sldMkLst>
          <pc:docMk/>
          <pc:sldMk cId="3355507915" sldId="356"/>
        </pc:sldMkLst>
        <pc:spChg chg="add mod">
          <ac:chgData name="Tegischer Lukas" userId="f78daebb-0565-485c-bd0e-1cd035e796ff" providerId="ADAL" clId="{AF644586-7E1A-44D0-B652-36EC19FBC272}" dt="2022-04-10T12:24:58.929" v="178" actId="404"/>
          <ac:spMkLst>
            <pc:docMk/>
            <pc:sldMk cId="3355507915" sldId="356"/>
            <ac:spMk id="5" creationId="{6331C50D-F340-42B3-B0C7-E894AF42C7E6}"/>
          </ac:spMkLst>
        </pc:spChg>
        <pc:spChg chg="add mod">
          <ac:chgData name="Tegischer Lukas" userId="f78daebb-0565-485c-bd0e-1cd035e796ff" providerId="ADAL" clId="{AF644586-7E1A-44D0-B652-36EC19FBC272}" dt="2022-04-10T12:25:31.986" v="197" actId="1076"/>
          <ac:spMkLst>
            <pc:docMk/>
            <pc:sldMk cId="3355507915" sldId="356"/>
            <ac:spMk id="6" creationId="{361F6A40-FDA8-419A-AE72-20B2E08C5B7C}"/>
          </ac:spMkLst>
        </pc:spChg>
        <pc:spChg chg="del">
          <ac:chgData name="Tegischer Lukas" userId="f78daebb-0565-485c-bd0e-1cd035e796ff" providerId="ADAL" clId="{AF644586-7E1A-44D0-B652-36EC19FBC272}" dt="2022-04-10T12:24:41.565" v="164" actId="478"/>
          <ac:spMkLst>
            <pc:docMk/>
            <pc:sldMk cId="3355507915" sldId="356"/>
            <ac:spMk id="8" creationId="{062B2BC0-4BE7-4C82-9851-867387B255E8}"/>
          </ac:spMkLst>
        </pc:spChg>
        <pc:spChg chg="add mod">
          <ac:chgData name="Tegischer Lukas" userId="f78daebb-0565-485c-bd0e-1cd035e796ff" providerId="ADAL" clId="{AF644586-7E1A-44D0-B652-36EC19FBC272}" dt="2022-04-10T12:25:30.086" v="196" actId="1076"/>
          <ac:spMkLst>
            <pc:docMk/>
            <pc:sldMk cId="3355507915" sldId="356"/>
            <ac:spMk id="9" creationId="{C30F98D2-C848-40B9-81D1-DF832C7F14EB}"/>
          </ac:spMkLst>
        </pc:spChg>
        <pc:spChg chg="mod">
          <ac:chgData name="Tegischer Lukas" userId="f78daebb-0565-485c-bd0e-1cd035e796ff" providerId="ADAL" clId="{AF644586-7E1A-44D0-B652-36EC19FBC272}" dt="2022-04-10T12:24:45.860" v="166" actId="1076"/>
          <ac:spMkLst>
            <pc:docMk/>
            <pc:sldMk cId="3355507915" sldId="356"/>
            <ac:spMk id="11" creationId="{2EBA8332-A045-4E5F-A9D2-7DBEB09257D9}"/>
          </ac:spMkLst>
        </pc:spChg>
      </pc:sldChg>
      <pc:sldChg chg="addSp delSp modSp add mod delAnim">
        <pc:chgData name="Tegischer Lukas" userId="f78daebb-0565-485c-bd0e-1cd035e796ff" providerId="ADAL" clId="{AF644586-7E1A-44D0-B652-36EC19FBC272}" dt="2022-04-10T12:29:25.460" v="297" actId="14734"/>
        <pc:sldMkLst>
          <pc:docMk/>
          <pc:sldMk cId="4255472439" sldId="357"/>
        </pc:sldMkLst>
        <pc:spChg chg="add del mod">
          <ac:chgData name="Tegischer Lukas" userId="f78daebb-0565-485c-bd0e-1cd035e796ff" providerId="ADAL" clId="{AF644586-7E1A-44D0-B652-36EC19FBC272}" dt="2022-04-10T12:28:14.292" v="240"/>
          <ac:spMkLst>
            <pc:docMk/>
            <pc:sldMk cId="4255472439" sldId="357"/>
            <ac:spMk id="3" creationId="{918C33C2-2D6D-4CE9-9FA5-F24BE493C995}"/>
          </ac:spMkLst>
        </pc:spChg>
        <pc:spChg chg="del">
          <ac:chgData name="Tegischer Lukas" userId="f78daebb-0565-485c-bd0e-1cd035e796ff" providerId="ADAL" clId="{AF644586-7E1A-44D0-B652-36EC19FBC272}" dt="2022-04-10T12:28:03.184" v="238" actId="478"/>
          <ac:spMkLst>
            <pc:docMk/>
            <pc:sldMk cId="4255472439" sldId="357"/>
            <ac:spMk id="6" creationId="{9594199A-A0A2-4EBF-815D-05F09ABD95E7}"/>
          </ac:spMkLst>
        </pc:spChg>
        <pc:spChg chg="add mod">
          <ac:chgData name="Tegischer Lukas" userId="f78daebb-0565-485c-bd0e-1cd035e796ff" providerId="ADAL" clId="{AF644586-7E1A-44D0-B652-36EC19FBC272}" dt="2022-04-10T12:28:41.817" v="259" actId="14100"/>
          <ac:spMkLst>
            <pc:docMk/>
            <pc:sldMk cId="4255472439" sldId="357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8:01.500" v="237" actId="478"/>
          <ac:spMkLst>
            <pc:docMk/>
            <pc:sldMk cId="4255472439" sldId="357"/>
            <ac:spMk id="9" creationId="{9EC0668A-B987-4C43-AD30-B8441B62886D}"/>
          </ac:spMkLst>
        </pc:spChg>
        <pc:spChg chg="add mod">
          <ac:chgData name="Tegischer Lukas" userId="f78daebb-0565-485c-bd0e-1cd035e796ff" providerId="ADAL" clId="{AF644586-7E1A-44D0-B652-36EC19FBC272}" dt="2022-04-10T12:29:12.173" v="293" actId="20577"/>
          <ac:spMkLst>
            <pc:docMk/>
            <pc:sldMk cId="4255472439" sldId="357"/>
            <ac:spMk id="10" creationId="{F087E488-B9EC-4210-967B-9239F62A26C0}"/>
          </ac:spMkLst>
        </pc:spChg>
        <pc:graphicFrameChg chg="add del mod">
          <ac:chgData name="Tegischer Lukas" userId="f78daebb-0565-485c-bd0e-1cd035e796ff" providerId="ADAL" clId="{AF644586-7E1A-44D0-B652-36EC19FBC272}" dt="2022-04-10T12:28:14.292" v="240"/>
          <ac:graphicFrameMkLst>
            <pc:docMk/>
            <pc:sldMk cId="4255472439" sldId="357"/>
            <ac:graphicFrameMk id="2" creationId="{196AEA27-8853-4C55-989D-E9856B88B8B3}"/>
          </ac:graphicFrameMkLst>
        </pc:graphicFrameChg>
        <pc:graphicFrameChg chg="add mod modGraphic">
          <ac:chgData name="Tegischer Lukas" userId="f78daebb-0565-485c-bd0e-1cd035e796ff" providerId="ADAL" clId="{AF644586-7E1A-44D0-B652-36EC19FBC272}" dt="2022-04-10T12:29:25.460" v="297" actId="14734"/>
          <ac:graphicFrameMkLst>
            <pc:docMk/>
            <pc:sldMk cId="4255472439" sldId="357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29:58.350" v="306" actId="14100"/>
        <pc:sldMkLst>
          <pc:docMk/>
          <pc:sldMk cId="2073840672" sldId="358"/>
        </pc:sldMkLst>
        <pc:spChg chg="add mod">
          <ac:chgData name="Tegischer Lukas" userId="f78daebb-0565-485c-bd0e-1cd035e796ff" providerId="ADAL" clId="{AF644586-7E1A-44D0-B652-36EC19FBC272}" dt="2022-04-10T12:29:58.350" v="306" actId="14100"/>
          <ac:spMkLst>
            <pc:docMk/>
            <pc:sldMk cId="2073840672" sldId="358"/>
            <ac:spMk id="6" creationId="{28B0C1DE-4DC9-429B-8038-904C0F7CC97D}"/>
          </ac:spMkLst>
        </pc:spChg>
        <pc:spChg chg="del">
          <ac:chgData name="Tegischer Lukas" userId="f78daebb-0565-485c-bd0e-1cd035e796ff" providerId="ADAL" clId="{AF644586-7E1A-44D0-B652-36EC19FBC272}" dt="2022-04-10T12:29:48.397" v="301" actId="478"/>
          <ac:spMkLst>
            <pc:docMk/>
            <pc:sldMk cId="2073840672" sldId="358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9:46.844" v="299" actId="478"/>
          <ac:spMkLst>
            <pc:docMk/>
            <pc:sldMk cId="2073840672" sldId="358"/>
            <ac:spMk id="10" creationId="{F087E488-B9EC-4210-967B-9239F62A26C0}"/>
          </ac:spMkLst>
        </pc:spChg>
        <pc:graphicFrameChg chg="del">
          <ac:chgData name="Tegischer Lukas" userId="f78daebb-0565-485c-bd0e-1cd035e796ff" providerId="ADAL" clId="{AF644586-7E1A-44D0-B652-36EC19FBC272}" dt="2022-04-10T12:29:47.719" v="300" actId="478"/>
          <ac:graphicFrameMkLst>
            <pc:docMk/>
            <pc:sldMk cId="2073840672" sldId="358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30:20.883" v="315" actId="20577"/>
        <pc:sldMkLst>
          <pc:docMk/>
          <pc:sldMk cId="2068084707" sldId="359"/>
        </pc:sldMkLst>
        <pc:spChg chg="add mod">
          <ac:chgData name="Tegischer Lukas" userId="f78daebb-0565-485c-bd0e-1cd035e796ff" providerId="ADAL" clId="{AF644586-7E1A-44D0-B652-36EC19FBC272}" dt="2022-04-10T12:30:20.883" v="315" actId="20577"/>
          <ac:spMkLst>
            <pc:docMk/>
            <pc:sldMk cId="2068084707" sldId="359"/>
            <ac:spMk id="4" creationId="{E5C4E0F9-DAE2-4EF6-B6C0-689A2599E4C8}"/>
          </ac:spMkLst>
        </pc:spChg>
        <pc:spChg chg="del">
          <ac:chgData name="Tegischer Lukas" userId="f78daebb-0565-485c-bd0e-1cd035e796ff" providerId="ADAL" clId="{AF644586-7E1A-44D0-B652-36EC19FBC272}" dt="2022-04-10T12:30:07.854" v="308" actId="478"/>
          <ac:spMkLst>
            <pc:docMk/>
            <pc:sldMk cId="2068084707" sldId="359"/>
            <ac:spMk id="6" creationId="{28B0C1DE-4DC9-429B-8038-904C0F7CC97D}"/>
          </ac:spMkLst>
        </pc:spChg>
      </pc:sldChg>
      <pc:sldChg chg="addSp delSp modSp add mod">
        <pc:chgData name="Tegischer Lukas" userId="f78daebb-0565-485c-bd0e-1cd035e796ff" providerId="ADAL" clId="{AF644586-7E1A-44D0-B652-36EC19FBC272}" dt="2022-04-10T12:30:55.513" v="322" actId="5793"/>
        <pc:sldMkLst>
          <pc:docMk/>
          <pc:sldMk cId="530975698" sldId="360"/>
        </pc:sldMkLst>
        <pc:spChg chg="del">
          <ac:chgData name="Tegischer Lukas" userId="f78daebb-0565-485c-bd0e-1cd035e796ff" providerId="ADAL" clId="{AF644586-7E1A-44D0-B652-36EC19FBC272}" dt="2022-04-10T12:30:46.604" v="317" actId="478"/>
          <ac:spMkLst>
            <pc:docMk/>
            <pc:sldMk cId="530975698" sldId="360"/>
            <ac:spMk id="4" creationId="{E5C4E0F9-DAE2-4EF6-B6C0-689A2599E4C8}"/>
          </ac:spMkLst>
        </pc:spChg>
        <pc:spChg chg="add mod">
          <ac:chgData name="Tegischer Lukas" userId="f78daebb-0565-485c-bd0e-1cd035e796ff" providerId="ADAL" clId="{AF644586-7E1A-44D0-B652-36EC19FBC272}" dt="2022-04-10T12:30:55.513" v="322" actId="5793"/>
          <ac:spMkLst>
            <pc:docMk/>
            <pc:sldMk cId="530975698" sldId="360"/>
            <ac:spMk id="5" creationId="{61EAEE6C-70E6-42C7-BC48-E1A7F1157165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6A61D1B2-D928-428D-B52D-7E41AE884CE5}"/>
    <pc:docChg chg="undo custSel addSld delSld modSld">
      <pc:chgData name="Tegischer Lukas" userId="f78daebb-0565-485c-bd0e-1cd035e796ff" providerId="ADAL" clId="{6A61D1B2-D928-428D-B52D-7E41AE884CE5}" dt="2022-04-10T12:22:14.487" v="124" actId="47"/>
      <pc:docMkLst>
        <pc:docMk/>
      </pc:docMkLst>
      <pc:sldChg chg="modSp mod">
        <pc:chgData name="Tegischer Lukas" userId="f78daebb-0565-485c-bd0e-1cd035e796ff" providerId="ADAL" clId="{6A61D1B2-D928-428D-B52D-7E41AE884CE5}" dt="2022-04-10T12:18:34.49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A61D1B2-D928-428D-B52D-7E41AE884CE5}" dt="2022-04-10T12:18:34.49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6A61D1B2-D928-428D-B52D-7E41AE884CE5}" dt="2022-04-10T12:20:35.941" v="79" actId="1076"/>
        <pc:sldMkLst>
          <pc:docMk/>
          <pc:sldMk cId="3011877641" sldId="343"/>
        </pc:sldMkLst>
        <pc:spChg chg="add mod">
          <ac:chgData name="Tegischer Lukas" userId="f78daebb-0565-485c-bd0e-1cd035e796ff" providerId="ADAL" clId="{6A61D1B2-D928-428D-B52D-7E41AE884CE5}" dt="2022-04-10T12:19:11.226" v="45" actId="21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19:17.539" v="48" actId="14100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6A61D1B2-D928-428D-B52D-7E41AE884CE5}" dt="2022-04-10T12:18:48.788" v="36" actId="1076"/>
          <ac:spMkLst>
            <pc:docMk/>
            <pc:sldMk cId="3011877641" sldId="343"/>
            <ac:spMk id="11" creationId="{2EBA8332-A045-4E5F-A9D2-7DBEB09257D9}"/>
          </ac:spMkLst>
        </pc:spChg>
        <pc:spChg chg="del">
          <ac:chgData name="Tegischer Lukas" userId="f78daebb-0565-485c-bd0e-1cd035e796ff" providerId="ADAL" clId="{6A61D1B2-D928-428D-B52D-7E41AE884CE5}" dt="2022-04-10T12:18:43.523" v="32" actId="478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6A61D1B2-D928-428D-B52D-7E41AE884CE5}" dt="2022-04-10T12:20:29.384" v="78" actId="20577"/>
          <ac:spMkLst>
            <pc:docMk/>
            <pc:sldMk cId="3011877641" sldId="343"/>
            <ac:spMk id="13" creationId="{947C9136-2AE2-430C-A81B-F91D70464F10}"/>
          </ac:spMkLst>
        </pc:spChg>
        <pc:graphicFrameChg chg="add mod modGraphic">
          <ac:chgData name="Tegischer Lukas" userId="f78daebb-0565-485c-bd0e-1cd035e796ff" providerId="ADAL" clId="{6A61D1B2-D928-428D-B52D-7E41AE884CE5}" dt="2022-04-10T12:20:35.941" v="79" actId="1076"/>
          <ac:graphicFrameMkLst>
            <pc:docMk/>
            <pc:sldMk cId="3011877641" sldId="343"/>
            <ac:graphicFrameMk id="4" creationId="{CF723D83-C9C4-425A-828D-DF69CCC380FB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18:44.810" v="33" actId="478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del">
          <ac:chgData name="Tegischer Lukas" userId="f78daebb-0565-485c-bd0e-1cd035e796ff" providerId="ADAL" clId="{6A61D1B2-D928-428D-B52D-7E41AE884CE5}" dt="2022-04-10T12:18:45.190" v="34" actId="478"/>
          <ac:picMkLst>
            <pc:docMk/>
            <pc:sldMk cId="3011877641" sldId="343"/>
            <ac:picMk id="9" creationId="{2082363E-D873-4B30-BC65-53220C0FF3F0}"/>
          </ac:picMkLst>
        </pc:picChg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63694308" sldId="345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50348247" sldId="346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460755027" sldId="347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824629455" sldId="348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010929095" sldId="349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945519041" sldId="350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160555412" sldId="351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27149751" sldId="352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371721103" sldId="353"/>
        </pc:sldMkLst>
      </pc:sldChg>
      <pc:sldChg chg="addSp delSp modSp add mod setBg modAnim">
        <pc:chgData name="Tegischer Lukas" userId="f78daebb-0565-485c-bd0e-1cd035e796ff" providerId="ADAL" clId="{6A61D1B2-D928-428D-B52D-7E41AE884CE5}" dt="2022-04-10T12:22:06.957" v="122"/>
        <pc:sldMkLst>
          <pc:docMk/>
          <pc:sldMk cId="2027001704" sldId="354"/>
        </pc:sldMkLst>
        <pc:spChg chg="del">
          <ac:chgData name="Tegischer Lukas" userId="f78daebb-0565-485c-bd0e-1cd035e796ff" providerId="ADAL" clId="{6A61D1B2-D928-428D-B52D-7E41AE884CE5}" dt="2022-04-10T12:20:48.458" v="84" actId="478"/>
          <ac:spMkLst>
            <pc:docMk/>
            <pc:sldMk cId="2027001704" sldId="354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0:46.796" v="83" actId="478"/>
          <ac:spMkLst>
            <pc:docMk/>
            <pc:sldMk cId="2027001704" sldId="354"/>
            <ac:spMk id="10" creationId="{3AE5F3D7-18A6-44FE-BA8A-D5C951077237}"/>
          </ac:spMkLst>
        </pc:spChg>
        <pc:spChg chg="del">
          <ac:chgData name="Tegischer Lukas" userId="f78daebb-0565-485c-bd0e-1cd035e796ff" providerId="ADAL" clId="{6A61D1B2-D928-428D-B52D-7E41AE884CE5}" dt="2022-04-10T12:20:49.239" v="85" actId="478"/>
          <ac:spMkLst>
            <pc:docMk/>
            <pc:sldMk cId="2027001704" sldId="354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12" creationId="{47F26634-9FA8-4679-B619-B9DFA21E0D15}"/>
          </ac:spMkLst>
        </pc:spChg>
        <pc:spChg chg="del">
          <ac:chgData name="Tegischer Lukas" userId="f78daebb-0565-485c-bd0e-1cd035e796ff" providerId="ADAL" clId="{6A61D1B2-D928-428D-B52D-7E41AE884CE5}" dt="2022-04-10T12:20:46.389" v="82" actId="478"/>
          <ac:spMkLst>
            <pc:docMk/>
            <pc:sldMk cId="2027001704" sldId="354"/>
            <ac:spMk id="13" creationId="{947C9136-2AE2-430C-A81B-F91D70464F10}"/>
          </ac:spMkLst>
        </pc:spChg>
        <pc:spChg chg="add mod">
          <ac:chgData name="Tegischer Lukas" userId="f78daebb-0565-485c-bd0e-1cd035e796ff" providerId="ADAL" clId="{6A61D1B2-D928-428D-B52D-7E41AE884CE5}" dt="2022-04-10T12:21:34.999" v="105" actId="21"/>
          <ac:spMkLst>
            <pc:docMk/>
            <pc:sldMk cId="2027001704" sldId="354"/>
            <ac:spMk id="18" creationId="{87D09E3B-7221-4281-8BF0-CB0D36785B4D}"/>
          </ac:spMkLst>
        </pc:spChg>
        <pc:grpChg chg="add del">
          <ac:chgData name="Tegischer Lukas" userId="f78daebb-0565-485c-bd0e-1cd035e796ff" providerId="ADAL" clId="{6A61D1B2-D928-428D-B52D-7E41AE884CE5}" dt="2022-04-10T12:21:11.910" v="92" actId="26606"/>
          <ac:grpSpMkLst>
            <pc:docMk/>
            <pc:sldMk cId="2027001704" sldId="354"/>
            <ac:grpSpMk id="15" creationId="{79456847-F660-4ED4-9541-E8AB51FCAF6F}"/>
          </ac:grpSpMkLst>
        </pc:grpChg>
        <pc:graphicFrameChg chg="add del mod modGraphic">
          <ac:chgData name="Tegischer Lukas" userId="f78daebb-0565-485c-bd0e-1cd035e796ff" providerId="ADAL" clId="{6A61D1B2-D928-428D-B52D-7E41AE884CE5}" dt="2022-04-10T12:21:12.067" v="93"/>
          <ac:graphicFrameMkLst>
            <pc:docMk/>
            <pc:sldMk cId="2027001704" sldId="354"/>
            <ac:graphicFrameMk id="3" creationId="{23C3FDD4-E662-464B-92F2-83621CD9A059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20:45.749" v="81" actId="478"/>
          <ac:graphicFrameMkLst>
            <pc:docMk/>
            <pc:sldMk cId="2027001704" sldId="354"/>
            <ac:graphicFrameMk id="4" creationId="{CF723D83-C9C4-425A-828D-DF69CCC380FB}"/>
          </ac:graphicFrameMkLst>
        </pc:graphicFrameChg>
        <pc:graphicFrameChg chg="add mod modGraphic">
          <ac:chgData name="Tegischer Lukas" userId="f78daebb-0565-485c-bd0e-1cd035e796ff" providerId="ADAL" clId="{6A61D1B2-D928-428D-B52D-7E41AE884CE5}" dt="2022-04-10T12:21:19.618" v="97" actId="1076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addSp delSp modSp add mod modAnim">
        <pc:chgData name="Tegischer Lukas" userId="f78daebb-0565-485c-bd0e-1cd035e796ff" providerId="ADAL" clId="{6A61D1B2-D928-428D-B52D-7E41AE884CE5}" dt="2022-04-10T12:22:09.257" v="123"/>
        <pc:sldMkLst>
          <pc:docMk/>
          <pc:sldMk cId="4157754205" sldId="355"/>
        </pc:sldMkLst>
        <pc:spChg chg="add mod">
          <ac:chgData name="Tegischer Lukas" userId="f78daebb-0565-485c-bd0e-1cd035e796ff" providerId="ADAL" clId="{6A61D1B2-D928-428D-B52D-7E41AE884CE5}" dt="2022-04-10T12:21:59.623" v="120" actId="20577"/>
          <ac:spMkLst>
            <pc:docMk/>
            <pc:sldMk cId="4157754205" sldId="355"/>
            <ac:spMk id="6" creationId="{FDDD88C7-E2DB-4DCD-A727-0DDB966BC19E}"/>
          </ac:spMkLst>
        </pc:spChg>
        <pc:spChg chg="del">
          <ac:chgData name="Tegischer Lukas" userId="f78daebb-0565-485c-bd0e-1cd035e796ff" providerId="ADAL" clId="{6A61D1B2-D928-428D-B52D-7E41AE884CE5}" dt="2022-04-10T12:21:40.627" v="107" actId="478"/>
          <ac:spMkLst>
            <pc:docMk/>
            <pc:sldMk cId="4157754205" sldId="355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1:41.764" v="108" actId="478"/>
          <ac:spMkLst>
            <pc:docMk/>
            <pc:sldMk cId="4157754205" sldId="355"/>
            <ac:spMk id="18" creationId="{87D09E3B-7221-4281-8BF0-CB0D36785B4D}"/>
          </ac:spMkLst>
        </pc:spChg>
        <pc:graphicFrameChg chg="mod">
          <ac:chgData name="Tegischer Lukas" userId="f78daebb-0565-485c-bd0e-1cd035e796ff" providerId="ADAL" clId="{6A61D1B2-D928-428D-B52D-7E41AE884CE5}" dt="2022-04-10T12:21:52.410" v="112" actId="1076"/>
          <ac:graphicFrameMkLst>
            <pc:docMk/>
            <pc:sldMk cId="4157754205" sldId="355"/>
            <ac:graphicFrameMk id="14" creationId="{97BEC5AE-D1CC-4E07-A0FB-32E794B35A8D}"/>
          </ac:graphicFrameMkLst>
        </pc:graphicFrameChg>
      </pc:sldChg>
    </pc:docChg>
  </pc:docChgLst>
  <pc:docChgLst>
    <pc:chgData name="Tegischer Lukas" userId="f78daebb-0565-485c-bd0e-1cd035e796ff" providerId="ADAL" clId="{E1FECA30-D728-423F-944B-CD22710F2BE7}"/>
    <pc:docChg chg="undo custSel addSld delSld modSld">
      <pc:chgData name="Tegischer Lukas" userId="f78daebb-0565-485c-bd0e-1cd035e796ff" providerId="ADAL" clId="{E1FECA30-D728-423F-944B-CD22710F2BE7}" dt="2022-04-10T12:18:07.225" v="257"/>
      <pc:docMkLst>
        <pc:docMk/>
      </pc:docMkLst>
      <pc:sldChg chg="modSp mod">
        <pc:chgData name="Tegischer Lukas" userId="f78daebb-0565-485c-bd0e-1cd035e796ff" providerId="ADAL" clId="{E1FECA30-D728-423F-944B-CD22710F2BE7}" dt="2022-04-10T12:10:07.981" v="2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1FECA30-D728-423F-944B-CD22710F2BE7}" dt="2022-04-10T12:10:07.981" v="2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1FECA30-D728-423F-944B-CD22710F2BE7}" dt="2022-04-10T12:10:12.417" v="30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E1FECA30-D728-423F-944B-CD22710F2BE7}" dt="2022-04-10T12:10:13.460" v="31" actId="47"/>
        <pc:sldMkLst>
          <pc:docMk/>
          <pc:sldMk cId="3879992012" sldId="341"/>
        </pc:sldMkLst>
      </pc:sldChg>
      <pc:sldChg chg="del">
        <pc:chgData name="Tegischer Lukas" userId="f78daebb-0565-485c-bd0e-1cd035e796ff" providerId="ADAL" clId="{E1FECA30-D728-423F-944B-CD22710F2BE7}" dt="2022-04-10T12:11:28.921" v="60" actId="47"/>
        <pc:sldMkLst>
          <pc:docMk/>
          <pc:sldMk cId="2847839101" sldId="342"/>
        </pc:sldMkLst>
      </pc:sldChg>
      <pc:sldChg chg="addSp delSp modSp add del mod delAnim">
        <pc:chgData name="Tegischer Lukas" userId="f78daebb-0565-485c-bd0e-1cd035e796ff" providerId="ADAL" clId="{E1FECA30-D728-423F-944B-CD22710F2BE7}" dt="2022-04-10T12:11:25.598" v="59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E1FECA30-D728-423F-944B-CD22710F2BE7}" dt="2022-04-10T12:10:25.288" v="34" actId="478"/>
          <ac:spMkLst>
            <pc:docMk/>
            <pc:sldMk cId="3011877641" sldId="343"/>
            <ac:spMk id="10" creationId="{B666F62C-49F9-4901-8D94-7C29693FA575}"/>
          </ac:spMkLst>
        </pc:spChg>
        <pc:spChg chg="mod">
          <ac:chgData name="Tegischer Lukas" userId="f78daebb-0565-485c-bd0e-1cd035e796ff" providerId="ADAL" clId="{E1FECA30-D728-423F-944B-CD22710F2BE7}" dt="2022-04-10T12:11:20.892" v="56" actId="14100"/>
          <ac:spMkLst>
            <pc:docMk/>
            <pc:sldMk cId="3011877641" sldId="343"/>
            <ac:spMk id="12" creationId="{F260D0EF-BBD5-4BEC-97A7-7D906072D188}"/>
          </ac:spMkLst>
        </pc:spChg>
        <pc:spChg chg="del">
          <ac:chgData name="Tegischer Lukas" userId="f78daebb-0565-485c-bd0e-1cd035e796ff" providerId="ADAL" clId="{E1FECA30-D728-423F-944B-CD22710F2BE7}" dt="2022-04-10T12:10:29.623" v="38" actId="478"/>
          <ac:spMkLst>
            <pc:docMk/>
            <pc:sldMk cId="3011877641" sldId="343"/>
            <ac:spMk id="13" creationId="{13E59A43-5124-4EA3-9A72-CD4D1621C050}"/>
          </ac:spMkLst>
        </pc:spChg>
        <pc:graphicFrameChg chg="del modGraphic">
          <ac:chgData name="Tegischer Lukas" userId="f78daebb-0565-485c-bd0e-1cd035e796ff" providerId="ADAL" clId="{E1FECA30-D728-423F-944B-CD22710F2BE7}" dt="2022-04-10T12:10:28.404" v="37" actId="478"/>
          <ac:graphicFrameMkLst>
            <pc:docMk/>
            <pc:sldMk cId="3011877641" sldId="343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E1FECA30-D728-423F-944B-CD22710F2BE7}" dt="2022-04-10T12:10:26.920" v="35" actId="478"/>
          <ac:graphicFrameMkLst>
            <pc:docMk/>
            <pc:sldMk cId="3011877641" sldId="343"/>
            <ac:graphicFrameMk id="3" creationId="{F87D8778-94EF-4CD0-A46A-59BC10223DF1}"/>
          </ac:graphicFrameMkLst>
        </pc:graphicFrameChg>
        <pc:graphicFrameChg chg="add mod">
          <ac:chgData name="Tegischer Lukas" userId="f78daebb-0565-485c-bd0e-1cd035e796ff" providerId="ADAL" clId="{E1FECA30-D728-423F-944B-CD22710F2BE7}" dt="2022-04-10T12:11:06.070" v="49" actId="1076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add mod">
          <ac:chgData name="Tegischer Lukas" userId="f78daebb-0565-485c-bd0e-1cd035e796ff" providerId="ADAL" clId="{E1FECA30-D728-423F-944B-CD22710F2BE7}" dt="2022-04-10T12:11:25.598" v="59" actId="1076"/>
          <ac:picMkLst>
            <pc:docMk/>
            <pc:sldMk cId="3011877641" sldId="343"/>
            <ac:picMk id="9" creationId="{2082363E-D873-4B30-BC65-53220C0FF3F0}"/>
          </ac:picMkLst>
        </pc:picChg>
        <pc:picChg chg="del">
          <ac:chgData name="Tegischer Lukas" userId="f78daebb-0565-485c-bd0e-1cd035e796ff" providerId="ADAL" clId="{E1FECA30-D728-423F-944B-CD22710F2BE7}" dt="2022-04-10T12:11:03.480" v="48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Sp del mod">
        <pc:chgData name="Tegischer Lukas" userId="f78daebb-0565-485c-bd0e-1cd035e796ff" providerId="ADAL" clId="{E1FECA30-D728-423F-944B-CD22710F2BE7}" dt="2022-04-10T12:11:45.938" v="65" actId="47"/>
        <pc:sldMkLst>
          <pc:docMk/>
          <pc:sldMk cId="1294659778" sldId="344"/>
        </pc:sldMkLst>
        <pc:spChg chg="del">
          <ac:chgData name="Tegischer Lukas" userId="f78daebb-0565-485c-bd0e-1cd035e796ff" providerId="ADAL" clId="{E1FECA30-D728-423F-944B-CD22710F2BE7}" dt="2022-04-10T12:11:40.054" v="63" actId="478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E1FECA30-D728-423F-944B-CD22710F2BE7}" dt="2022-04-10T12:11:38.008" v="62" actId="207"/>
          <ac:spMkLst>
            <pc:docMk/>
            <pc:sldMk cId="1294659778" sldId="344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E1FECA30-D728-423F-944B-CD22710F2BE7}" dt="2022-04-10T12:11:41.085" v="64" actId="478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1:54.239" v="75" actId="20577"/>
        <pc:sldMkLst>
          <pc:docMk/>
          <pc:sldMk cId="263694308" sldId="345"/>
        </pc:sldMkLst>
        <pc:spChg chg="mod">
          <ac:chgData name="Tegischer Lukas" userId="f78daebb-0565-485c-bd0e-1cd035e796ff" providerId="ADAL" clId="{E1FECA30-D728-423F-944B-CD22710F2BE7}" dt="2022-04-10T12:11:54.239" v="75" actId="20577"/>
          <ac:spMkLst>
            <pc:docMk/>
            <pc:sldMk cId="263694308" sldId="345"/>
            <ac:spMk id="11" creationId="{2EBA8332-A045-4E5F-A9D2-7DBEB09257D9}"/>
          </ac:spMkLst>
        </pc:spChg>
      </pc:sldChg>
      <pc:sldChg chg="modSp mod">
        <pc:chgData name="Tegischer Lukas" userId="f78daebb-0565-485c-bd0e-1cd035e796ff" providerId="ADAL" clId="{E1FECA30-D728-423F-944B-CD22710F2BE7}" dt="2022-04-10T12:12:24.584" v="91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1FECA30-D728-423F-944B-CD22710F2BE7}" dt="2022-04-10T12:12:24.584" v="91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2:36.978" v="109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1FECA30-D728-423F-944B-CD22710F2BE7}" dt="2022-04-10T12:12:36.978" v="109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  <pc:sldChg chg="addSp delSp modSp new mod modAnim">
        <pc:chgData name="Tegischer Lukas" userId="f78daebb-0565-485c-bd0e-1cd035e796ff" providerId="ADAL" clId="{E1FECA30-D728-423F-944B-CD22710F2BE7}" dt="2022-04-10T12:17:56.108" v="253"/>
        <pc:sldMkLst>
          <pc:docMk/>
          <pc:sldMk cId="2010929095" sldId="349"/>
        </pc:sldMkLst>
        <pc:spChg chg="del">
          <ac:chgData name="Tegischer Lukas" userId="f78daebb-0565-485c-bd0e-1cd035e796ff" providerId="ADAL" clId="{E1FECA30-D728-423F-944B-CD22710F2BE7}" dt="2022-04-10T12:12:51.349" v="112" actId="478"/>
          <ac:spMkLst>
            <pc:docMk/>
            <pc:sldMk cId="2010929095" sldId="349"/>
            <ac:spMk id="2" creationId="{C9D37A49-6EB4-4D49-9E37-B5A230B25944}"/>
          </ac:spMkLst>
        </pc:spChg>
        <pc:spChg chg="del">
          <ac:chgData name="Tegischer Lukas" userId="f78daebb-0565-485c-bd0e-1cd035e796ff" providerId="ADAL" clId="{E1FECA30-D728-423F-944B-CD22710F2BE7}" dt="2022-04-10T12:12:52.067" v="113" actId="478"/>
          <ac:spMkLst>
            <pc:docMk/>
            <pc:sldMk cId="2010929095" sldId="349"/>
            <ac:spMk id="3" creationId="{7A1661FF-C291-4B11-B68A-61FA983D2ACF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4" creationId="{574579EA-0D2C-4C04-B726-7CC4E27E5302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5" creationId="{FA581CAE-0734-4BAD-9F52-6673CEC880E7}"/>
          </ac:spMkLst>
        </pc:spChg>
        <pc:spChg chg="add mod">
          <ac:chgData name="Tegischer Lukas" userId="f78daebb-0565-485c-bd0e-1cd035e796ff" providerId="ADAL" clId="{E1FECA30-D728-423F-944B-CD22710F2BE7}" dt="2022-04-10T12:13:15.201" v="119" actId="14100"/>
          <ac:spMkLst>
            <pc:docMk/>
            <pc:sldMk cId="2010929095" sldId="349"/>
            <ac:spMk id="8" creationId="{C668D6E4-5CA2-4CB8-AF6E-EBABE62506C0}"/>
          </ac:spMkLst>
        </pc:spChg>
        <pc:spChg chg="add mod">
          <ac:chgData name="Tegischer Lukas" userId="f78daebb-0565-485c-bd0e-1cd035e796ff" providerId="ADAL" clId="{E1FECA30-D728-423F-944B-CD22710F2BE7}" dt="2022-04-10T12:13:53.804" v="138" actId="1076"/>
          <ac:spMkLst>
            <pc:docMk/>
            <pc:sldMk cId="2010929095" sldId="349"/>
            <ac:spMk id="11" creationId="{E630A9D7-8CED-4B99-99B0-8C079AEB9972}"/>
          </ac:spMkLst>
        </pc:spChg>
        <pc:picChg chg="add mod">
          <ac:chgData name="Tegischer Lukas" userId="f78daebb-0565-485c-bd0e-1cd035e796ff" providerId="ADAL" clId="{E1FECA30-D728-423F-944B-CD22710F2BE7}" dt="2022-04-10T12:14:29.837" v="153" actId="14100"/>
          <ac:picMkLst>
            <pc:docMk/>
            <pc:sldMk cId="2010929095" sldId="349"/>
            <ac:picMk id="9" creationId="{39F56E68-3734-4AC8-BE4F-16F49DDC6988}"/>
          </ac:picMkLst>
        </pc:picChg>
        <pc:picChg chg="add del">
          <ac:chgData name="Tegischer Lukas" userId="f78daebb-0565-485c-bd0e-1cd035e796ff" providerId="ADAL" clId="{E1FECA30-D728-423F-944B-CD22710F2BE7}" dt="2022-04-10T12:13:05.775" v="115"/>
          <ac:picMkLst>
            <pc:docMk/>
            <pc:sldMk cId="2010929095" sldId="349"/>
            <ac:picMk id="1025" creationId="{C49055E1-8658-4044-8DF3-F2BD588337A5}"/>
          </ac:picMkLst>
        </pc:picChg>
      </pc:sldChg>
      <pc:sldChg chg="del">
        <pc:chgData name="Tegischer Lukas" userId="f78daebb-0565-485c-bd0e-1cd035e796ff" providerId="ADAL" clId="{E1FECA30-D728-423F-944B-CD22710F2BE7}" dt="2022-04-10T12:12:47.445" v="110" actId="47"/>
        <pc:sldMkLst>
          <pc:docMk/>
          <pc:sldMk cId="3769292252" sldId="349"/>
        </pc:sldMkLst>
      </pc:sldChg>
      <pc:sldChg chg="addSp delSp modSp add mod modAnim">
        <pc:chgData name="Tegischer Lukas" userId="f78daebb-0565-485c-bd0e-1cd035e796ff" providerId="ADAL" clId="{E1FECA30-D728-423F-944B-CD22710F2BE7}" dt="2022-04-10T12:17:58.761" v="254"/>
        <pc:sldMkLst>
          <pc:docMk/>
          <pc:sldMk cId="1945519041" sldId="350"/>
        </pc:sldMkLst>
        <pc:spChg chg="add mod">
          <ac:chgData name="Tegischer Lukas" userId="f78daebb-0565-485c-bd0e-1cd035e796ff" providerId="ADAL" clId="{E1FECA30-D728-423F-944B-CD22710F2BE7}" dt="2022-04-10T12:14:23.024" v="152" actId="20577"/>
          <ac:spMkLst>
            <pc:docMk/>
            <pc:sldMk cId="1945519041" sldId="350"/>
            <ac:spMk id="6" creationId="{4A726433-928B-4EA4-A675-DC7ECFB06BFD}"/>
          </ac:spMkLst>
        </pc:spChg>
        <pc:spChg chg="del">
          <ac:chgData name="Tegischer Lukas" userId="f78daebb-0565-485c-bd0e-1cd035e796ff" providerId="ADAL" clId="{E1FECA30-D728-423F-944B-CD22710F2BE7}" dt="2022-04-10T12:14:00.426" v="141" actId="478"/>
          <ac:spMkLst>
            <pc:docMk/>
            <pc:sldMk cId="1945519041" sldId="350"/>
            <ac:spMk id="8" creationId="{C668D6E4-5CA2-4CB8-AF6E-EBABE62506C0}"/>
          </ac:spMkLst>
        </pc:spChg>
        <pc:spChg chg="del">
          <ac:chgData name="Tegischer Lukas" userId="f78daebb-0565-485c-bd0e-1cd035e796ff" providerId="ADAL" clId="{E1FECA30-D728-423F-944B-CD22710F2BE7}" dt="2022-04-10T12:14:02.797" v="143" actId="478"/>
          <ac:spMkLst>
            <pc:docMk/>
            <pc:sldMk cId="1945519041" sldId="350"/>
            <ac:spMk id="11" creationId="{E630A9D7-8CED-4B99-99B0-8C079AEB9972}"/>
          </ac:spMkLst>
        </pc:spChg>
        <pc:picChg chg="mod">
          <ac:chgData name="Tegischer Lukas" userId="f78daebb-0565-485c-bd0e-1cd035e796ff" providerId="ADAL" clId="{E1FECA30-D728-423F-944B-CD22710F2BE7}" dt="2022-04-10T12:14:38.136" v="155" actId="1076"/>
          <ac:picMkLst>
            <pc:docMk/>
            <pc:sldMk cId="1945519041" sldId="350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3.287" v="256"/>
        <pc:sldMkLst>
          <pc:docMk/>
          <pc:sldMk cId="3160555412" sldId="351"/>
        </pc:sldMkLst>
        <pc:spChg chg="add mod">
          <ac:chgData name="Tegischer Lukas" userId="f78daebb-0565-485c-bd0e-1cd035e796ff" providerId="ADAL" clId="{E1FECA30-D728-423F-944B-CD22710F2BE7}" dt="2022-04-10T12:17:00.533" v="233" actId="207"/>
          <ac:spMkLst>
            <pc:docMk/>
            <pc:sldMk cId="3160555412" sldId="351"/>
            <ac:spMk id="5" creationId="{2BEE8899-70B0-4D16-8334-BDD4283178C5}"/>
          </ac:spMkLst>
        </pc:spChg>
        <pc:spChg chg="del">
          <ac:chgData name="Tegischer Lukas" userId="f78daebb-0565-485c-bd0e-1cd035e796ff" providerId="ADAL" clId="{E1FECA30-D728-423F-944B-CD22710F2BE7}" dt="2022-04-10T12:15:04.916" v="157" actId="478"/>
          <ac:spMkLst>
            <pc:docMk/>
            <pc:sldMk cId="3160555412" sldId="351"/>
            <ac:spMk id="6" creationId="{4A726433-928B-4EA4-A675-DC7ECFB06BFD}"/>
          </ac:spMkLst>
        </pc:spChg>
        <pc:picChg chg="add mod">
          <ac:chgData name="Tegischer Lukas" userId="f78daebb-0565-485c-bd0e-1cd035e796ff" providerId="ADAL" clId="{E1FECA30-D728-423F-944B-CD22710F2BE7}" dt="2022-04-10T12:16:00.589" v="207" actId="1076"/>
          <ac:picMkLst>
            <pc:docMk/>
            <pc:sldMk cId="3160555412" sldId="351"/>
            <ac:picMk id="7" creationId="{B7401F13-66FE-42CB-B337-9CE28605CDA8}"/>
          </ac:picMkLst>
        </pc:picChg>
        <pc:picChg chg="del">
          <ac:chgData name="Tegischer Lukas" userId="f78daebb-0565-485c-bd0e-1cd035e796ff" providerId="ADAL" clId="{E1FECA30-D728-423F-944B-CD22710F2BE7}" dt="2022-04-10T12:15:05.494" v="158" actId="478"/>
          <ac:picMkLst>
            <pc:docMk/>
            <pc:sldMk cId="3160555412" sldId="351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7.225" v="257"/>
        <pc:sldMkLst>
          <pc:docMk/>
          <pc:sldMk cId="3727149751" sldId="352"/>
        </pc:sldMkLst>
        <pc:spChg chg="del">
          <ac:chgData name="Tegischer Lukas" userId="f78daebb-0565-485c-bd0e-1cd035e796ff" providerId="ADAL" clId="{E1FECA30-D728-423F-944B-CD22710F2BE7}" dt="2022-04-10T12:16:21.757" v="209" actId="478"/>
          <ac:spMkLst>
            <pc:docMk/>
            <pc:sldMk cId="3727149751" sldId="352"/>
            <ac:spMk id="5" creationId="{2BEE8899-70B0-4D16-8334-BDD4283178C5}"/>
          </ac:spMkLst>
        </pc:spChg>
        <pc:spChg chg="add mod">
          <ac:chgData name="Tegischer Lukas" userId="f78daebb-0565-485c-bd0e-1cd035e796ff" providerId="ADAL" clId="{E1FECA30-D728-423F-944B-CD22710F2BE7}" dt="2022-04-10T12:17:18.848" v="247" actId="404"/>
          <ac:spMkLst>
            <pc:docMk/>
            <pc:sldMk cId="3727149751" sldId="352"/>
            <ac:spMk id="6" creationId="{FC723EDB-97E0-476E-A6DB-09B74C4E79CF}"/>
          </ac:spMkLst>
        </pc:spChg>
        <pc:picChg chg="del">
          <ac:chgData name="Tegischer Lukas" userId="f78daebb-0565-485c-bd0e-1cd035e796ff" providerId="ADAL" clId="{E1FECA30-D728-423F-944B-CD22710F2BE7}" dt="2022-04-10T12:16:22.163" v="210" actId="478"/>
          <ac:picMkLst>
            <pc:docMk/>
            <pc:sldMk cId="3727149751" sldId="352"/>
            <ac:picMk id="7" creationId="{B7401F13-66FE-42CB-B337-9CE28605CDA8}"/>
          </ac:picMkLst>
        </pc:picChg>
        <pc:picChg chg="add mod">
          <ac:chgData name="Tegischer Lukas" userId="f78daebb-0565-485c-bd0e-1cd035e796ff" providerId="ADAL" clId="{E1FECA30-D728-423F-944B-CD22710F2BE7}" dt="2022-04-10T12:16:46.949" v="227" actId="1076"/>
          <ac:picMkLst>
            <pc:docMk/>
            <pc:sldMk cId="3727149751" sldId="352"/>
            <ac:picMk id="8" creationId="{C0C61C66-16DC-43C6-BF08-AD45EA8155A7}"/>
          </ac:picMkLst>
        </pc:picChg>
      </pc:sldChg>
      <pc:sldChg chg="delSp modSp add mod">
        <pc:chgData name="Tegischer Lukas" userId="f78daebb-0565-485c-bd0e-1cd035e796ff" providerId="ADAL" clId="{E1FECA30-D728-423F-944B-CD22710F2BE7}" dt="2022-04-10T12:17:37.595" v="252" actId="1076"/>
        <pc:sldMkLst>
          <pc:docMk/>
          <pc:sldMk cId="2371721103" sldId="353"/>
        </pc:sldMkLst>
        <pc:spChg chg="del mod">
          <ac:chgData name="Tegischer Lukas" userId="f78daebb-0565-485c-bd0e-1cd035e796ff" providerId="ADAL" clId="{E1FECA30-D728-423F-944B-CD22710F2BE7}" dt="2022-04-10T12:17:36.196" v="251"/>
          <ac:spMkLst>
            <pc:docMk/>
            <pc:sldMk cId="2371721103" sldId="353"/>
            <ac:spMk id="6" creationId="{FC723EDB-97E0-476E-A6DB-09B74C4E79CF}"/>
          </ac:spMkLst>
        </pc:spChg>
        <pc:picChg chg="mod">
          <ac:chgData name="Tegischer Lukas" userId="f78daebb-0565-485c-bd0e-1cd035e796ff" providerId="ADAL" clId="{E1FECA30-D728-423F-944B-CD22710F2BE7}" dt="2022-04-10T12:17:37.595" v="252" actId="1076"/>
          <ac:picMkLst>
            <pc:docMk/>
            <pc:sldMk cId="2371721103" sldId="353"/>
            <ac:picMk id="8" creationId="{C0C61C66-16DC-43C6-BF08-AD45EA8155A7}"/>
          </ac:picMkLst>
        </pc:picChg>
      </pc:sldChg>
    </pc:docChg>
  </pc:docChgLst>
  <pc:docChgLst>
    <pc:chgData name="Tegischer Lukas" userId="f78daebb-0565-485c-bd0e-1cd035e796ff" providerId="ADAL" clId="{B1F2C98F-96B6-422F-9BE5-D6615651F15D}"/>
    <pc:docChg chg="custSel delSld modSld">
      <pc:chgData name="Tegischer Lukas" userId="f78daebb-0565-485c-bd0e-1cd035e796ff" providerId="ADAL" clId="{B1F2C98F-96B6-422F-9BE5-D6615651F15D}" dt="2022-11-04T11:18:34.469" v="2" actId="47"/>
      <pc:docMkLst>
        <pc:docMk/>
      </pc:docMkLst>
      <pc:sldChg chg="delSp mod delAnim">
        <pc:chgData name="Tegischer Lukas" userId="f78daebb-0565-485c-bd0e-1cd035e796ff" providerId="ADAL" clId="{B1F2C98F-96B6-422F-9BE5-D6615651F15D}" dt="2022-11-04T11:18:31.44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B1F2C98F-96B6-422F-9BE5-D6615651F15D}" dt="2022-11-04T11:18:29.734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1F2C98F-96B6-422F-9BE5-D6615651F15D}" dt="2022-11-04T11:18:31.441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1F2C98F-96B6-422F-9BE5-D6615651F15D}" dt="2022-11-04T11:18:34.469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01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677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14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015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241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80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Zentralmaß: Arithmetisches Mittel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7999" y="141764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Zentralmaß: Arithmetisches Mittel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62B2BC0-4BE7-4C82-9851-867387B255E8}"/>
                  </a:ext>
                </a:extLst>
              </p:cNvPr>
              <p:cNvSpPr txBox="1"/>
              <p:nvPr/>
            </p:nvSpPr>
            <p:spPr>
              <a:xfrm>
                <a:off x="966787" y="2552868"/>
                <a:ext cx="10258425" cy="24533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Sind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 einer Datenreihe gegeben, so gilt für das arithmetische Mittel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(Summe aller Werte, dividiert durch die Anzahl)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1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arithmetische Mittel gibt den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mittleren/durchschnittlichen Wert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einer Datenreihe an.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62B2BC0-4BE7-4C82-9851-867387B25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87" y="2552868"/>
                <a:ext cx="10258425" cy="2453300"/>
              </a:xfrm>
              <a:prstGeom prst="rect">
                <a:avLst/>
              </a:prstGeom>
              <a:blipFill>
                <a:blip r:embed="rId3"/>
                <a:stretch>
                  <a:fillRect t="-1244" r="-416" b="-17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2671763" y="484194"/>
            <a:ext cx="68484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Berechnung über die absoluten Häufigkeiten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331C50D-F340-42B3-B0C7-E894AF42C7E6}"/>
                  </a:ext>
                </a:extLst>
              </p:cNvPr>
              <p:cNvSpPr txBox="1"/>
              <p:nvPr/>
            </p:nvSpPr>
            <p:spPr>
              <a:xfrm>
                <a:off x="1243012" y="1329643"/>
                <a:ext cx="9705975" cy="1905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Sind die absoluten Häufigkeiten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´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Daten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gegeben, so kannst du das arithmetische Mittel mit folgender Formel berechnen: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05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331C50D-F340-42B3-B0C7-E894AF42C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012" y="1329643"/>
                <a:ext cx="9705975" cy="1905843"/>
              </a:xfrm>
              <a:prstGeom prst="rect">
                <a:avLst/>
              </a:prstGeom>
              <a:blipFill>
                <a:blip r:embed="rId3"/>
                <a:stretch>
                  <a:fillRect t="-12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361F6A40-FDA8-419A-AE72-20B2E08C5B7C}"/>
              </a:ext>
            </a:extLst>
          </p:cNvPr>
          <p:cNvSpPr txBox="1"/>
          <p:nvPr/>
        </p:nvSpPr>
        <p:spPr>
          <a:xfrm>
            <a:off x="2671763" y="3557715"/>
            <a:ext cx="68484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Berechnung über die relativen Häufigkeiten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30F98D2-C848-40B9-81D1-DF832C7F14EB}"/>
                  </a:ext>
                </a:extLst>
              </p:cNvPr>
              <p:cNvSpPr txBox="1"/>
              <p:nvPr/>
            </p:nvSpPr>
            <p:spPr>
              <a:xfrm>
                <a:off x="557211" y="4366873"/>
                <a:ext cx="11077575" cy="17315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Sind die relativen Häufigkeiten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Daten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gegeben, so kannst du das arithmetische Mittel mit folgender Formel berechnen: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30F98D2-C848-40B9-81D1-DF832C7F1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11" y="4366873"/>
                <a:ext cx="11077575" cy="17315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50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9594199A-A0A2-4EBF-815D-05F09ABD95E7}"/>
              </a:ext>
            </a:extLst>
          </p:cNvPr>
          <p:cNvSpPr txBox="1"/>
          <p:nvPr/>
        </p:nvSpPr>
        <p:spPr>
          <a:xfrm>
            <a:off x="1209675" y="325486"/>
            <a:ext cx="9772650" cy="838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Bemerkung: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drei Formeln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liefern allesamt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dasselbe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Ergebnis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hängt jedoch davon ab, in welcher Form die Werte gegeben sind.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EC0668A-B987-4C43-AD30-B8441B62886D}"/>
                  </a:ext>
                </a:extLst>
              </p:cNvPr>
              <p:cNvSpPr txBox="1"/>
              <p:nvPr/>
            </p:nvSpPr>
            <p:spPr>
              <a:xfrm>
                <a:off x="361950" y="1317189"/>
                <a:ext cx="11544300" cy="2946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Kinderärztin hat im Laufe eines Tages das Gewicht von sieben Kindern im Alter zwischen 2 und 4 Jahren gemessen und folgende Werte erhalten: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17, 8 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20,5 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15,7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16,3 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20,1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17,6 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18,0 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Aufgabenstellung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Berechne das durchschnittliche Gewicht.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Wenn alle Daten in einer Liste angegeben sind, ist es sinnvoll, die Basis-Formel zu verwenden:</a:t>
                </a:r>
                <a:br>
                  <a:rPr lang="de-AT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𝐴𝑟𝑖𝑡h𝑚𝑒𝑡𝑖𝑠𝑐h𝑒𝑠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𝑀𝑖𝑡𝑡𝑒𝑙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𝑆𝑢𝑚𝑚𝑒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𝑎𝑙𝑙𝑒𝑟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𝑊𝑒𝑟𝑡𝑒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𝐴𝑛𝑧𝑎h𝑙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𝑑𝑒𝑟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𝑊𝑒𝑟𝑡𝑒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EC0668A-B987-4C43-AD30-B8441B628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1317189"/>
                <a:ext cx="11544300" cy="2946191"/>
              </a:xfrm>
              <a:prstGeom prst="rect">
                <a:avLst/>
              </a:prstGeom>
              <a:blipFill>
                <a:blip r:embed="rId3"/>
                <a:stretch>
                  <a:fillRect l="-422" t="-82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0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02483B6-06B5-4E21-B88D-6E7493473DD0}"/>
              </a:ext>
            </a:extLst>
          </p:cNvPr>
          <p:cNvSpPr txBox="1"/>
          <p:nvPr/>
        </p:nvSpPr>
        <p:spPr>
          <a:xfrm>
            <a:off x="371475" y="402233"/>
            <a:ext cx="11049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einer Vokabel-Wiederholung wurden sieben Vokabeln abgeprüft. Für jede richtige Übersetzung gibt es einen Punkt. Die Tabelle veranschaulicht die Ergebnisse der Wiederholung.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087E488-B9EC-4210-967B-9239F62A26C0}"/>
                  </a:ext>
                </a:extLst>
              </p:cNvPr>
              <p:cNvSpPr txBox="1"/>
              <p:nvPr/>
            </p:nvSpPr>
            <p:spPr>
              <a:xfrm>
                <a:off x="371474" y="3144203"/>
                <a:ext cx="9915525" cy="13672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Aufgabenstellung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Berechne die durchschnittliche Punktzahl der Schülerinnen und Schüler.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Es sind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absoluten Häufigkeiten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möglichen Punktzahlen gegeben. Insgesamt haben 25 Schülerinnen und Schüler teilgenommen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 Anwendung der Formel über die absoluten HF: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087E488-B9EC-4210-967B-9239F62A2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4" y="3144203"/>
                <a:ext cx="9915525" cy="1367234"/>
              </a:xfrm>
              <a:prstGeom prst="rect">
                <a:avLst/>
              </a:prstGeom>
              <a:blipFill>
                <a:blip r:embed="rId3"/>
                <a:stretch>
                  <a:fillRect l="-554" t="-22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273E99A3-BE7F-4972-BB86-48C105751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90759"/>
              </p:ext>
            </p:extLst>
          </p:nvPr>
        </p:nvGraphicFramePr>
        <p:xfrm>
          <a:off x="733425" y="1232692"/>
          <a:ext cx="10496545" cy="14628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704903753"/>
                    </a:ext>
                  </a:extLst>
                </a:gridCol>
                <a:gridCol w="1015522">
                  <a:extLst>
                    <a:ext uri="{9D8B030D-6E8A-4147-A177-3AD203B41FA5}">
                      <a16:colId xmlns:a16="http://schemas.microsoft.com/office/drawing/2014/main" val="1361585696"/>
                    </a:ext>
                  </a:extLst>
                </a:gridCol>
                <a:gridCol w="1165959">
                  <a:extLst>
                    <a:ext uri="{9D8B030D-6E8A-4147-A177-3AD203B41FA5}">
                      <a16:colId xmlns:a16="http://schemas.microsoft.com/office/drawing/2014/main" val="3642533716"/>
                    </a:ext>
                  </a:extLst>
                </a:gridCol>
                <a:gridCol w="1165959">
                  <a:extLst>
                    <a:ext uri="{9D8B030D-6E8A-4147-A177-3AD203B41FA5}">
                      <a16:colId xmlns:a16="http://schemas.microsoft.com/office/drawing/2014/main" val="1898537498"/>
                    </a:ext>
                  </a:extLst>
                </a:gridCol>
                <a:gridCol w="1166931">
                  <a:extLst>
                    <a:ext uri="{9D8B030D-6E8A-4147-A177-3AD203B41FA5}">
                      <a16:colId xmlns:a16="http://schemas.microsoft.com/office/drawing/2014/main" val="777532194"/>
                    </a:ext>
                  </a:extLst>
                </a:gridCol>
                <a:gridCol w="1166931">
                  <a:extLst>
                    <a:ext uri="{9D8B030D-6E8A-4147-A177-3AD203B41FA5}">
                      <a16:colId xmlns:a16="http://schemas.microsoft.com/office/drawing/2014/main" val="3264772775"/>
                    </a:ext>
                  </a:extLst>
                </a:gridCol>
                <a:gridCol w="1166931">
                  <a:extLst>
                    <a:ext uri="{9D8B030D-6E8A-4147-A177-3AD203B41FA5}">
                      <a16:colId xmlns:a16="http://schemas.microsoft.com/office/drawing/2014/main" val="4131174317"/>
                    </a:ext>
                  </a:extLst>
                </a:gridCol>
                <a:gridCol w="1166931">
                  <a:extLst>
                    <a:ext uri="{9D8B030D-6E8A-4147-A177-3AD203B41FA5}">
                      <a16:colId xmlns:a16="http://schemas.microsoft.com/office/drawing/2014/main" val="3949145261"/>
                    </a:ext>
                  </a:extLst>
                </a:gridCol>
                <a:gridCol w="1166931">
                  <a:extLst>
                    <a:ext uri="{9D8B030D-6E8A-4147-A177-3AD203B41FA5}">
                      <a16:colId xmlns:a16="http://schemas.microsoft.com/office/drawing/2014/main" val="3505129966"/>
                    </a:ext>
                  </a:extLst>
                </a:gridCol>
              </a:tblGrid>
              <a:tr h="731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Punktzahl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0 Punkte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1 Punkt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2 Punkte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3 Punkte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4 Punkte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5 Punkte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6 Punkte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7 Punkte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930831"/>
                  </a:ext>
                </a:extLst>
              </a:tr>
              <a:tr h="731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Anzahl SchülerInnen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</a:rPr>
                        <a:t>1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3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4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2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7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4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1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</a:rPr>
                        <a:t>3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13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7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8B0C1DE-4DC9-429B-8038-904C0F7CC97D}"/>
              </a:ext>
            </a:extLst>
          </p:cNvPr>
          <p:cNvSpPr txBox="1"/>
          <p:nvPr/>
        </p:nvSpPr>
        <p:spPr>
          <a:xfrm>
            <a:off x="380999" y="301129"/>
            <a:ext cx="1151572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einer schriftlichen Wiederholung (maximal: 20 Punkte) haben die Schülerinnen und Schüler durchschnittlich 15,4 Punkte erreicht. Wie viele SchülerInnen haben daran teilgenommen, wenn alle zusammen 308 Punkte erzielt haben?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4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5C4E0F9-DAE2-4EF6-B6C0-689A2599E4C8}"/>
                  </a:ext>
                </a:extLst>
              </p:cNvPr>
              <p:cNvSpPr txBox="1"/>
              <p:nvPr/>
            </p:nvSpPr>
            <p:spPr>
              <a:xfrm>
                <a:off x="361950" y="332835"/>
                <a:ext cx="10972800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4)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Bei einem Weitsprungwettkampf beträgt die durchschnittliche Sprungweite der 13 teilnehmenden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Kindern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2,95 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Das vierzehnte Kind der Schulklasse war leider erkrankt und hat den Wettkampf in der darauffolgenden Woche nachgeholt. Dabei wurde eine Weite von 3,58 m erzielt. Berechne das arithmetische Mittel aller 14 Schülerinnen und Schüler dieser Klasse.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5C4E0F9-DAE2-4EF6-B6C0-689A2599E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332835"/>
                <a:ext cx="10972800" cy="1264642"/>
              </a:xfrm>
              <a:prstGeom prst="rect">
                <a:avLst/>
              </a:prstGeom>
              <a:blipFill>
                <a:blip r:embed="rId3"/>
                <a:stretch>
                  <a:fillRect l="-444" t="-2415" r="-222" b="-7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08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61EAEE6C-70E6-42C7-BC48-E1A7F1157165}"/>
              </a:ext>
            </a:extLst>
          </p:cNvPr>
          <p:cNvSpPr txBox="1"/>
          <p:nvPr/>
        </p:nvSpPr>
        <p:spPr>
          <a:xfrm>
            <a:off x="457199" y="399231"/>
            <a:ext cx="10353675" cy="1406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5)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Bei einer Messung des Körpergewichts haben sechs Jugendliche ein durchschnittliches Gewicht von 73, 5 kg aufgewiesen.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Fünf der sechs Werte sind gegeben: 65, 8 kg; 78,9 kg, 80,2 kg, 80,5 kg, 53,7 kg. Wie schwer muss der sechste Jugendliche sein?</a:t>
            </a:r>
          </a:p>
        </p:txBody>
      </p:sp>
    </p:spTree>
    <p:extLst>
      <p:ext uri="{BB962C8B-B14F-4D97-AF65-F5344CB8AC3E}">
        <p14:creationId xmlns:p14="http://schemas.microsoft.com/office/powerpoint/2010/main" val="53097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506</Words>
  <Application>Microsoft Office PowerPoint</Application>
  <PresentationFormat>Breitbild</PresentationFormat>
  <Paragraphs>48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Zentralmaß: Arithmetisches Mittel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2022-11-04T11:18:35Z</dcterms:modified>
</cp:coreProperties>
</file>