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0"/>
  </p:notesMasterIdLst>
  <p:sldIdLst>
    <p:sldId id="256" r:id="rId2"/>
    <p:sldId id="343" r:id="rId3"/>
    <p:sldId id="356" r:id="rId4"/>
    <p:sldId id="354" r:id="rId5"/>
    <p:sldId id="357" r:id="rId6"/>
    <p:sldId id="358" r:id="rId7"/>
    <p:sldId id="359" r:id="rId8"/>
    <p:sldId id="360" r:id="rId9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Tegischer Lukas" initials="TL" lastIdx="1" clrIdx="0">
    <p:extLst>
      <p:ext uri="{19B8F6BF-5375-455C-9EA6-DF929625EA0E}">
        <p15:presenceInfo xmlns:p15="http://schemas.microsoft.com/office/powerpoint/2012/main" userId="Tegischer Lukas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ittlere Formatvorlage 2 - Akz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940675A-B579-460E-94D1-54222C63F5DA}" styleName="Keine Formatvorlage, Tabellen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0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egischer Lukas" userId="f78daebb-0565-485c-bd0e-1cd035e796ff" providerId="ADAL" clId="{52EC607D-82FE-4D3A-9910-F359F24B6426}"/>
    <pc:docChg chg="undo custSel addSld delSld modSld sldOrd">
      <pc:chgData name="Tegischer Lukas" userId="f78daebb-0565-485c-bd0e-1cd035e796ff" providerId="ADAL" clId="{52EC607D-82FE-4D3A-9910-F359F24B6426}" dt="2021-04-13T14:12:20.146" v="365" actId="1076"/>
      <pc:docMkLst>
        <pc:docMk/>
      </pc:docMkLst>
      <pc:sldChg chg="addSp delSp modSp mod addCm delCm">
        <pc:chgData name="Tegischer Lukas" userId="f78daebb-0565-485c-bd0e-1cd035e796ff" providerId="ADAL" clId="{52EC607D-82FE-4D3A-9910-F359F24B6426}" dt="2021-04-13T14:12:20.146" v="365" actId="1076"/>
        <pc:sldMkLst>
          <pc:docMk/>
          <pc:sldMk cId="3932101437" sldId="291"/>
        </pc:sldMkLst>
        <pc:spChg chg="add mod">
          <ac:chgData name="Tegischer Lukas" userId="f78daebb-0565-485c-bd0e-1cd035e796ff" providerId="ADAL" clId="{52EC607D-82FE-4D3A-9910-F359F24B6426}" dt="2021-04-13T14:12:20.146" v="365" actId="1076"/>
          <ac:spMkLst>
            <pc:docMk/>
            <pc:sldMk cId="3932101437" sldId="291"/>
            <ac:spMk id="4" creationId="{9345B8F8-CDBB-4CCC-8249-4FAD14C11D14}"/>
          </ac:spMkLst>
        </pc:spChg>
        <pc:spChg chg="add mod">
          <ac:chgData name="Tegischer Lukas" userId="f78daebb-0565-485c-bd0e-1cd035e796ff" providerId="ADAL" clId="{52EC607D-82FE-4D3A-9910-F359F24B6426}" dt="2021-04-13T14:12:15.859" v="364" actId="1076"/>
          <ac:spMkLst>
            <pc:docMk/>
            <pc:sldMk cId="3932101437" sldId="291"/>
            <ac:spMk id="5" creationId="{B3B4CE89-1229-4B66-B3D4-B1C1DDA8FCEA}"/>
          </ac:spMkLst>
        </pc:spChg>
        <pc:spChg chg="add mod">
          <ac:chgData name="Tegischer Lukas" userId="f78daebb-0565-485c-bd0e-1cd035e796ff" providerId="ADAL" clId="{52EC607D-82FE-4D3A-9910-F359F24B6426}" dt="2021-04-13T14:12:13.755" v="363" actId="1076"/>
          <ac:spMkLst>
            <pc:docMk/>
            <pc:sldMk cId="3932101437" sldId="291"/>
            <ac:spMk id="6" creationId="{94E0EE5C-E164-4D22-9741-486714283553}"/>
          </ac:spMkLst>
        </pc:spChg>
        <pc:picChg chg="del">
          <ac:chgData name="Tegischer Lukas" userId="f78daebb-0565-485c-bd0e-1cd035e796ff" providerId="ADAL" clId="{52EC607D-82FE-4D3A-9910-F359F24B6426}" dt="2021-04-13T14:05:27.443" v="2" actId="478"/>
          <ac:picMkLst>
            <pc:docMk/>
            <pc:sldMk cId="3932101437" sldId="291"/>
            <ac:picMk id="3" creationId="{6152F17B-146B-4254-A97C-45BD933267C5}"/>
          </ac:picMkLst>
        </pc:picChg>
        <pc:picChg chg="mod">
          <ac:chgData name="Tegischer Lukas" userId="f78daebb-0565-485c-bd0e-1cd035e796ff" providerId="ADAL" clId="{52EC607D-82FE-4D3A-9910-F359F24B6426}" dt="2021-04-13T14:10:45.994" v="347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addSp delSp modSp add del mod ord addAnim delAnim">
        <pc:chgData name="Tegischer Lukas" userId="f78daebb-0565-485c-bd0e-1cd035e796ff" providerId="ADAL" clId="{52EC607D-82FE-4D3A-9910-F359F24B6426}" dt="2021-04-13T14:06:21.720" v="29"/>
        <pc:sldMkLst>
          <pc:docMk/>
          <pc:sldMk cId="155942452" sldId="335"/>
        </pc:sldMkLst>
        <pc:spChg chg="mod">
          <ac:chgData name="Tegischer Lukas" userId="f78daebb-0565-485c-bd0e-1cd035e796ff" providerId="ADAL" clId="{52EC607D-82FE-4D3A-9910-F359F24B6426}" dt="2021-04-13T14:06:20.250" v="27" actId="20577"/>
          <ac:spMkLst>
            <pc:docMk/>
            <pc:sldMk cId="155942452" sldId="335"/>
            <ac:spMk id="2" creationId="{00000000-0000-0000-0000-000000000000}"/>
          </ac:spMkLst>
        </pc:spChg>
        <pc:spChg chg="add del">
          <ac:chgData name="Tegischer Lukas" userId="f78daebb-0565-485c-bd0e-1cd035e796ff" providerId="ADAL" clId="{52EC607D-82FE-4D3A-9910-F359F24B6426}" dt="2021-04-13T14:06:19.416" v="24" actId="478"/>
          <ac:spMkLst>
            <pc:docMk/>
            <pc:sldMk cId="155942452" sldId="335"/>
            <ac:spMk id="3" creationId="{089A42E4-DE60-4F9C-B9DF-FC3D39B95BBE}"/>
          </ac:spMkLst>
        </pc:spChg>
        <pc:spChg chg="add del">
          <ac:chgData name="Tegischer Lukas" userId="f78daebb-0565-485c-bd0e-1cd035e796ff" providerId="ADAL" clId="{52EC607D-82FE-4D3A-9910-F359F24B6426}" dt="2021-04-13T14:06:19.770" v="25" actId="478"/>
          <ac:spMkLst>
            <pc:docMk/>
            <pc:sldMk cId="155942452" sldId="335"/>
            <ac:spMk id="6" creationId="{ADBD4DB5-A1D9-4760-8929-B9D0752259DC}"/>
          </ac:spMkLst>
        </pc:spChg>
        <pc:picChg chg="add del">
          <ac:chgData name="Tegischer Lukas" userId="f78daebb-0565-485c-bd0e-1cd035e796ff" providerId="ADAL" clId="{52EC607D-82FE-4D3A-9910-F359F24B6426}" dt="2021-04-13T14:06:20.037" v="26" actId="478"/>
          <ac:picMkLst>
            <pc:docMk/>
            <pc:sldMk cId="155942452" sldId="335"/>
            <ac:picMk id="5" creationId="{7FFAB52F-38F8-4C1D-B21A-01E11E608D6F}"/>
          </ac:picMkLst>
        </pc:picChg>
      </pc:sldChg>
      <pc:sldChg chg="new del">
        <pc:chgData name="Tegischer Lukas" userId="f78daebb-0565-485c-bd0e-1cd035e796ff" providerId="ADAL" clId="{52EC607D-82FE-4D3A-9910-F359F24B6426}" dt="2021-04-13T14:05:59.921" v="5" actId="680"/>
        <pc:sldMkLst>
          <pc:docMk/>
          <pc:sldMk cId="1580490185" sldId="335"/>
        </pc:sldMkLst>
      </pc:sldChg>
    </pc:docChg>
  </pc:docChgLst>
  <pc:docChgLst>
    <pc:chgData name="Tegischer Lukas" userId="f78daebb-0565-485c-bd0e-1cd035e796ff" providerId="ADAL" clId="{11EA94BB-25D9-43B9-859A-EF604BC17037}"/>
    <pc:docChg chg="undo custSel addSld delSld modSld">
      <pc:chgData name="Tegischer Lukas" userId="f78daebb-0565-485c-bd0e-1cd035e796ff" providerId="ADAL" clId="{11EA94BB-25D9-43B9-859A-EF604BC17037}" dt="2021-02-23T20:12:10.180" v="596" actId="1076"/>
      <pc:docMkLst>
        <pc:docMk/>
      </pc:docMkLst>
      <pc:sldChg chg="modSp mod">
        <pc:chgData name="Tegischer Lukas" userId="f78daebb-0565-485c-bd0e-1cd035e796ff" providerId="ADAL" clId="{11EA94BB-25D9-43B9-859A-EF604BC17037}" dt="2021-02-23T19:49:55.803" v="2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11EA94BB-25D9-43B9-859A-EF604BC17037}" dt="2021-02-23T19:49:55.803" v="2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11EA94BB-25D9-43B9-859A-EF604BC17037}" dt="2021-02-23T20:01:23.083" v="400" actId="20577"/>
        <pc:sldMkLst>
          <pc:docMk/>
          <pc:sldMk cId="4068653008" sldId="278"/>
        </pc:sldMkLst>
        <pc:spChg chg="mod">
          <ac:chgData name="Tegischer Lukas" userId="f78daebb-0565-485c-bd0e-1cd035e796ff" providerId="ADAL" clId="{11EA94BB-25D9-43B9-859A-EF604BC17037}" dt="2021-02-23T19:50:02.512" v="43" actId="20577"/>
          <ac:spMkLst>
            <pc:docMk/>
            <pc:sldMk cId="4068653008" sldId="27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1EA94BB-25D9-43B9-859A-EF604BC17037}" dt="2021-02-23T19:52:07.567" v="63" actId="6549"/>
          <ac:spMkLst>
            <pc:docMk/>
            <pc:sldMk cId="4068653008" sldId="278"/>
            <ac:spMk id="3" creationId="{9C7D46E8-AAC5-4CB9-8F38-4FBEE563BA6B}"/>
          </ac:spMkLst>
        </pc:spChg>
        <pc:spChg chg="del">
          <ac:chgData name="Tegischer Lukas" userId="f78daebb-0565-485c-bd0e-1cd035e796ff" providerId="ADAL" clId="{11EA94BB-25D9-43B9-859A-EF604BC17037}" dt="2021-02-23T19:50:05.054" v="44" actId="478"/>
          <ac:spMkLst>
            <pc:docMk/>
            <pc:sldMk cId="4068653008" sldId="278"/>
            <ac:spMk id="4" creationId="{F53D1782-2A6E-4F77-BB51-906AA115426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5" creationId="{BDBE006E-17A7-4235-BD01-AE5E696CAA81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6" creationId="{58B6F283-36D0-418F-B973-5056D05BE050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7" creationId="{72D08F3E-78F4-4D63-9690-BBFF5D38A72D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8" creationId="{EC4EEDE5-8B50-4C5C-B26A-ACA6CB2ED45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9" creationId="{58BCFBA5-24FD-4180-9F32-EF5AB171A043}"/>
          </ac:spMkLst>
        </pc:spChg>
        <pc:spChg chg="add mod">
          <ac:chgData name="Tegischer Lukas" userId="f78daebb-0565-485c-bd0e-1cd035e796ff" providerId="ADAL" clId="{11EA94BB-25D9-43B9-859A-EF604BC17037}" dt="2021-02-23T19:57:40.810" v="326" actId="115"/>
          <ac:spMkLst>
            <pc:docMk/>
            <pc:sldMk cId="4068653008" sldId="278"/>
            <ac:spMk id="10" creationId="{B004CF31-1223-4F69-994A-A4BA38235B8E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1" creationId="{87309309-90F5-49E6-A7CA-F4B857274178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2" creationId="{AF6D3CAA-C10C-4BE2-AEA1-86DB14FC427F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3" creationId="{D5FD0FC3-5A9F-4E3F-BF1C-AE9AD0B428BC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5" creationId="{A72F96E8-090A-445B-B9E0-C48527FBA3A6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6" creationId="{95F6DC6B-645A-446D-A9AF-C061FB138D7E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7" creationId="{74745B25-3D2A-4B20-B69F-5B9D4B801A7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8" creationId="{F5F8FBAE-3C0A-4D28-80C3-AE10140DAE3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9" creationId="{1A8A4263-FC80-4A50-8B50-D66FF9FE8B97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20" creationId="{E69DD4DB-E069-458B-B46B-008D1FB64033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21" creationId="{15D2989F-DA87-46CD-887D-7759AD11EE3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22" creationId="{92DF73B4-A725-4CDD-A96F-34776E2C7502}"/>
          </ac:spMkLst>
        </pc:spChg>
        <pc:spChg chg="add mod">
          <ac:chgData name="Tegischer Lukas" userId="f78daebb-0565-485c-bd0e-1cd035e796ff" providerId="ADAL" clId="{11EA94BB-25D9-43B9-859A-EF604BC17037}" dt="2021-02-23T19:58:04.322" v="334" actId="1076"/>
          <ac:spMkLst>
            <pc:docMk/>
            <pc:sldMk cId="4068653008" sldId="278"/>
            <ac:spMk id="24" creationId="{1267665C-BB22-44DD-AAEE-157BC2DE603E}"/>
          </ac:spMkLst>
        </pc:spChg>
        <pc:spChg chg="add mod">
          <ac:chgData name="Tegischer Lukas" userId="f78daebb-0565-485c-bd0e-1cd035e796ff" providerId="ADAL" clId="{11EA94BB-25D9-43B9-859A-EF604BC17037}" dt="2021-02-23T20:01:23.083" v="400" actId="20577"/>
          <ac:spMkLst>
            <pc:docMk/>
            <pc:sldMk cId="4068653008" sldId="278"/>
            <ac:spMk id="26" creationId="{EDC07A0E-182D-484F-B318-2D6B61757970}"/>
          </ac:spMkLst>
        </pc:spChg>
        <pc:spChg chg="add mod">
          <ac:chgData name="Tegischer Lukas" userId="f78daebb-0565-485c-bd0e-1cd035e796ff" providerId="ADAL" clId="{11EA94BB-25D9-43B9-859A-EF604BC17037}" dt="2021-02-23T19:57:14.379" v="319" actId="1076"/>
          <ac:spMkLst>
            <pc:docMk/>
            <pc:sldMk cId="4068653008" sldId="278"/>
            <ac:spMk id="28" creationId="{57A4B4BC-4E19-4773-A13B-5D9F5EFC29E4}"/>
          </ac:spMkLst>
        </pc:spChg>
        <pc:spChg chg="add mod">
          <ac:chgData name="Tegischer Lukas" userId="f78daebb-0565-485c-bd0e-1cd035e796ff" providerId="ADAL" clId="{11EA94BB-25D9-43B9-859A-EF604BC17037}" dt="2021-02-23T19:57:23.430" v="322" actId="1076"/>
          <ac:spMkLst>
            <pc:docMk/>
            <pc:sldMk cId="4068653008" sldId="278"/>
            <ac:spMk id="34" creationId="{2296717D-6A1A-437B-B445-06CD120BA2B8}"/>
          </ac:spMkLst>
        </pc:spChg>
        <pc:spChg chg="add mod">
          <ac:chgData name="Tegischer Lukas" userId="f78daebb-0565-485c-bd0e-1cd035e796ff" providerId="ADAL" clId="{11EA94BB-25D9-43B9-859A-EF604BC17037}" dt="2021-02-23T19:57:36.340" v="325" actId="1076"/>
          <ac:spMkLst>
            <pc:docMk/>
            <pc:sldMk cId="4068653008" sldId="278"/>
            <ac:spMk id="36" creationId="{9314D855-6D3E-41E3-87FD-0EA945DBE1B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37" creationId="{3F377AB5-B871-40AF-B989-CD36AEBBD2C9}"/>
          </ac:spMkLst>
        </pc:sp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23" creationId="{8BE84DBD-FB34-4743-8372-817C1B770B8A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25" creationId="{EAE46C8E-74EB-4988-9874-78152D0DF88C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27" creationId="{0CD6EA5C-971D-4514-B2B8-C32A55887269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29" creationId="{B0DBE80D-C93D-45F0-A9CC-78EA29F5E972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31" creationId="{F7ECBDE5-3985-4BFD-9110-0EC207B95F73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33" creationId="{79471FD7-9F88-4815-96B8-946D4ACB3080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35" creationId="{CB62FD2D-95F4-4856-994B-69BA20D26395}"/>
          </ac:cxnSpMkLst>
        </pc:cxnChg>
      </pc:sldChg>
      <pc:sldChg chg="addSp delSp modSp mod">
        <pc:chgData name="Tegischer Lukas" userId="f78daebb-0565-485c-bd0e-1cd035e796ff" providerId="ADAL" clId="{11EA94BB-25D9-43B9-859A-EF604BC17037}" dt="2021-02-23T20:12:10.180" v="596" actId="1076"/>
        <pc:sldMkLst>
          <pc:docMk/>
          <pc:sldMk cId="3932101437" sldId="291"/>
        </pc:sldMkLst>
        <pc:spChg chg="del">
          <ac:chgData name="Tegischer Lukas" userId="f78daebb-0565-485c-bd0e-1cd035e796ff" providerId="ADAL" clId="{11EA94BB-25D9-43B9-859A-EF604BC17037}" dt="2021-02-23T20:11:36.697" v="590" actId="478"/>
          <ac:spMkLst>
            <pc:docMk/>
            <pc:sldMk cId="3932101437" sldId="291"/>
            <ac:spMk id="2" creationId="{00000000-0000-0000-0000-000000000000}"/>
          </ac:spMkLst>
        </pc:spChg>
        <pc:spChg chg="add del mod">
          <ac:chgData name="Tegischer Lukas" userId="f78daebb-0565-485c-bd0e-1cd035e796ff" providerId="ADAL" clId="{11EA94BB-25D9-43B9-859A-EF604BC17037}" dt="2021-02-23T20:11:38.091" v="591" actId="478"/>
          <ac:spMkLst>
            <pc:docMk/>
            <pc:sldMk cId="3932101437" sldId="291"/>
            <ac:spMk id="4" creationId="{9BA44ABF-923E-4049-83F0-2683D5FE1E17}"/>
          </ac:spMkLst>
        </pc:spChg>
        <pc:spChg chg="del">
          <ac:chgData name="Tegischer Lukas" userId="f78daebb-0565-485c-bd0e-1cd035e796ff" providerId="ADAL" clId="{11EA94BB-25D9-43B9-859A-EF604BC17037}" dt="2021-02-23T20:11:39.417" v="592" actId="478"/>
          <ac:spMkLst>
            <pc:docMk/>
            <pc:sldMk cId="3932101437" sldId="291"/>
            <ac:spMk id="5" creationId="{00000000-0000-0000-0000-000000000000}"/>
          </ac:spMkLst>
        </pc:spChg>
        <pc:picChg chg="mod">
          <ac:chgData name="Tegischer Lukas" userId="f78daebb-0565-485c-bd0e-1cd035e796ff" providerId="ADAL" clId="{11EA94BB-25D9-43B9-859A-EF604BC17037}" dt="2021-02-23T20:12:10.180" v="596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addSp delSp modSp mod modAnim">
        <pc:chgData name="Tegischer Lukas" userId="f78daebb-0565-485c-bd0e-1cd035e796ff" providerId="ADAL" clId="{11EA94BB-25D9-43B9-859A-EF604BC17037}" dt="2021-02-23T20:00:30.622" v="382" actId="1582"/>
        <pc:sldMkLst>
          <pc:docMk/>
          <pc:sldMk cId="442268101" sldId="295"/>
        </pc:sldMkLst>
        <pc:spChg chg="mod">
          <ac:chgData name="Tegischer Lukas" userId="f78daebb-0565-485c-bd0e-1cd035e796ff" providerId="ADAL" clId="{11EA94BB-25D9-43B9-859A-EF604BC17037}" dt="2021-02-23T19:58:17.717" v="338" actId="1076"/>
          <ac:spMkLst>
            <pc:docMk/>
            <pc:sldMk cId="442268101" sldId="29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1EA94BB-25D9-43B9-859A-EF604BC17037}" dt="2021-02-23T19:59:39.986" v="373" actId="113"/>
          <ac:spMkLst>
            <pc:docMk/>
            <pc:sldMk cId="442268101" sldId="295"/>
            <ac:spMk id="3" creationId="{D463DAB8-BEC5-4D31-A077-846751FB18C8}"/>
          </ac:spMkLst>
        </pc:spChg>
        <pc:spChg chg="del">
          <ac:chgData name="Tegischer Lukas" userId="f78daebb-0565-485c-bd0e-1cd035e796ff" providerId="ADAL" clId="{11EA94BB-25D9-43B9-859A-EF604BC17037}" dt="2021-02-23T19:58:19.122" v="339" actId="478"/>
          <ac:spMkLst>
            <pc:docMk/>
            <pc:sldMk cId="442268101" sldId="295"/>
            <ac:spMk id="4" creationId="{7A68337A-7744-40D5-ADAA-7E56CEF4E27B}"/>
          </ac:spMkLst>
        </pc:spChg>
        <pc:picChg chg="add mod">
          <ac:chgData name="Tegischer Lukas" userId="f78daebb-0565-485c-bd0e-1cd035e796ff" providerId="ADAL" clId="{11EA94BB-25D9-43B9-859A-EF604BC17037}" dt="2021-02-23T20:00:30.622" v="382" actId="1582"/>
          <ac:picMkLst>
            <pc:docMk/>
            <pc:sldMk cId="442268101" sldId="295"/>
            <ac:picMk id="5" creationId="{9C6E3F11-BDA1-4210-9743-ED415B76E7A1}"/>
          </ac:picMkLst>
        </pc:picChg>
      </pc:sldChg>
      <pc:sldChg chg="del">
        <pc:chgData name="Tegischer Lukas" userId="f78daebb-0565-485c-bd0e-1cd035e796ff" providerId="ADAL" clId="{11EA94BB-25D9-43B9-859A-EF604BC17037}" dt="2021-02-23T20:02:22.265" v="413" actId="47"/>
        <pc:sldMkLst>
          <pc:docMk/>
          <pc:sldMk cId="2958254091" sldId="299"/>
        </pc:sldMkLst>
      </pc:sldChg>
      <pc:sldChg chg="del">
        <pc:chgData name="Tegischer Lukas" userId="f78daebb-0565-485c-bd0e-1cd035e796ff" providerId="ADAL" clId="{11EA94BB-25D9-43B9-859A-EF604BC17037}" dt="2021-02-23T20:02:21.389" v="412" actId="47"/>
        <pc:sldMkLst>
          <pc:docMk/>
          <pc:sldMk cId="265588257" sldId="300"/>
        </pc:sldMkLst>
      </pc:sldChg>
      <pc:sldChg chg="addSp delSp modSp add mod delAnim modAnim">
        <pc:chgData name="Tegischer Lukas" userId="f78daebb-0565-485c-bd0e-1cd035e796ff" providerId="ADAL" clId="{11EA94BB-25D9-43B9-859A-EF604BC17037}" dt="2021-02-23T20:02:16.592" v="411"/>
        <pc:sldMkLst>
          <pc:docMk/>
          <pc:sldMk cId="3743061103" sldId="301"/>
        </pc:sldMkLst>
        <pc:spChg chg="mod">
          <ac:chgData name="Tegischer Lukas" userId="f78daebb-0565-485c-bd0e-1cd035e796ff" providerId="ADAL" clId="{11EA94BB-25D9-43B9-859A-EF604BC17037}" dt="2021-02-23T20:00:50.183" v="386" actId="20577"/>
          <ac:spMkLst>
            <pc:docMk/>
            <pc:sldMk cId="3743061103" sldId="301"/>
            <ac:spMk id="2" creationId="{00000000-0000-0000-0000-000000000000}"/>
          </ac:spMkLst>
        </pc:spChg>
        <pc:spChg chg="del">
          <ac:chgData name="Tegischer Lukas" userId="f78daebb-0565-485c-bd0e-1cd035e796ff" providerId="ADAL" clId="{11EA94BB-25D9-43B9-859A-EF604BC17037}" dt="2021-02-23T20:00:54.799" v="388" actId="478"/>
          <ac:spMkLst>
            <pc:docMk/>
            <pc:sldMk cId="3743061103" sldId="301"/>
            <ac:spMk id="3" creationId="{D463DAB8-BEC5-4D31-A077-846751FB18C8}"/>
          </ac:spMkLst>
        </pc:spChg>
        <pc:spChg chg="add mod">
          <ac:chgData name="Tegischer Lukas" userId="f78daebb-0565-485c-bd0e-1cd035e796ff" providerId="ADAL" clId="{11EA94BB-25D9-43B9-859A-EF604BC17037}" dt="2021-02-23T20:02:00.233" v="407" actId="20577"/>
          <ac:spMkLst>
            <pc:docMk/>
            <pc:sldMk cId="3743061103" sldId="301"/>
            <ac:spMk id="4" creationId="{83091791-D9C1-4EE5-B25B-569C14E46796}"/>
          </ac:spMkLst>
        </pc:spChg>
        <pc:picChg chg="del">
          <ac:chgData name="Tegischer Lukas" userId="f78daebb-0565-485c-bd0e-1cd035e796ff" providerId="ADAL" clId="{11EA94BB-25D9-43B9-859A-EF604BC17037}" dt="2021-02-23T20:00:51.811" v="387" actId="478"/>
          <ac:picMkLst>
            <pc:docMk/>
            <pc:sldMk cId="3743061103" sldId="301"/>
            <ac:picMk id="5" creationId="{9C6E3F11-BDA1-4210-9743-ED415B76E7A1}"/>
          </ac:picMkLst>
        </pc:picChg>
        <pc:picChg chg="add mod">
          <ac:chgData name="Tegischer Lukas" userId="f78daebb-0565-485c-bd0e-1cd035e796ff" providerId="ADAL" clId="{11EA94BB-25D9-43B9-859A-EF604BC17037}" dt="2021-02-23T20:01:43.691" v="404" actId="1582"/>
          <ac:picMkLst>
            <pc:docMk/>
            <pc:sldMk cId="3743061103" sldId="301"/>
            <ac:picMk id="6" creationId="{9B2030F0-2E54-40FD-BC1D-B4504385876D}"/>
          </ac:picMkLst>
        </pc:picChg>
      </pc:sldChg>
      <pc:sldChg chg="addSp delSp modSp add mod delAnim modAnim">
        <pc:chgData name="Tegischer Lukas" userId="f78daebb-0565-485c-bd0e-1cd035e796ff" providerId="ADAL" clId="{11EA94BB-25D9-43B9-859A-EF604BC17037}" dt="2021-02-23T20:07:03.201" v="515" actId="108"/>
        <pc:sldMkLst>
          <pc:docMk/>
          <pc:sldMk cId="2048505435" sldId="302"/>
        </pc:sldMkLst>
        <pc:spChg chg="mod">
          <ac:chgData name="Tegischer Lukas" userId="f78daebb-0565-485c-bd0e-1cd035e796ff" providerId="ADAL" clId="{11EA94BB-25D9-43B9-859A-EF604BC17037}" dt="2021-02-23T20:02:43.647" v="433" actId="20577"/>
          <ac:spMkLst>
            <pc:docMk/>
            <pc:sldMk cId="2048505435" sldId="302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1EA94BB-25D9-43B9-859A-EF604BC17037}" dt="2021-02-23T20:03:08.348" v="440" actId="1076"/>
          <ac:spMkLst>
            <pc:docMk/>
            <pc:sldMk cId="2048505435" sldId="302"/>
            <ac:spMk id="3" creationId="{4542AA1F-043A-4D2D-837C-6F408F856562}"/>
          </ac:spMkLst>
        </pc:spChg>
        <pc:spChg chg="del">
          <ac:chgData name="Tegischer Lukas" userId="f78daebb-0565-485c-bd0e-1cd035e796ff" providerId="ADAL" clId="{11EA94BB-25D9-43B9-859A-EF604BC17037}" dt="2021-02-23T20:02:35.823" v="416" actId="478"/>
          <ac:spMkLst>
            <pc:docMk/>
            <pc:sldMk cId="2048505435" sldId="302"/>
            <ac:spMk id="4" creationId="{83091791-D9C1-4EE5-B25B-569C14E46796}"/>
          </ac:spMkLst>
        </pc:spChg>
        <pc:spChg chg="add mod">
          <ac:chgData name="Tegischer Lukas" userId="f78daebb-0565-485c-bd0e-1cd035e796ff" providerId="ADAL" clId="{11EA94BB-25D9-43B9-859A-EF604BC17037}" dt="2021-02-23T20:07:03.201" v="515" actId="108"/>
          <ac:spMkLst>
            <pc:docMk/>
            <pc:sldMk cId="2048505435" sldId="302"/>
            <ac:spMk id="5" creationId="{65EEA4CF-1B73-4EC0-9E5C-9228ADEDE416}"/>
          </ac:spMkLst>
        </pc:spChg>
        <pc:picChg chg="del">
          <ac:chgData name="Tegischer Lukas" userId="f78daebb-0565-485c-bd0e-1cd035e796ff" providerId="ADAL" clId="{11EA94BB-25D9-43B9-859A-EF604BC17037}" dt="2021-02-23T20:02:31.245" v="415" actId="478"/>
          <ac:picMkLst>
            <pc:docMk/>
            <pc:sldMk cId="2048505435" sldId="302"/>
            <ac:picMk id="6" creationId="{9B2030F0-2E54-40FD-BC1D-B4504385876D}"/>
          </ac:picMkLst>
        </pc:picChg>
        <pc:picChg chg="add mod">
          <ac:chgData name="Tegischer Lukas" userId="f78daebb-0565-485c-bd0e-1cd035e796ff" providerId="ADAL" clId="{11EA94BB-25D9-43B9-859A-EF604BC17037}" dt="2021-02-23T20:04:56.196" v="452" actId="14100"/>
          <ac:picMkLst>
            <pc:docMk/>
            <pc:sldMk cId="2048505435" sldId="302"/>
            <ac:picMk id="7" creationId="{1191BD69-9BDF-49BA-A1B7-C1BCA93484D8}"/>
          </ac:picMkLst>
        </pc:picChg>
      </pc:sldChg>
      <pc:sldChg chg="addSp delSp modSp add mod delAnim modAnim">
        <pc:chgData name="Tegischer Lukas" userId="f78daebb-0565-485c-bd0e-1cd035e796ff" providerId="ADAL" clId="{11EA94BB-25D9-43B9-859A-EF604BC17037}" dt="2021-02-23T20:07:23.192" v="521" actId="113"/>
        <pc:sldMkLst>
          <pc:docMk/>
          <pc:sldMk cId="1621704180" sldId="303"/>
        </pc:sldMkLst>
        <pc:spChg chg="mod">
          <ac:chgData name="Tegischer Lukas" userId="f78daebb-0565-485c-bd0e-1cd035e796ff" providerId="ADAL" clId="{11EA94BB-25D9-43B9-859A-EF604BC17037}" dt="2021-02-23T20:05:29.135" v="471" actId="20577"/>
          <ac:spMkLst>
            <pc:docMk/>
            <pc:sldMk cId="1621704180" sldId="303"/>
            <ac:spMk id="2" creationId="{00000000-0000-0000-0000-000000000000}"/>
          </ac:spMkLst>
        </pc:spChg>
        <pc:spChg chg="del">
          <ac:chgData name="Tegischer Lukas" userId="f78daebb-0565-485c-bd0e-1cd035e796ff" providerId="ADAL" clId="{11EA94BB-25D9-43B9-859A-EF604BC17037}" dt="2021-02-23T20:05:31.582" v="472" actId="478"/>
          <ac:spMkLst>
            <pc:docMk/>
            <pc:sldMk cId="1621704180" sldId="303"/>
            <ac:spMk id="3" creationId="{4542AA1F-043A-4D2D-837C-6F408F856562}"/>
          </ac:spMkLst>
        </pc:spChg>
        <pc:spChg chg="add mod">
          <ac:chgData name="Tegischer Lukas" userId="f78daebb-0565-485c-bd0e-1cd035e796ff" providerId="ADAL" clId="{11EA94BB-25D9-43B9-859A-EF604BC17037}" dt="2021-02-23T20:07:23.192" v="521" actId="113"/>
          <ac:spMkLst>
            <pc:docMk/>
            <pc:sldMk cId="1621704180" sldId="303"/>
            <ac:spMk id="4" creationId="{FDCA2ADA-B5D4-4B2E-9015-92E6C02139E6}"/>
          </ac:spMkLst>
        </pc:spChg>
        <pc:spChg chg="del">
          <ac:chgData name="Tegischer Lukas" userId="f78daebb-0565-485c-bd0e-1cd035e796ff" providerId="ADAL" clId="{11EA94BB-25D9-43B9-859A-EF604BC17037}" dt="2021-02-23T20:05:34.070" v="474" actId="478"/>
          <ac:spMkLst>
            <pc:docMk/>
            <pc:sldMk cId="1621704180" sldId="303"/>
            <ac:spMk id="5" creationId="{65EEA4CF-1B73-4EC0-9E5C-9228ADEDE416}"/>
          </ac:spMkLst>
        </pc:spChg>
        <pc:picChg chg="del">
          <ac:chgData name="Tegischer Lukas" userId="f78daebb-0565-485c-bd0e-1cd035e796ff" providerId="ADAL" clId="{11EA94BB-25D9-43B9-859A-EF604BC17037}" dt="2021-02-23T20:05:32.264" v="473" actId="478"/>
          <ac:picMkLst>
            <pc:docMk/>
            <pc:sldMk cId="1621704180" sldId="303"/>
            <ac:picMk id="7" creationId="{1191BD69-9BDF-49BA-A1B7-C1BCA93484D8}"/>
          </ac:picMkLst>
        </pc:picChg>
        <pc:picChg chg="add mod">
          <ac:chgData name="Tegischer Lukas" userId="f78daebb-0565-485c-bd0e-1cd035e796ff" providerId="ADAL" clId="{11EA94BB-25D9-43B9-859A-EF604BC17037}" dt="2021-02-23T20:05:57.780" v="480" actId="1582"/>
          <ac:picMkLst>
            <pc:docMk/>
            <pc:sldMk cId="1621704180" sldId="303"/>
            <ac:picMk id="8" creationId="{67164C17-D6D1-40BA-8A47-48CDFDF22E55}"/>
          </ac:picMkLst>
        </pc:picChg>
      </pc:sldChg>
      <pc:sldChg chg="addSp delSp modSp add mod delAnim modAnim">
        <pc:chgData name="Tegischer Lukas" userId="f78daebb-0565-485c-bd0e-1cd035e796ff" providerId="ADAL" clId="{11EA94BB-25D9-43B9-859A-EF604BC17037}" dt="2021-02-23T20:11:32.562" v="589"/>
        <pc:sldMkLst>
          <pc:docMk/>
          <pc:sldMk cId="398536904" sldId="304"/>
        </pc:sldMkLst>
        <pc:spChg chg="mod">
          <ac:chgData name="Tegischer Lukas" userId="f78daebb-0565-485c-bd0e-1cd035e796ff" providerId="ADAL" clId="{11EA94BB-25D9-43B9-859A-EF604BC17037}" dt="2021-02-23T20:08:34.449" v="556" actId="1076"/>
          <ac:spMkLst>
            <pc:docMk/>
            <pc:sldMk cId="398536904" sldId="304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1EA94BB-25D9-43B9-859A-EF604BC17037}" dt="2021-02-23T20:09:36.373" v="562" actId="1076"/>
          <ac:spMkLst>
            <pc:docMk/>
            <pc:sldMk cId="398536904" sldId="304"/>
            <ac:spMk id="3" creationId="{FEA0F627-07BB-4F11-B60A-8C2E1B679DE6}"/>
          </ac:spMkLst>
        </pc:spChg>
        <pc:spChg chg="del">
          <ac:chgData name="Tegischer Lukas" userId="f78daebb-0565-485c-bd0e-1cd035e796ff" providerId="ADAL" clId="{11EA94BB-25D9-43B9-859A-EF604BC17037}" dt="2021-02-23T20:09:06.853" v="558" actId="478"/>
          <ac:spMkLst>
            <pc:docMk/>
            <pc:sldMk cId="398536904" sldId="304"/>
            <ac:spMk id="4" creationId="{FDCA2ADA-B5D4-4B2E-9015-92E6C02139E6}"/>
          </ac:spMkLst>
        </pc:spChg>
        <pc:spChg chg="add mod">
          <ac:chgData name="Tegischer Lukas" userId="f78daebb-0565-485c-bd0e-1cd035e796ff" providerId="ADAL" clId="{11EA94BB-25D9-43B9-859A-EF604BC17037}" dt="2021-02-23T20:11:22.341" v="587" actId="255"/>
          <ac:spMkLst>
            <pc:docMk/>
            <pc:sldMk cId="398536904" sldId="304"/>
            <ac:spMk id="5" creationId="{443B6E9E-E40F-4CCD-9C78-9ED44D4C0D83}"/>
          </ac:spMkLst>
        </pc:spChg>
        <pc:spChg chg="add mod">
          <ac:chgData name="Tegischer Lukas" userId="f78daebb-0565-485c-bd0e-1cd035e796ff" providerId="ADAL" clId="{11EA94BB-25D9-43B9-859A-EF604BC17037}" dt="2021-02-23T20:10:46.694" v="581" actId="1076"/>
          <ac:spMkLst>
            <pc:docMk/>
            <pc:sldMk cId="398536904" sldId="304"/>
            <ac:spMk id="9" creationId="{4AE1A34B-574E-488C-8C29-85E631BDB48C}"/>
          </ac:spMkLst>
        </pc:spChg>
        <pc:spChg chg="add mod">
          <ac:chgData name="Tegischer Lukas" userId="f78daebb-0565-485c-bd0e-1cd035e796ff" providerId="ADAL" clId="{11EA94BB-25D9-43B9-859A-EF604BC17037}" dt="2021-02-23T20:10:48.844" v="582" actId="1076"/>
          <ac:spMkLst>
            <pc:docMk/>
            <pc:sldMk cId="398536904" sldId="304"/>
            <ac:spMk id="10" creationId="{C7288A15-EB1B-4C46-AD63-9CFD0317C3E0}"/>
          </ac:spMkLst>
        </pc:spChg>
        <pc:spChg chg="add mod">
          <ac:chgData name="Tegischer Lukas" userId="f78daebb-0565-485c-bd0e-1cd035e796ff" providerId="ADAL" clId="{11EA94BB-25D9-43B9-859A-EF604BC17037}" dt="2021-02-23T20:10:51.844" v="583" actId="1076"/>
          <ac:spMkLst>
            <pc:docMk/>
            <pc:sldMk cId="398536904" sldId="304"/>
            <ac:spMk id="11" creationId="{3E58E44B-99C7-4B96-B549-3EC23F5C334E}"/>
          </ac:spMkLst>
        </pc:spChg>
        <pc:picChg chg="add mod">
          <ac:chgData name="Tegischer Lukas" userId="f78daebb-0565-485c-bd0e-1cd035e796ff" providerId="ADAL" clId="{11EA94BB-25D9-43B9-859A-EF604BC17037}" dt="2021-02-23T20:10:12.981" v="571" actId="14100"/>
          <ac:picMkLst>
            <pc:docMk/>
            <pc:sldMk cId="398536904" sldId="304"/>
            <ac:picMk id="7" creationId="{0587BD8B-C7CA-4AE3-B35D-E5C26005BBB0}"/>
          </ac:picMkLst>
        </pc:picChg>
        <pc:picChg chg="del">
          <ac:chgData name="Tegischer Lukas" userId="f78daebb-0565-485c-bd0e-1cd035e796ff" providerId="ADAL" clId="{11EA94BB-25D9-43B9-859A-EF604BC17037}" dt="2021-02-23T20:08:35.382" v="557" actId="478"/>
          <ac:picMkLst>
            <pc:docMk/>
            <pc:sldMk cId="398536904" sldId="304"/>
            <ac:picMk id="8" creationId="{67164C17-D6D1-40BA-8A47-48CDFDF22E55}"/>
          </ac:picMkLst>
        </pc:picChg>
      </pc:sldChg>
    </pc:docChg>
  </pc:docChgLst>
  <pc:docChgLst>
    <pc:chgData name="Tegischer Lukas" userId="f78daebb-0565-485c-bd0e-1cd035e796ff" providerId="ADAL" clId="{6F791AC6-220C-4560-BCFA-BFEB3339211E}"/>
    <pc:docChg chg="modSld">
      <pc:chgData name="Tegischer Lukas" userId="f78daebb-0565-485c-bd0e-1cd035e796ff" providerId="ADAL" clId="{6F791AC6-220C-4560-BCFA-BFEB3339211E}" dt="2021-01-28T10:16:51.962" v="27" actId="20577"/>
      <pc:docMkLst>
        <pc:docMk/>
      </pc:docMkLst>
      <pc:sldChg chg="modSp">
        <pc:chgData name="Tegischer Lukas" userId="f78daebb-0565-485c-bd0e-1cd035e796ff" providerId="ADAL" clId="{6F791AC6-220C-4560-BCFA-BFEB3339211E}" dt="2021-01-28T10:16:51.962" v="2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F791AC6-220C-4560-BCFA-BFEB3339211E}" dt="2021-01-28T10:16:51.962" v="27" actId="20577"/>
          <ac:spMkLst>
            <pc:docMk/>
            <pc:sldMk cId="336392357" sldId="256"/>
            <ac:spMk id="2" creationId="{00000000-0000-0000-0000-000000000000}"/>
          </ac:spMkLst>
        </pc:spChg>
      </pc:sldChg>
    </pc:docChg>
  </pc:docChgLst>
  <pc:docChgLst>
    <pc:chgData name="Tegischer Lukas" userId="f78daebb-0565-485c-bd0e-1cd035e796ff" providerId="ADAL" clId="{C7CC5997-E234-4A17-A585-C861C5D50628}"/>
    <pc:docChg chg="undo custSel addSld delSld modSld sldOrd">
      <pc:chgData name="Tegischer Lukas" userId="f78daebb-0565-485c-bd0e-1cd035e796ff" providerId="ADAL" clId="{C7CC5997-E234-4A17-A585-C861C5D50628}" dt="2021-03-14T15:46:10.448" v="789" actId="1076"/>
      <pc:docMkLst>
        <pc:docMk/>
      </pc:docMkLst>
      <pc:sldChg chg="modSp mod">
        <pc:chgData name="Tegischer Lukas" userId="f78daebb-0565-485c-bd0e-1cd035e796ff" providerId="ADAL" clId="{C7CC5997-E234-4A17-A585-C861C5D50628}" dt="2021-03-14T15:11:54.548" v="28" actId="403"/>
        <pc:sldMkLst>
          <pc:docMk/>
          <pc:sldMk cId="336392357" sldId="256"/>
        </pc:sldMkLst>
        <pc:spChg chg="mod">
          <ac:chgData name="Tegischer Lukas" userId="f78daebb-0565-485c-bd0e-1cd035e796ff" providerId="ADAL" clId="{C7CC5997-E234-4A17-A585-C861C5D50628}" dt="2021-03-14T15:11:54.548" v="28" actId="403"/>
          <ac:spMkLst>
            <pc:docMk/>
            <pc:sldMk cId="336392357" sldId="256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4068653008" sldId="278"/>
        </pc:sldMkLst>
      </pc:sldChg>
      <pc:sldChg chg="modSp mod modAnim">
        <pc:chgData name="Tegischer Lukas" userId="f78daebb-0565-485c-bd0e-1cd035e796ff" providerId="ADAL" clId="{C7CC5997-E234-4A17-A585-C861C5D50628}" dt="2021-03-14T15:46:10.448" v="789" actId="1076"/>
        <pc:sldMkLst>
          <pc:docMk/>
          <pc:sldMk cId="3932101437" sldId="291"/>
        </pc:sldMkLst>
        <pc:picChg chg="mod">
          <ac:chgData name="Tegischer Lukas" userId="f78daebb-0565-485c-bd0e-1cd035e796ff" providerId="ADAL" clId="{C7CC5997-E234-4A17-A585-C861C5D50628}" dt="2021-03-14T15:46:10.448" v="789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3881545361" sldId="292"/>
        </pc:sldMkLst>
      </pc:sldChg>
      <pc:sldChg chg="addSp delSp modSp mod delAnim modAnim">
        <pc:chgData name="Tegischer Lukas" userId="f78daebb-0565-485c-bd0e-1cd035e796ff" providerId="ADAL" clId="{C7CC5997-E234-4A17-A585-C861C5D50628}" dt="2021-03-14T15:15:39.801" v="153"/>
        <pc:sldMkLst>
          <pc:docMk/>
          <pc:sldMk cId="442268101" sldId="295"/>
        </pc:sldMkLst>
        <pc:spChg chg="mod">
          <ac:chgData name="Tegischer Lukas" userId="f78daebb-0565-485c-bd0e-1cd035e796ff" providerId="ADAL" clId="{C7CC5997-E234-4A17-A585-C861C5D50628}" dt="2021-03-14T15:12:27.935" v="48" actId="1076"/>
          <ac:spMkLst>
            <pc:docMk/>
            <pc:sldMk cId="442268101" sldId="29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C7CC5997-E234-4A17-A585-C861C5D50628}" dt="2021-03-14T15:14:43.359" v="143" actId="113"/>
          <ac:spMkLst>
            <pc:docMk/>
            <pc:sldMk cId="442268101" sldId="295"/>
            <ac:spMk id="3" creationId="{089A42E4-DE60-4F9C-B9DF-FC3D39B95BBE}"/>
          </ac:spMkLst>
        </pc:spChg>
        <pc:spChg chg="del">
          <ac:chgData name="Tegischer Lukas" userId="f78daebb-0565-485c-bd0e-1cd035e796ff" providerId="ADAL" clId="{C7CC5997-E234-4A17-A585-C861C5D50628}" dt="2021-03-14T15:12:30.429" v="49" actId="478"/>
          <ac:spMkLst>
            <pc:docMk/>
            <pc:sldMk cId="442268101" sldId="295"/>
            <ac:spMk id="4" creationId="{4F7C423A-C5ED-4851-A33C-2E3154A6E777}"/>
          </ac:spMkLst>
        </pc:spChg>
        <pc:spChg chg="add mod">
          <ac:chgData name="Tegischer Lukas" userId="f78daebb-0565-485c-bd0e-1cd035e796ff" providerId="ADAL" clId="{C7CC5997-E234-4A17-A585-C861C5D50628}" dt="2021-03-14T15:15:22.145" v="150" actId="1582"/>
          <ac:spMkLst>
            <pc:docMk/>
            <pc:sldMk cId="442268101" sldId="295"/>
            <ac:spMk id="6" creationId="{ADBD4DB5-A1D9-4760-8929-B9D0752259DC}"/>
          </ac:spMkLst>
        </pc:spChg>
        <pc:picChg chg="add mod">
          <ac:chgData name="Tegischer Lukas" userId="f78daebb-0565-485c-bd0e-1cd035e796ff" providerId="ADAL" clId="{C7CC5997-E234-4A17-A585-C861C5D50628}" dt="2021-03-14T15:13:24.178" v="57" actId="1076"/>
          <ac:picMkLst>
            <pc:docMk/>
            <pc:sldMk cId="442268101" sldId="295"/>
            <ac:picMk id="5" creationId="{7FFAB52F-38F8-4C1D-B21A-01E11E608D6F}"/>
          </ac:picMkLst>
        </pc:picChg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2958254091" sldId="299"/>
        </pc:sldMkLst>
      </pc:sldChg>
      <pc:sldChg chg="addSp delSp modSp mod delAnim modAnim">
        <pc:chgData name="Tegischer Lukas" userId="f78daebb-0565-485c-bd0e-1cd035e796ff" providerId="ADAL" clId="{C7CC5997-E234-4A17-A585-C861C5D50628}" dt="2021-03-14T15:27:54.442" v="409" actId="207"/>
        <pc:sldMkLst>
          <pc:docMk/>
          <pc:sldMk cId="265588257" sldId="300"/>
        </pc:sldMkLst>
        <pc:spChg chg="mod">
          <ac:chgData name="Tegischer Lukas" userId="f78daebb-0565-485c-bd0e-1cd035e796ff" providerId="ADAL" clId="{C7CC5997-E234-4A17-A585-C861C5D50628}" dt="2021-03-14T15:26:14.446" v="373" actId="20577"/>
          <ac:spMkLst>
            <pc:docMk/>
            <pc:sldMk cId="265588257" sldId="300"/>
            <ac:spMk id="2" creationId="{00000000-0000-0000-0000-000000000000}"/>
          </ac:spMkLst>
        </pc:spChg>
        <pc:spChg chg="add del mod">
          <ac:chgData name="Tegischer Lukas" userId="f78daebb-0565-485c-bd0e-1cd035e796ff" providerId="ADAL" clId="{C7CC5997-E234-4A17-A585-C861C5D50628}" dt="2021-03-14T15:26:08.551" v="348" actId="478"/>
          <ac:spMkLst>
            <pc:docMk/>
            <pc:sldMk cId="265588257" sldId="300"/>
            <ac:spMk id="3" creationId="{255A6BBB-893C-41D4-A3C7-32CE72E479A0}"/>
          </ac:spMkLst>
        </pc:spChg>
        <pc:spChg chg="add mod">
          <ac:chgData name="Tegischer Lukas" userId="f78daebb-0565-485c-bd0e-1cd035e796ff" providerId="ADAL" clId="{C7CC5997-E234-4A17-A585-C861C5D50628}" dt="2021-03-14T15:27:04.068" v="395" actId="1076"/>
          <ac:spMkLst>
            <pc:docMk/>
            <pc:sldMk cId="265588257" sldId="300"/>
            <ac:spMk id="4" creationId="{01B1F0D4-9EA8-4715-ADFF-53B7357D0A0B}"/>
          </ac:spMkLst>
        </pc:spChg>
        <pc:spChg chg="add mod">
          <ac:chgData name="Tegischer Lukas" userId="f78daebb-0565-485c-bd0e-1cd035e796ff" providerId="ADAL" clId="{C7CC5997-E234-4A17-A585-C861C5D50628}" dt="2021-03-14T15:27:54.442" v="409" actId="207"/>
          <ac:spMkLst>
            <pc:docMk/>
            <pc:sldMk cId="265588257" sldId="300"/>
            <ac:spMk id="5" creationId="{774C44CE-8800-432E-B736-7A7EBA16156D}"/>
          </ac:spMkLst>
        </pc:spChg>
        <pc:spChg chg="del">
          <ac:chgData name="Tegischer Lukas" userId="f78daebb-0565-485c-bd0e-1cd035e796ff" providerId="ADAL" clId="{C7CC5997-E234-4A17-A585-C861C5D50628}" dt="2021-03-14T15:24:58.294" v="300" actId="478"/>
          <ac:spMkLst>
            <pc:docMk/>
            <pc:sldMk cId="265588257" sldId="300"/>
            <ac:spMk id="6" creationId="{31827750-3F8B-4A2A-BCB2-CDB28AE0BF2D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7" creationId="{3047EC14-D619-4CDF-895F-757F47911397}"/>
          </ac:spMkLst>
        </pc:spChg>
        <pc:spChg chg="del">
          <ac:chgData name="Tegischer Lukas" userId="f78daebb-0565-485c-bd0e-1cd035e796ff" providerId="ADAL" clId="{C7CC5997-E234-4A17-A585-C861C5D50628}" dt="2021-03-14T15:25:03.800" v="302" actId="478"/>
          <ac:spMkLst>
            <pc:docMk/>
            <pc:sldMk cId="265588257" sldId="300"/>
            <ac:spMk id="8" creationId="{C05C8E54-33D9-4552-BD86-10BBE0C70ABE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9" creationId="{468BF434-7188-4DA2-A8EC-CF4BD7EBC4FF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0" creationId="{AF2F9332-9416-4C6D-BA1E-2D0888D1E620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1" creationId="{3B259861-B264-4F4C-A5DB-B80671A260BB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2" creationId="{069ADEA3-5283-4E50-8200-A225C216DFCF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3" creationId="{F3D3BEDC-B3D4-4F8A-9BDD-BF17228E6583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5" creationId="{5AD212BF-F5E9-4843-9212-21D442491A1A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6" creationId="{17E2C15A-D463-4B4A-B29D-DD90CDA7DD90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7" creationId="{B6927A32-F1C1-47D3-86CA-A331F0E0589D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8" creationId="{629D7069-543B-4EC0-9634-3BE415259FF1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9" creationId="{66DA3A26-0A1A-457F-97D1-244A207D8D5B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20" creationId="{18691A22-136D-4D55-9D22-386E83486641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21" creationId="{E7E0C26E-CB0D-481F-A626-BC727FFB6B18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22" creationId="{1E94C45A-588C-4D32-80DD-28C05DB9D9C6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23" creationId="{0E83C1B9-A352-4E6A-B64B-28F36B1B1862}"/>
          </ac:spMkLst>
        </pc:sp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4" creationId="{593FC5A8-B997-4930-A54C-14CA1CB241D1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5" creationId="{3F39D527-3A96-4E51-97B3-4440F11A7B0B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6" creationId="{FEE201E8-C83F-4159-B216-3777FE1379EE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7" creationId="{A4840B53-07AC-4834-B2BB-C2B5E694089C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8" creationId="{5EF1E038-9EF6-4581-812E-1EFFDCD949C8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9" creationId="{FFAFDD93-B235-411B-8020-844A10D96B41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30" creationId="{DEE5C68B-8E18-4A50-B043-16824F55F309}"/>
          </ac:cxnSpMkLst>
        </pc:cxnChg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608888516" sldId="304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652962131" sldId="305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3176624947" sldId="306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2615926352" sldId="309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311775972" sldId="310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780486100" sldId="311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3356755802" sldId="312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2805044159" sldId="313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3837690106" sldId="314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2983472165" sldId="315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1639626363" sldId="316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1918704891" sldId="317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1397353374" sldId="323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2479304291" sldId="324"/>
        </pc:sldMkLst>
      </pc:sldChg>
      <pc:sldChg chg="addSp delSp modSp add mod modAnim">
        <pc:chgData name="Tegischer Lukas" userId="f78daebb-0565-485c-bd0e-1cd035e796ff" providerId="ADAL" clId="{C7CC5997-E234-4A17-A585-C861C5D50628}" dt="2021-03-14T15:20:21.143" v="194" actId="20577"/>
        <pc:sldMkLst>
          <pc:docMk/>
          <pc:sldMk cId="3594661750" sldId="325"/>
        </pc:sldMkLst>
        <pc:spChg chg="mod">
          <ac:chgData name="Tegischer Lukas" userId="f78daebb-0565-485c-bd0e-1cd035e796ff" providerId="ADAL" clId="{C7CC5997-E234-4A17-A585-C861C5D50628}" dt="2021-03-14T15:20:21.143" v="194" actId="20577"/>
          <ac:spMkLst>
            <pc:docMk/>
            <pc:sldMk cId="3594661750" sldId="32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C7CC5997-E234-4A17-A585-C861C5D50628}" dt="2021-03-14T15:19:45.799" v="182" actId="20577"/>
          <ac:spMkLst>
            <pc:docMk/>
            <pc:sldMk cId="3594661750" sldId="325"/>
            <ac:spMk id="3" creationId="{9E43C81A-D41E-4326-936A-58AA99E4FCA6}"/>
          </ac:spMkLst>
        </pc:spChg>
        <pc:picChg chg="del">
          <ac:chgData name="Tegischer Lukas" userId="f78daebb-0565-485c-bd0e-1cd035e796ff" providerId="ADAL" clId="{C7CC5997-E234-4A17-A585-C861C5D50628}" dt="2021-03-14T15:13:14.410" v="56" actId="478"/>
          <ac:picMkLst>
            <pc:docMk/>
            <pc:sldMk cId="3594661750" sldId="325"/>
            <ac:picMk id="5" creationId="{7FFAB52F-38F8-4C1D-B21A-01E11E608D6F}"/>
          </ac:picMkLst>
        </pc:picChg>
        <pc:picChg chg="add mod">
          <ac:chgData name="Tegischer Lukas" userId="f78daebb-0565-485c-bd0e-1cd035e796ff" providerId="ADAL" clId="{C7CC5997-E234-4A17-A585-C861C5D50628}" dt="2021-03-14T15:19:53.042" v="185" actId="1076"/>
          <ac:picMkLst>
            <pc:docMk/>
            <pc:sldMk cId="3594661750" sldId="325"/>
            <ac:picMk id="6" creationId="{BD06AF3A-2A8A-4C1A-B48E-CFB8FD7D55D0}"/>
          </ac:picMkLst>
        </pc:picChg>
      </pc:sldChg>
      <pc:sldChg chg="addSp delSp modSp add mod delAnim modAnim">
        <pc:chgData name="Tegischer Lukas" userId="f78daebb-0565-485c-bd0e-1cd035e796ff" providerId="ADAL" clId="{C7CC5997-E234-4A17-A585-C861C5D50628}" dt="2021-03-14T15:22:39.850" v="260" actId="1076"/>
        <pc:sldMkLst>
          <pc:docMk/>
          <pc:sldMk cId="330001075" sldId="326"/>
        </pc:sldMkLst>
        <pc:spChg chg="mod">
          <ac:chgData name="Tegischer Lukas" userId="f78daebb-0565-485c-bd0e-1cd035e796ff" providerId="ADAL" clId="{C7CC5997-E234-4A17-A585-C861C5D50628}" dt="2021-03-14T15:21:05.075" v="221" actId="20577"/>
          <ac:spMkLst>
            <pc:docMk/>
            <pc:sldMk cId="330001075" sldId="326"/>
            <ac:spMk id="2" creationId="{00000000-0000-0000-0000-000000000000}"/>
          </ac:spMkLst>
        </pc:spChg>
        <pc:spChg chg="del">
          <ac:chgData name="Tegischer Lukas" userId="f78daebb-0565-485c-bd0e-1cd035e796ff" providerId="ADAL" clId="{C7CC5997-E234-4A17-A585-C861C5D50628}" dt="2021-03-14T15:20:43.320" v="206" actId="478"/>
          <ac:spMkLst>
            <pc:docMk/>
            <pc:sldMk cId="330001075" sldId="326"/>
            <ac:spMk id="3" creationId="{9E43C81A-D41E-4326-936A-58AA99E4FCA6}"/>
          </ac:spMkLst>
        </pc:spChg>
        <pc:spChg chg="add mod">
          <ac:chgData name="Tegischer Lukas" userId="f78daebb-0565-485c-bd0e-1cd035e796ff" providerId="ADAL" clId="{C7CC5997-E234-4A17-A585-C861C5D50628}" dt="2021-03-14T15:22:39.850" v="260" actId="1076"/>
          <ac:spMkLst>
            <pc:docMk/>
            <pc:sldMk cId="330001075" sldId="326"/>
            <ac:spMk id="4" creationId="{7A28B3C1-53C5-41B8-8ED6-192DA2435173}"/>
          </ac:spMkLst>
        </pc:spChg>
        <pc:picChg chg="del">
          <ac:chgData name="Tegischer Lukas" userId="f78daebb-0565-485c-bd0e-1cd035e796ff" providerId="ADAL" clId="{C7CC5997-E234-4A17-A585-C861C5D50628}" dt="2021-03-14T15:20:44.156" v="207" actId="478"/>
          <ac:picMkLst>
            <pc:docMk/>
            <pc:sldMk cId="330001075" sldId="326"/>
            <ac:picMk id="6" creationId="{BD06AF3A-2A8A-4C1A-B48E-CFB8FD7D55D0}"/>
          </ac:picMkLst>
        </pc:picChg>
      </pc:sldChg>
      <pc:sldChg chg="addSp delSp modSp add mod delAnim modAnim">
        <pc:chgData name="Tegischer Lukas" userId="f78daebb-0565-485c-bd0e-1cd035e796ff" providerId="ADAL" clId="{C7CC5997-E234-4A17-A585-C861C5D50628}" dt="2021-03-14T15:30:27.011" v="504" actId="207"/>
        <pc:sldMkLst>
          <pc:docMk/>
          <pc:sldMk cId="1731357294" sldId="327"/>
        </pc:sldMkLst>
        <pc:spChg chg="mod">
          <ac:chgData name="Tegischer Lukas" userId="f78daebb-0565-485c-bd0e-1cd035e796ff" providerId="ADAL" clId="{C7CC5997-E234-4A17-A585-C861C5D50628}" dt="2021-03-14T15:28:53.355" v="480" actId="207"/>
          <ac:spMkLst>
            <pc:docMk/>
            <pc:sldMk cId="1731357294" sldId="327"/>
            <ac:spMk id="2" creationId="{00000000-0000-0000-0000-000000000000}"/>
          </ac:spMkLst>
        </pc:spChg>
        <pc:spChg chg="add mod">
          <ac:chgData name="Tegischer Lukas" userId="f78daebb-0565-485c-bd0e-1cd035e796ff" providerId="ADAL" clId="{C7CC5997-E234-4A17-A585-C861C5D50628}" dt="2021-03-14T15:29:22.861" v="484" actId="1076"/>
          <ac:spMkLst>
            <pc:docMk/>
            <pc:sldMk cId="1731357294" sldId="327"/>
            <ac:spMk id="3" creationId="{2997AE82-43C3-4447-9348-C48CFE027677}"/>
          </ac:spMkLst>
        </pc:spChg>
        <pc:spChg chg="del">
          <ac:chgData name="Tegischer Lukas" userId="f78daebb-0565-485c-bd0e-1cd035e796ff" providerId="ADAL" clId="{C7CC5997-E234-4A17-A585-C861C5D50628}" dt="2021-03-14T15:28:57.842" v="481" actId="478"/>
          <ac:spMkLst>
            <pc:docMk/>
            <pc:sldMk cId="1731357294" sldId="327"/>
            <ac:spMk id="4" creationId="{01B1F0D4-9EA8-4715-ADFF-53B7357D0A0B}"/>
          </ac:spMkLst>
        </pc:spChg>
        <pc:spChg chg="del">
          <ac:chgData name="Tegischer Lukas" userId="f78daebb-0565-485c-bd0e-1cd035e796ff" providerId="ADAL" clId="{C7CC5997-E234-4A17-A585-C861C5D50628}" dt="2021-03-14T15:28:59.652" v="482" actId="478"/>
          <ac:spMkLst>
            <pc:docMk/>
            <pc:sldMk cId="1731357294" sldId="327"/>
            <ac:spMk id="5" creationId="{774C44CE-8800-432E-B736-7A7EBA16156D}"/>
          </ac:spMkLst>
        </pc:spChg>
        <pc:spChg chg="add mod">
          <ac:chgData name="Tegischer Lukas" userId="f78daebb-0565-485c-bd0e-1cd035e796ff" providerId="ADAL" clId="{C7CC5997-E234-4A17-A585-C861C5D50628}" dt="2021-03-14T15:29:46.063" v="493" actId="403"/>
          <ac:spMkLst>
            <pc:docMk/>
            <pc:sldMk cId="1731357294" sldId="327"/>
            <ac:spMk id="6" creationId="{BA1CAC4D-4506-48AA-B87D-43A7CB514FB8}"/>
          </ac:spMkLst>
        </pc:spChg>
        <pc:spChg chg="add mod">
          <ac:chgData name="Tegischer Lukas" userId="f78daebb-0565-485c-bd0e-1cd035e796ff" providerId="ADAL" clId="{C7CC5997-E234-4A17-A585-C861C5D50628}" dt="2021-03-14T15:30:27.011" v="504" actId="207"/>
          <ac:spMkLst>
            <pc:docMk/>
            <pc:sldMk cId="1731357294" sldId="327"/>
            <ac:spMk id="8" creationId="{6311D2EC-75B1-41DB-AA02-DDA5E98CA115}"/>
          </ac:spMkLst>
        </pc:spChg>
        <pc:picChg chg="add mod">
          <ac:chgData name="Tegischer Lukas" userId="f78daebb-0565-485c-bd0e-1cd035e796ff" providerId="ADAL" clId="{C7CC5997-E234-4A17-A585-C861C5D50628}" dt="2021-03-14T15:30:07.289" v="499" actId="1076"/>
          <ac:picMkLst>
            <pc:docMk/>
            <pc:sldMk cId="1731357294" sldId="327"/>
            <ac:picMk id="7" creationId="{09E0B3F6-6BC9-41D2-9191-D215B2CDF1AB}"/>
          </ac:picMkLst>
        </pc:picChg>
      </pc:sldChg>
      <pc:sldChg chg="addSp delSp modSp add mod delAnim modAnim">
        <pc:chgData name="Tegischer Lukas" userId="f78daebb-0565-485c-bd0e-1cd035e796ff" providerId="ADAL" clId="{C7CC5997-E234-4A17-A585-C861C5D50628}" dt="2021-03-14T15:31:45.558" v="529"/>
        <pc:sldMkLst>
          <pc:docMk/>
          <pc:sldMk cId="2784363165" sldId="328"/>
        </pc:sldMkLst>
        <pc:spChg chg="mod">
          <ac:chgData name="Tegischer Lukas" userId="f78daebb-0565-485c-bd0e-1cd035e796ff" providerId="ADAL" clId="{C7CC5997-E234-4A17-A585-C861C5D50628}" dt="2021-03-14T15:31:37.753" v="527" actId="20577"/>
          <ac:spMkLst>
            <pc:docMk/>
            <pc:sldMk cId="2784363165" sldId="328"/>
            <ac:spMk id="2" creationId="{00000000-0000-0000-0000-000000000000}"/>
          </ac:spMkLst>
        </pc:spChg>
        <pc:spChg chg="del">
          <ac:chgData name="Tegischer Lukas" userId="f78daebb-0565-485c-bd0e-1cd035e796ff" providerId="ADAL" clId="{C7CC5997-E234-4A17-A585-C861C5D50628}" dt="2021-03-14T15:30:38.125" v="512" actId="478"/>
          <ac:spMkLst>
            <pc:docMk/>
            <pc:sldMk cId="2784363165" sldId="328"/>
            <ac:spMk id="3" creationId="{2997AE82-43C3-4447-9348-C48CFE027677}"/>
          </ac:spMkLst>
        </pc:spChg>
        <pc:spChg chg="add mod">
          <ac:chgData name="Tegischer Lukas" userId="f78daebb-0565-485c-bd0e-1cd035e796ff" providerId="ADAL" clId="{C7CC5997-E234-4A17-A585-C861C5D50628}" dt="2021-03-14T15:31:21.497" v="522" actId="14100"/>
          <ac:spMkLst>
            <pc:docMk/>
            <pc:sldMk cId="2784363165" sldId="328"/>
            <ac:spMk id="4" creationId="{AB2C59FD-8552-464D-A173-CCFB313A87E8}"/>
          </ac:spMkLst>
        </pc:spChg>
        <pc:spChg chg="del">
          <ac:chgData name="Tegischer Lukas" userId="f78daebb-0565-485c-bd0e-1cd035e796ff" providerId="ADAL" clId="{C7CC5997-E234-4A17-A585-C861C5D50628}" dt="2021-03-14T15:30:38.125" v="512" actId="478"/>
          <ac:spMkLst>
            <pc:docMk/>
            <pc:sldMk cId="2784363165" sldId="328"/>
            <ac:spMk id="6" creationId="{BA1CAC4D-4506-48AA-B87D-43A7CB514FB8}"/>
          </ac:spMkLst>
        </pc:spChg>
        <pc:spChg chg="del">
          <ac:chgData name="Tegischer Lukas" userId="f78daebb-0565-485c-bd0e-1cd035e796ff" providerId="ADAL" clId="{C7CC5997-E234-4A17-A585-C861C5D50628}" dt="2021-03-14T15:30:38.125" v="512" actId="478"/>
          <ac:spMkLst>
            <pc:docMk/>
            <pc:sldMk cId="2784363165" sldId="328"/>
            <ac:spMk id="8" creationId="{6311D2EC-75B1-41DB-AA02-DDA5E98CA115}"/>
          </ac:spMkLst>
        </pc:spChg>
        <pc:picChg chg="del">
          <ac:chgData name="Tegischer Lukas" userId="f78daebb-0565-485c-bd0e-1cd035e796ff" providerId="ADAL" clId="{C7CC5997-E234-4A17-A585-C861C5D50628}" dt="2021-03-14T15:30:35.678" v="511" actId="478"/>
          <ac:picMkLst>
            <pc:docMk/>
            <pc:sldMk cId="2784363165" sldId="328"/>
            <ac:picMk id="7" creationId="{09E0B3F6-6BC9-41D2-9191-D215B2CDF1AB}"/>
          </ac:picMkLst>
        </pc:picChg>
        <pc:picChg chg="add mod">
          <ac:chgData name="Tegischer Lukas" userId="f78daebb-0565-485c-bd0e-1cd035e796ff" providerId="ADAL" clId="{C7CC5997-E234-4A17-A585-C861C5D50628}" dt="2021-03-14T15:31:28.591" v="525" actId="1076"/>
          <ac:picMkLst>
            <pc:docMk/>
            <pc:sldMk cId="2784363165" sldId="328"/>
            <ac:picMk id="9" creationId="{EAC05FC5-D295-4D23-91CD-B761E10CBBF7}"/>
          </ac:picMkLst>
        </pc:picChg>
      </pc:sldChg>
      <pc:sldChg chg="addSp delSp modSp add mod delAnim modAnim">
        <pc:chgData name="Tegischer Lukas" userId="f78daebb-0565-485c-bd0e-1cd035e796ff" providerId="ADAL" clId="{C7CC5997-E234-4A17-A585-C861C5D50628}" dt="2021-03-14T15:36:33.274" v="588" actId="1076"/>
        <pc:sldMkLst>
          <pc:docMk/>
          <pc:sldMk cId="2529241217" sldId="329"/>
        </pc:sldMkLst>
        <pc:spChg chg="add mod">
          <ac:chgData name="Tegischer Lukas" userId="f78daebb-0565-485c-bd0e-1cd035e796ff" providerId="ADAL" clId="{C7CC5997-E234-4A17-A585-C861C5D50628}" dt="2021-03-14T15:32:55.999" v="546" actId="1076"/>
          <ac:spMkLst>
            <pc:docMk/>
            <pc:sldMk cId="2529241217" sldId="329"/>
            <ac:spMk id="3" creationId="{F9B08574-BD2B-4E48-A5AF-EEA3797DFCF4}"/>
          </ac:spMkLst>
        </pc:spChg>
        <pc:spChg chg="del">
          <ac:chgData name="Tegischer Lukas" userId="f78daebb-0565-485c-bd0e-1cd035e796ff" providerId="ADAL" clId="{C7CC5997-E234-4A17-A585-C861C5D50628}" dt="2021-03-14T15:31:51.926" v="531" actId="478"/>
          <ac:spMkLst>
            <pc:docMk/>
            <pc:sldMk cId="2529241217" sldId="329"/>
            <ac:spMk id="4" creationId="{AB2C59FD-8552-464D-A173-CCFB313A87E8}"/>
          </ac:spMkLst>
        </pc:spChg>
        <pc:spChg chg="add mod">
          <ac:chgData name="Tegischer Lukas" userId="f78daebb-0565-485c-bd0e-1cd035e796ff" providerId="ADAL" clId="{C7CC5997-E234-4A17-A585-C861C5D50628}" dt="2021-03-14T15:34:40.758" v="567" actId="20577"/>
          <ac:spMkLst>
            <pc:docMk/>
            <pc:sldMk cId="2529241217" sldId="329"/>
            <ac:spMk id="5" creationId="{1720EEB7-3E60-424F-B43E-871A295CD862}"/>
          </ac:spMkLst>
        </pc:spChg>
        <pc:spChg chg="add mod">
          <ac:chgData name="Tegischer Lukas" userId="f78daebb-0565-485c-bd0e-1cd035e796ff" providerId="ADAL" clId="{C7CC5997-E234-4A17-A585-C861C5D50628}" dt="2021-03-14T15:33:09.154" v="549" actId="207"/>
          <ac:spMkLst>
            <pc:docMk/>
            <pc:sldMk cId="2529241217" sldId="329"/>
            <ac:spMk id="6" creationId="{4EEDAAFC-73F3-4CFA-B1CA-EBDFA382D9BE}"/>
          </ac:spMkLst>
        </pc:spChg>
        <pc:picChg chg="add mod modCrop">
          <ac:chgData name="Tegischer Lukas" userId="f78daebb-0565-485c-bd0e-1cd035e796ff" providerId="ADAL" clId="{C7CC5997-E234-4A17-A585-C861C5D50628}" dt="2021-03-14T15:34:07.922" v="560" actId="1076"/>
          <ac:picMkLst>
            <pc:docMk/>
            <pc:sldMk cId="2529241217" sldId="329"/>
            <ac:picMk id="7" creationId="{C39EB0F5-5C5E-4E89-9ADB-2C981AD7769E}"/>
          </ac:picMkLst>
        </pc:picChg>
        <pc:picChg chg="del">
          <ac:chgData name="Tegischer Lukas" userId="f78daebb-0565-485c-bd0e-1cd035e796ff" providerId="ADAL" clId="{C7CC5997-E234-4A17-A585-C861C5D50628}" dt="2021-03-14T15:32:01.029" v="532" actId="478"/>
          <ac:picMkLst>
            <pc:docMk/>
            <pc:sldMk cId="2529241217" sldId="329"/>
            <ac:picMk id="9" creationId="{EAC05FC5-D295-4D23-91CD-B761E10CBBF7}"/>
          </ac:picMkLst>
        </pc:picChg>
        <pc:picChg chg="add del mod">
          <ac:chgData name="Tegischer Lukas" userId="f78daebb-0565-485c-bd0e-1cd035e796ff" providerId="ADAL" clId="{C7CC5997-E234-4A17-A585-C861C5D50628}" dt="2021-03-14T15:33:53.299" v="556" actId="478"/>
          <ac:picMkLst>
            <pc:docMk/>
            <pc:sldMk cId="2529241217" sldId="329"/>
            <ac:picMk id="10" creationId="{A2FAE0E8-6BCE-44B3-AED3-3109659801DD}"/>
          </ac:picMkLst>
        </pc:picChg>
        <pc:cxnChg chg="add mod">
          <ac:chgData name="Tegischer Lukas" userId="f78daebb-0565-485c-bd0e-1cd035e796ff" providerId="ADAL" clId="{C7CC5997-E234-4A17-A585-C861C5D50628}" dt="2021-03-14T15:35:46.726" v="578" actId="14100"/>
          <ac:cxnSpMkLst>
            <pc:docMk/>
            <pc:sldMk cId="2529241217" sldId="329"/>
            <ac:cxnSpMk id="11" creationId="{940FE30B-A48C-4815-B782-8373556F7C5C}"/>
          </ac:cxnSpMkLst>
        </pc:cxnChg>
        <pc:cxnChg chg="add mod">
          <ac:chgData name="Tegischer Lukas" userId="f78daebb-0565-485c-bd0e-1cd035e796ff" providerId="ADAL" clId="{C7CC5997-E234-4A17-A585-C861C5D50628}" dt="2021-03-14T15:36:03.497" v="582" actId="14100"/>
          <ac:cxnSpMkLst>
            <pc:docMk/>
            <pc:sldMk cId="2529241217" sldId="329"/>
            <ac:cxnSpMk id="22" creationId="{53157D3E-6406-462A-B232-6DE60FFC9A8F}"/>
          </ac:cxnSpMkLst>
        </pc:cxnChg>
        <pc:cxnChg chg="add mod">
          <ac:chgData name="Tegischer Lukas" userId="f78daebb-0565-485c-bd0e-1cd035e796ff" providerId="ADAL" clId="{C7CC5997-E234-4A17-A585-C861C5D50628}" dt="2021-03-14T15:36:12.441" v="584" actId="1076"/>
          <ac:cxnSpMkLst>
            <pc:docMk/>
            <pc:sldMk cId="2529241217" sldId="329"/>
            <ac:cxnSpMk id="24" creationId="{FC869354-C408-46B3-982A-FE99A6F12871}"/>
          </ac:cxnSpMkLst>
        </pc:cxnChg>
        <pc:cxnChg chg="add mod">
          <ac:chgData name="Tegischer Lukas" userId="f78daebb-0565-485c-bd0e-1cd035e796ff" providerId="ADAL" clId="{C7CC5997-E234-4A17-A585-C861C5D50628}" dt="2021-03-14T15:36:22.965" v="586" actId="1076"/>
          <ac:cxnSpMkLst>
            <pc:docMk/>
            <pc:sldMk cId="2529241217" sldId="329"/>
            <ac:cxnSpMk id="25" creationId="{BEDA9B4F-6D39-4FB2-9645-B9B231AF4C4A}"/>
          </ac:cxnSpMkLst>
        </pc:cxnChg>
        <pc:cxnChg chg="add mod">
          <ac:chgData name="Tegischer Lukas" userId="f78daebb-0565-485c-bd0e-1cd035e796ff" providerId="ADAL" clId="{C7CC5997-E234-4A17-A585-C861C5D50628}" dt="2021-03-14T15:36:33.274" v="588" actId="1076"/>
          <ac:cxnSpMkLst>
            <pc:docMk/>
            <pc:sldMk cId="2529241217" sldId="329"/>
            <ac:cxnSpMk id="26" creationId="{BFC0AADE-8B2B-43E5-A7C6-747188FCB8BA}"/>
          </ac:cxnSpMkLst>
        </pc:cxnChg>
      </pc:sldChg>
      <pc:sldChg chg="addSp delSp modSp add mod delAnim modAnim">
        <pc:chgData name="Tegischer Lukas" userId="f78daebb-0565-485c-bd0e-1cd035e796ff" providerId="ADAL" clId="{C7CC5997-E234-4A17-A585-C861C5D50628}" dt="2021-03-14T15:40:27.657" v="672"/>
        <pc:sldMkLst>
          <pc:docMk/>
          <pc:sldMk cId="4129289585" sldId="330"/>
        </pc:sldMkLst>
        <pc:spChg chg="del mod">
          <ac:chgData name="Tegischer Lukas" userId="f78daebb-0565-485c-bd0e-1cd035e796ff" providerId="ADAL" clId="{C7CC5997-E234-4A17-A585-C861C5D50628}" dt="2021-03-14T15:37:22.592" v="596" actId="478"/>
          <ac:spMkLst>
            <pc:docMk/>
            <pc:sldMk cId="4129289585" sldId="330"/>
            <ac:spMk id="2" creationId="{00000000-0000-0000-0000-000000000000}"/>
          </ac:spMkLst>
        </pc:spChg>
        <pc:spChg chg="del">
          <ac:chgData name="Tegischer Lukas" userId="f78daebb-0565-485c-bd0e-1cd035e796ff" providerId="ADAL" clId="{C7CC5997-E234-4A17-A585-C861C5D50628}" dt="2021-03-14T15:36:45.968" v="591" actId="478"/>
          <ac:spMkLst>
            <pc:docMk/>
            <pc:sldMk cId="4129289585" sldId="330"/>
            <ac:spMk id="3" creationId="{F9B08574-BD2B-4E48-A5AF-EEA3797DFCF4}"/>
          </ac:spMkLst>
        </pc:spChg>
        <pc:spChg chg="add mod">
          <ac:chgData name="Tegischer Lukas" userId="f78daebb-0565-485c-bd0e-1cd035e796ff" providerId="ADAL" clId="{C7CC5997-E234-4A17-A585-C861C5D50628}" dt="2021-03-14T15:37:39.080" v="601" actId="1076"/>
          <ac:spMkLst>
            <pc:docMk/>
            <pc:sldMk cId="4129289585" sldId="330"/>
            <ac:spMk id="4" creationId="{3578E1A5-0A30-46ED-A0D4-FDB8B04C49D6}"/>
          </ac:spMkLst>
        </pc:spChg>
        <pc:spChg chg="del mod">
          <ac:chgData name="Tegischer Lukas" userId="f78daebb-0565-485c-bd0e-1cd035e796ff" providerId="ADAL" clId="{C7CC5997-E234-4A17-A585-C861C5D50628}" dt="2021-03-14T15:36:48.697" v="593" actId="478"/>
          <ac:spMkLst>
            <pc:docMk/>
            <pc:sldMk cId="4129289585" sldId="330"/>
            <ac:spMk id="5" creationId="{1720EEB7-3E60-424F-B43E-871A295CD862}"/>
          </ac:spMkLst>
        </pc:spChg>
        <pc:spChg chg="del">
          <ac:chgData name="Tegischer Lukas" userId="f78daebb-0565-485c-bd0e-1cd035e796ff" providerId="ADAL" clId="{C7CC5997-E234-4A17-A585-C861C5D50628}" dt="2021-03-14T15:36:49.801" v="594" actId="478"/>
          <ac:spMkLst>
            <pc:docMk/>
            <pc:sldMk cId="4129289585" sldId="330"/>
            <ac:spMk id="6" creationId="{4EEDAAFC-73F3-4CFA-B1CA-EBDFA382D9BE}"/>
          </ac:spMkLst>
        </pc:spChg>
        <pc:spChg chg="add mod">
          <ac:chgData name="Tegischer Lukas" userId="f78daebb-0565-485c-bd0e-1cd035e796ff" providerId="ADAL" clId="{C7CC5997-E234-4A17-A585-C861C5D50628}" dt="2021-03-14T15:38:07.744" v="611" actId="1076"/>
          <ac:spMkLst>
            <pc:docMk/>
            <pc:sldMk cId="4129289585" sldId="330"/>
            <ac:spMk id="8" creationId="{5DAAEDF5-5837-4137-A416-3657778AA978}"/>
          </ac:spMkLst>
        </pc:spChg>
        <pc:spChg chg="add mod">
          <ac:chgData name="Tegischer Lukas" userId="f78daebb-0565-485c-bd0e-1cd035e796ff" providerId="ADAL" clId="{C7CC5997-E234-4A17-A585-C861C5D50628}" dt="2021-03-14T15:39:37.976" v="653" actId="207"/>
          <ac:spMkLst>
            <pc:docMk/>
            <pc:sldMk cId="4129289585" sldId="330"/>
            <ac:spMk id="13" creationId="{8B3F30FD-FD5F-40FE-95E4-490C2B3EFD66}"/>
          </ac:spMkLst>
        </pc:spChg>
        <pc:spChg chg="add mod">
          <ac:chgData name="Tegischer Lukas" userId="f78daebb-0565-485c-bd0e-1cd035e796ff" providerId="ADAL" clId="{C7CC5997-E234-4A17-A585-C861C5D50628}" dt="2021-03-14T15:39:47.299" v="654" actId="207"/>
          <ac:spMkLst>
            <pc:docMk/>
            <pc:sldMk cId="4129289585" sldId="330"/>
            <ac:spMk id="27" creationId="{9F1811D0-1EC2-480E-903E-4253FB9B88AC}"/>
          </ac:spMkLst>
        </pc:spChg>
        <pc:picChg chg="del">
          <ac:chgData name="Tegischer Lukas" userId="f78daebb-0565-485c-bd0e-1cd035e796ff" providerId="ADAL" clId="{C7CC5997-E234-4A17-A585-C861C5D50628}" dt="2021-03-14T15:36:43.985" v="590" actId="478"/>
          <ac:picMkLst>
            <pc:docMk/>
            <pc:sldMk cId="4129289585" sldId="330"/>
            <ac:picMk id="7" creationId="{C39EB0F5-5C5E-4E89-9ADB-2C981AD7769E}"/>
          </ac:picMkLst>
        </pc:picChg>
        <pc:picChg chg="add mod">
          <ac:chgData name="Tegischer Lukas" userId="f78daebb-0565-485c-bd0e-1cd035e796ff" providerId="ADAL" clId="{C7CC5997-E234-4A17-A585-C861C5D50628}" dt="2021-03-14T15:38:22.200" v="615" actId="1076"/>
          <ac:picMkLst>
            <pc:docMk/>
            <pc:sldMk cId="4129289585" sldId="330"/>
            <ac:picMk id="15" creationId="{1DFA40A7-2A24-4954-A70E-B7FE213DD1B6}"/>
          </ac:picMkLst>
        </pc:picChg>
        <pc:cxnChg chg="del">
          <ac:chgData name="Tegischer Lukas" userId="f78daebb-0565-485c-bd0e-1cd035e796ff" providerId="ADAL" clId="{C7CC5997-E234-4A17-A585-C861C5D50628}" dt="2021-03-14T15:37:24.688" v="597" actId="478"/>
          <ac:cxnSpMkLst>
            <pc:docMk/>
            <pc:sldMk cId="4129289585" sldId="330"/>
            <ac:cxnSpMk id="11" creationId="{940FE30B-A48C-4815-B782-8373556F7C5C}"/>
          </ac:cxnSpMkLst>
        </pc:cxnChg>
        <pc:cxnChg chg="add mod">
          <ac:chgData name="Tegischer Lukas" userId="f78daebb-0565-485c-bd0e-1cd035e796ff" providerId="ADAL" clId="{C7CC5997-E234-4A17-A585-C861C5D50628}" dt="2021-03-14T15:38:41.715" v="619" actId="14100"/>
          <ac:cxnSpMkLst>
            <pc:docMk/>
            <pc:sldMk cId="4129289585" sldId="330"/>
            <ac:cxnSpMk id="16" creationId="{57042DE3-356A-4A40-82E7-8075F643EEA1}"/>
          </ac:cxnSpMkLst>
        </pc:cxnChg>
        <pc:cxnChg chg="add mod">
          <ac:chgData name="Tegischer Lukas" userId="f78daebb-0565-485c-bd0e-1cd035e796ff" providerId="ADAL" clId="{C7CC5997-E234-4A17-A585-C861C5D50628}" dt="2021-03-14T15:40:01.805" v="656" actId="1582"/>
          <ac:cxnSpMkLst>
            <pc:docMk/>
            <pc:sldMk cId="4129289585" sldId="330"/>
            <ac:cxnSpMk id="18" creationId="{6A965817-51F4-4D37-A294-799B2741E5D3}"/>
          </ac:cxnSpMkLst>
        </pc:cxnChg>
        <pc:cxnChg chg="add mod">
          <ac:chgData name="Tegischer Lukas" userId="f78daebb-0565-485c-bd0e-1cd035e796ff" providerId="ADAL" clId="{C7CC5997-E234-4A17-A585-C861C5D50628}" dt="2021-03-14T15:38:48.255" v="621" actId="1076"/>
          <ac:cxnSpMkLst>
            <pc:docMk/>
            <pc:sldMk cId="4129289585" sldId="330"/>
            <ac:cxnSpMk id="20" creationId="{97D97C63-4E6B-4BCF-9307-EB91785D9A4B}"/>
          </ac:cxnSpMkLst>
        </pc:cxnChg>
        <pc:cxnChg chg="add mod">
          <ac:chgData name="Tegischer Lukas" userId="f78daebb-0565-485c-bd0e-1cd035e796ff" providerId="ADAL" clId="{C7CC5997-E234-4A17-A585-C861C5D50628}" dt="2021-03-14T15:38:54.012" v="623" actId="1076"/>
          <ac:cxnSpMkLst>
            <pc:docMk/>
            <pc:sldMk cId="4129289585" sldId="330"/>
            <ac:cxnSpMk id="21" creationId="{9A0592C4-3535-4F9F-9961-CDBFD8C46522}"/>
          </ac:cxnSpMkLst>
        </pc:cxnChg>
        <pc:cxnChg chg="del">
          <ac:chgData name="Tegischer Lukas" userId="f78daebb-0565-485c-bd0e-1cd035e796ff" providerId="ADAL" clId="{C7CC5997-E234-4A17-A585-C861C5D50628}" dt="2021-03-14T15:37:24.688" v="597" actId="478"/>
          <ac:cxnSpMkLst>
            <pc:docMk/>
            <pc:sldMk cId="4129289585" sldId="330"/>
            <ac:cxnSpMk id="22" creationId="{53157D3E-6406-462A-B232-6DE60FFC9A8F}"/>
          </ac:cxnSpMkLst>
        </pc:cxnChg>
        <pc:cxnChg chg="add mod">
          <ac:chgData name="Tegischer Lukas" userId="f78daebb-0565-485c-bd0e-1cd035e796ff" providerId="ADAL" clId="{C7CC5997-E234-4A17-A585-C861C5D50628}" dt="2021-03-14T15:39:00.876" v="625" actId="1076"/>
          <ac:cxnSpMkLst>
            <pc:docMk/>
            <pc:sldMk cId="4129289585" sldId="330"/>
            <ac:cxnSpMk id="23" creationId="{938C9D09-B176-4C83-972F-197923E3C06C}"/>
          </ac:cxnSpMkLst>
        </pc:cxnChg>
        <pc:cxnChg chg="del">
          <ac:chgData name="Tegischer Lukas" userId="f78daebb-0565-485c-bd0e-1cd035e796ff" providerId="ADAL" clId="{C7CC5997-E234-4A17-A585-C861C5D50628}" dt="2021-03-14T15:37:24.688" v="597" actId="478"/>
          <ac:cxnSpMkLst>
            <pc:docMk/>
            <pc:sldMk cId="4129289585" sldId="330"/>
            <ac:cxnSpMk id="24" creationId="{FC869354-C408-46B3-982A-FE99A6F12871}"/>
          </ac:cxnSpMkLst>
        </pc:cxnChg>
        <pc:cxnChg chg="del">
          <ac:chgData name="Tegischer Lukas" userId="f78daebb-0565-485c-bd0e-1cd035e796ff" providerId="ADAL" clId="{C7CC5997-E234-4A17-A585-C861C5D50628}" dt="2021-03-14T15:37:24.688" v="597" actId="478"/>
          <ac:cxnSpMkLst>
            <pc:docMk/>
            <pc:sldMk cId="4129289585" sldId="330"/>
            <ac:cxnSpMk id="25" creationId="{BEDA9B4F-6D39-4FB2-9645-B9B231AF4C4A}"/>
          </ac:cxnSpMkLst>
        </pc:cxnChg>
        <pc:cxnChg chg="del">
          <ac:chgData name="Tegischer Lukas" userId="f78daebb-0565-485c-bd0e-1cd035e796ff" providerId="ADAL" clId="{C7CC5997-E234-4A17-A585-C861C5D50628}" dt="2021-03-14T15:37:24.688" v="597" actId="478"/>
          <ac:cxnSpMkLst>
            <pc:docMk/>
            <pc:sldMk cId="4129289585" sldId="330"/>
            <ac:cxnSpMk id="26" creationId="{BFC0AADE-8B2B-43E5-A7C6-747188FCB8BA}"/>
          </ac:cxnSpMkLst>
        </pc:cxnChg>
        <pc:cxnChg chg="add mod">
          <ac:chgData name="Tegischer Lukas" userId="f78daebb-0565-485c-bd0e-1cd035e796ff" providerId="ADAL" clId="{C7CC5997-E234-4A17-A585-C861C5D50628}" dt="2021-03-14T15:40:12.273" v="660" actId="14100"/>
          <ac:cxnSpMkLst>
            <pc:docMk/>
            <pc:sldMk cId="4129289585" sldId="330"/>
            <ac:cxnSpMk id="28" creationId="{21EBBD5D-5BC5-49D4-82EB-2FC19662188D}"/>
          </ac:cxnSpMkLst>
        </pc:cxnChg>
      </pc:sldChg>
      <pc:sldChg chg="add del">
        <pc:chgData name="Tegischer Lukas" userId="f78daebb-0565-485c-bd0e-1cd035e796ff" providerId="ADAL" clId="{C7CC5997-E234-4A17-A585-C861C5D50628}" dt="2021-03-14T15:40:51.222" v="677" actId="47"/>
        <pc:sldMkLst>
          <pc:docMk/>
          <pc:sldMk cId="4197680498" sldId="331"/>
        </pc:sldMkLst>
      </pc:sldChg>
      <pc:sldChg chg="addSp delSp modSp add mod ord delAnim modAnim">
        <pc:chgData name="Tegischer Lukas" userId="f78daebb-0565-485c-bd0e-1cd035e796ff" providerId="ADAL" clId="{C7CC5997-E234-4A17-A585-C861C5D50628}" dt="2021-03-14T15:42:24.383" v="712" actId="1076"/>
        <pc:sldMkLst>
          <pc:docMk/>
          <pc:sldMk cId="433198970" sldId="332"/>
        </pc:sldMkLst>
        <pc:spChg chg="mod">
          <ac:chgData name="Tegischer Lukas" userId="f78daebb-0565-485c-bd0e-1cd035e796ff" providerId="ADAL" clId="{C7CC5997-E234-4A17-A585-C861C5D50628}" dt="2021-03-14T15:40:56.132" v="687" actId="20577"/>
          <ac:spMkLst>
            <pc:docMk/>
            <pc:sldMk cId="433198970" sldId="332"/>
            <ac:spMk id="2" creationId="{00000000-0000-0000-0000-000000000000}"/>
          </ac:spMkLst>
        </pc:spChg>
        <pc:spChg chg="del">
          <ac:chgData name="Tegischer Lukas" userId="f78daebb-0565-485c-bd0e-1cd035e796ff" providerId="ADAL" clId="{C7CC5997-E234-4A17-A585-C861C5D50628}" dt="2021-03-14T15:40:59.229" v="688" actId="478"/>
          <ac:spMkLst>
            <pc:docMk/>
            <pc:sldMk cId="433198970" sldId="332"/>
            <ac:spMk id="3" creationId="{F9B08574-BD2B-4E48-A5AF-EEA3797DFCF4}"/>
          </ac:spMkLst>
        </pc:spChg>
        <pc:spChg chg="add mod">
          <ac:chgData name="Tegischer Lukas" userId="f78daebb-0565-485c-bd0e-1cd035e796ff" providerId="ADAL" clId="{C7CC5997-E234-4A17-A585-C861C5D50628}" dt="2021-03-14T15:41:31.686" v="701" actId="20577"/>
          <ac:spMkLst>
            <pc:docMk/>
            <pc:sldMk cId="433198970" sldId="332"/>
            <ac:spMk id="4" creationId="{0E8BC158-40E3-4820-AE17-CDE9FB97FB34}"/>
          </ac:spMkLst>
        </pc:spChg>
        <pc:spChg chg="del">
          <ac:chgData name="Tegischer Lukas" userId="f78daebb-0565-485c-bd0e-1cd035e796ff" providerId="ADAL" clId="{C7CC5997-E234-4A17-A585-C861C5D50628}" dt="2021-03-14T15:40:59.229" v="688" actId="478"/>
          <ac:spMkLst>
            <pc:docMk/>
            <pc:sldMk cId="433198970" sldId="332"/>
            <ac:spMk id="5" creationId="{1720EEB7-3E60-424F-B43E-871A295CD862}"/>
          </ac:spMkLst>
        </pc:spChg>
        <pc:spChg chg="del">
          <ac:chgData name="Tegischer Lukas" userId="f78daebb-0565-485c-bd0e-1cd035e796ff" providerId="ADAL" clId="{C7CC5997-E234-4A17-A585-C861C5D50628}" dt="2021-03-14T15:40:59.229" v="688" actId="478"/>
          <ac:spMkLst>
            <pc:docMk/>
            <pc:sldMk cId="433198970" sldId="332"/>
            <ac:spMk id="6" creationId="{4EEDAAFC-73F3-4CFA-B1CA-EBDFA382D9BE}"/>
          </ac:spMkLst>
        </pc:spChg>
        <pc:picChg chg="del">
          <ac:chgData name="Tegischer Lukas" userId="f78daebb-0565-485c-bd0e-1cd035e796ff" providerId="ADAL" clId="{C7CC5997-E234-4A17-A585-C861C5D50628}" dt="2021-03-14T15:40:59.229" v="688" actId="478"/>
          <ac:picMkLst>
            <pc:docMk/>
            <pc:sldMk cId="433198970" sldId="332"/>
            <ac:picMk id="7" creationId="{C39EB0F5-5C5E-4E89-9ADB-2C981AD7769E}"/>
          </ac:picMkLst>
        </pc:picChg>
        <pc:picChg chg="add mod">
          <ac:chgData name="Tegischer Lukas" userId="f78daebb-0565-485c-bd0e-1cd035e796ff" providerId="ADAL" clId="{C7CC5997-E234-4A17-A585-C861C5D50628}" dt="2021-03-14T15:42:24.383" v="712" actId="1076"/>
          <ac:picMkLst>
            <pc:docMk/>
            <pc:sldMk cId="433198970" sldId="332"/>
            <ac:picMk id="15" creationId="{E5A5C67D-170F-4EC5-A537-9C2DE07ED924}"/>
          </ac:picMkLst>
        </pc:picChg>
        <pc:cxnChg chg="del">
          <ac:chgData name="Tegischer Lukas" userId="f78daebb-0565-485c-bd0e-1cd035e796ff" providerId="ADAL" clId="{C7CC5997-E234-4A17-A585-C861C5D50628}" dt="2021-03-14T15:40:59.229" v="688" actId="478"/>
          <ac:cxnSpMkLst>
            <pc:docMk/>
            <pc:sldMk cId="433198970" sldId="332"/>
            <ac:cxnSpMk id="11" creationId="{940FE30B-A48C-4815-B782-8373556F7C5C}"/>
          </ac:cxnSpMkLst>
        </pc:cxnChg>
        <pc:cxnChg chg="del">
          <ac:chgData name="Tegischer Lukas" userId="f78daebb-0565-485c-bd0e-1cd035e796ff" providerId="ADAL" clId="{C7CC5997-E234-4A17-A585-C861C5D50628}" dt="2021-03-14T15:40:59.229" v="688" actId="478"/>
          <ac:cxnSpMkLst>
            <pc:docMk/>
            <pc:sldMk cId="433198970" sldId="332"/>
            <ac:cxnSpMk id="22" creationId="{53157D3E-6406-462A-B232-6DE60FFC9A8F}"/>
          </ac:cxnSpMkLst>
        </pc:cxnChg>
        <pc:cxnChg chg="del">
          <ac:chgData name="Tegischer Lukas" userId="f78daebb-0565-485c-bd0e-1cd035e796ff" providerId="ADAL" clId="{C7CC5997-E234-4A17-A585-C861C5D50628}" dt="2021-03-14T15:40:59.229" v="688" actId="478"/>
          <ac:cxnSpMkLst>
            <pc:docMk/>
            <pc:sldMk cId="433198970" sldId="332"/>
            <ac:cxnSpMk id="24" creationId="{FC869354-C408-46B3-982A-FE99A6F12871}"/>
          </ac:cxnSpMkLst>
        </pc:cxnChg>
        <pc:cxnChg chg="del">
          <ac:chgData name="Tegischer Lukas" userId="f78daebb-0565-485c-bd0e-1cd035e796ff" providerId="ADAL" clId="{C7CC5997-E234-4A17-A585-C861C5D50628}" dt="2021-03-14T15:40:59.229" v="688" actId="478"/>
          <ac:cxnSpMkLst>
            <pc:docMk/>
            <pc:sldMk cId="433198970" sldId="332"/>
            <ac:cxnSpMk id="25" creationId="{BEDA9B4F-6D39-4FB2-9645-B9B231AF4C4A}"/>
          </ac:cxnSpMkLst>
        </pc:cxnChg>
        <pc:cxnChg chg="del">
          <ac:chgData name="Tegischer Lukas" userId="f78daebb-0565-485c-bd0e-1cd035e796ff" providerId="ADAL" clId="{C7CC5997-E234-4A17-A585-C861C5D50628}" dt="2021-03-14T15:40:59.229" v="688" actId="478"/>
          <ac:cxnSpMkLst>
            <pc:docMk/>
            <pc:sldMk cId="433198970" sldId="332"/>
            <ac:cxnSpMk id="26" creationId="{BFC0AADE-8B2B-43E5-A7C6-747188FCB8BA}"/>
          </ac:cxnSpMkLst>
        </pc:cxnChg>
      </pc:sldChg>
      <pc:sldChg chg="addSp delSp modSp add mod delAnim modAnim">
        <pc:chgData name="Tegischer Lukas" userId="f78daebb-0565-485c-bd0e-1cd035e796ff" providerId="ADAL" clId="{C7CC5997-E234-4A17-A585-C861C5D50628}" dt="2021-03-14T15:44:00.610" v="768" actId="404"/>
        <pc:sldMkLst>
          <pc:docMk/>
          <pc:sldMk cId="3412643563" sldId="333"/>
        </pc:sldMkLst>
        <pc:spChg chg="mod">
          <ac:chgData name="Tegischer Lukas" userId="f78daebb-0565-485c-bd0e-1cd035e796ff" providerId="ADAL" clId="{C7CC5997-E234-4A17-A585-C861C5D50628}" dt="2021-03-14T15:42:45.059" v="739" actId="20577"/>
          <ac:spMkLst>
            <pc:docMk/>
            <pc:sldMk cId="3412643563" sldId="333"/>
            <ac:spMk id="2" creationId="{00000000-0000-0000-0000-000000000000}"/>
          </ac:spMkLst>
        </pc:spChg>
        <pc:spChg chg="add mod">
          <ac:chgData name="Tegischer Lukas" userId="f78daebb-0565-485c-bd0e-1cd035e796ff" providerId="ADAL" clId="{C7CC5997-E234-4A17-A585-C861C5D50628}" dt="2021-03-14T15:44:00.610" v="768" actId="404"/>
          <ac:spMkLst>
            <pc:docMk/>
            <pc:sldMk cId="3412643563" sldId="333"/>
            <ac:spMk id="3" creationId="{A1FF94BF-AEE0-4DF9-8961-64E83579432F}"/>
          </ac:spMkLst>
        </pc:spChg>
        <pc:spChg chg="del">
          <ac:chgData name="Tegischer Lukas" userId="f78daebb-0565-485c-bd0e-1cd035e796ff" providerId="ADAL" clId="{C7CC5997-E234-4A17-A585-C861C5D50628}" dt="2021-03-14T15:42:46.638" v="740" actId="478"/>
          <ac:spMkLst>
            <pc:docMk/>
            <pc:sldMk cId="3412643563" sldId="333"/>
            <ac:spMk id="4" creationId="{0E8BC158-40E3-4820-AE17-CDE9FB97FB34}"/>
          </ac:spMkLst>
        </pc:spChg>
        <pc:picChg chg="add mod">
          <ac:chgData name="Tegischer Lukas" userId="f78daebb-0565-485c-bd0e-1cd035e796ff" providerId="ADAL" clId="{C7CC5997-E234-4A17-A585-C861C5D50628}" dt="2021-03-14T15:43:47.715" v="759" actId="1076"/>
          <ac:picMkLst>
            <pc:docMk/>
            <pc:sldMk cId="3412643563" sldId="333"/>
            <ac:picMk id="7" creationId="{3F04C647-6DDF-4D8F-98A2-4C7D28CE1116}"/>
          </ac:picMkLst>
        </pc:picChg>
        <pc:picChg chg="del">
          <ac:chgData name="Tegischer Lukas" userId="f78daebb-0565-485c-bd0e-1cd035e796ff" providerId="ADAL" clId="{C7CC5997-E234-4A17-A585-C861C5D50628}" dt="2021-03-14T15:42:47.025" v="741" actId="478"/>
          <ac:picMkLst>
            <pc:docMk/>
            <pc:sldMk cId="3412643563" sldId="333"/>
            <ac:picMk id="15" creationId="{E5A5C67D-170F-4EC5-A537-9C2DE07ED924}"/>
          </ac:picMkLst>
        </pc:picChg>
      </pc:sldChg>
      <pc:sldChg chg="addSp delSp modSp add mod delAnim modAnim">
        <pc:chgData name="Tegischer Lukas" userId="f78daebb-0565-485c-bd0e-1cd035e796ff" providerId="ADAL" clId="{C7CC5997-E234-4A17-A585-C861C5D50628}" dt="2021-03-14T15:45:01.224" v="785"/>
        <pc:sldMkLst>
          <pc:docMk/>
          <pc:sldMk cId="2103733889" sldId="334"/>
        </pc:sldMkLst>
        <pc:spChg chg="del">
          <ac:chgData name="Tegischer Lukas" userId="f78daebb-0565-485c-bd0e-1cd035e796ff" providerId="ADAL" clId="{C7CC5997-E234-4A17-A585-C861C5D50628}" dt="2021-03-14T15:44:16.125" v="772" actId="478"/>
          <ac:spMkLst>
            <pc:docMk/>
            <pc:sldMk cId="2103733889" sldId="334"/>
            <ac:spMk id="2" creationId="{00000000-0000-0000-0000-000000000000}"/>
          </ac:spMkLst>
        </pc:spChg>
        <pc:spChg chg="del">
          <ac:chgData name="Tegischer Lukas" userId="f78daebb-0565-485c-bd0e-1cd035e796ff" providerId="ADAL" clId="{C7CC5997-E234-4A17-A585-C861C5D50628}" dt="2021-03-14T15:44:13.279" v="770" actId="478"/>
          <ac:spMkLst>
            <pc:docMk/>
            <pc:sldMk cId="2103733889" sldId="334"/>
            <ac:spMk id="3" creationId="{A1FF94BF-AEE0-4DF9-8961-64E83579432F}"/>
          </ac:spMkLst>
        </pc:spChg>
        <pc:spChg chg="add mod">
          <ac:chgData name="Tegischer Lukas" userId="f78daebb-0565-485c-bd0e-1cd035e796ff" providerId="ADAL" clId="{C7CC5997-E234-4A17-A585-C861C5D50628}" dt="2021-03-14T15:44:29.447" v="776" actId="1076"/>
          <ac:spMkLst>
            <pc:docMk/>
            <pc:sldMk cId="2103733889" sldId="334"/>
            <ac:spMk id="4" creationId="{A310DE90-E299-4940-9AA1-2D567DF85752}"/>
          </ac:spMkLst>
        </pc:spChg>
        <pc:spChg chg="add mod">
          <ac:chgData name="Tegischer Lukas" userId="f78daebb-0565-485c-bd0e-1cd035e796ff" providerId="ADAL" clId="{C7CC5997-E234-4A17-A585-C861C5D50628}" dt="2021-03-14T15:44:44.161" v="780" actId="207"/>
          <ac:spMkLst>
            <pc:docMk/>
            <pc:sldMk cId="2103733889" sldId="334"/>
            <ac:spMk id="5" creationId="{72B062CD-931C-4E07-9F6C-B3656D76E91C}"/>
          </ac:spMkLst>
        </pc:spChg>
        <pc:spChg chg="add mod">
          <ac:chgData name="Tegischer Lukas" userId="f78daebb-0565-485c-bd0e-1cd035e796ff" providerId="ADAL" clId="{C7CC5997-E234-4A17-A585-C861C5D50628}" dt="2021-03-14T15:44:58.869" v="784" actId="403"/>
          <ac:spMkLst>
            <pc:docMk/>
            <pc:sldMk cId="2103733889" sldId="334"/>
            <ac:spMk id="6" creationId="{1F8522B4-9C3D-48D0-95B1-19E8A858F0BD}"/>
          </ac:spMkLst>
        </pc:spChg>
        <pc:picChg chg="del">
          <ac:chgData name="Tegischer Lukas" userId="f78daebb-0565-485c-bd0e-1cd035e796ff" providerId="ADAL" clId="{C7CC5997-E234-4A17-A585-C861C5D50628}" dt="2021-03-14T15:44:14.125" v="771" actId="478"/>
          <ac:picMkLst>
            <pc:docMk/>
            <pc:sldMk cId="2103733889" sldId="334"/>
            <ac:picMk id="7" creationId="{3F04C647-6DDF-4D8F-98A2-4C7D28CE1116}"/>
          </ac:picMkLst>
        </pc:picChg>
      </pc:sldChg>
    </pc:docChg>
  </pc:docChgLst>
  <pc:docChgLst>
    <pc:chgData name="Tegischer Lukas" userId="f78daebb-0565-485c-bd0e-1cd035e796ff" providerId="ADAL" clId="{63A916A5-0FF3-4D91-8D86-6EBFB6714435}"/>
    <pc:docChg chg="undo custSel addSld delSld modSld">
      <pc:chgData name="Tegischer Lukas" userId="f78daebb-0565-485c-bd0e-1cd035e796ff" providerId="ADAL" clId="{63A916A5-0FF3-4D91-8D86-6EBFB6714435}" dt="2020-06-07T09:58:47.515" v="388"/>
      <pc:docMkLst>
        <pc:docMk/>
      </pc:docMkLst>
      <pc:sldChg chg="modSp">
        <pc:chgData name="Tegischer Lukas" userId="f78daebb-0565-485c-bd0e-1cd035e796ff" providerId="ADAL" clId="{63A916A5-0FF3-4D91-8D86-6EBFB6714435}" dt="2020-06-07T09:46:10.362" v="10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3A916A5-0FF3-4D91-8D86-6EBFB6714435}" dt="2020-06-07T09:46:10.362" v="10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63A916A5-0FF3-4D91-8D86-6EBFB6714435}" dt="2020-06-07T09:53:40.574" v="347"/>
        <pc:sldMkLst>
          <pc:docMk/>
          <pc:sldMk cId="4068653008" sldId="278"/>
        </pc:sldMkLst>
        <pc:spChg chg="mod">
          <ac:chgData name="Tegischer Lukas" userId="f78daebb-0565-485c-bd0e-1cd035e796ff" providerId="ADAL" clId="{63A916A5-0FF3-4D91-8D86-6EBFB6714435}" dt="2020-06-07T09:46:35.434" v="153" actId="20577"/>
          <ac:spMkLst>
            <pc:docMk/>
            <pc:sldMk cId="4068653008" sldId="27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47:04.909" v="163" actId="1076"/>
          <ac:spMkLst>
            <pc:docMk/>
            <pc:sldMk cId="4068653008" sldId="278"/>
            <ac:spMk id="3" creationId="{C6E72528-3E1A-4D37-ABE1-288918219A59}"/>
          </ac:spMkLst>
        </pc:spChg>
        <pc:spChg chg="del">
          <ac:chgData name="Tegischer Lukas" userId="f78daebb-0565-485c-bd0e-1cd035e796ff" providerId="ADAL" clId="{63A916A5-0FF3-4D91-8D86-6EBFB6714435}" dt="2020-06-07T09:46:38.871" v="154" actId="478"/>
          <ac:spMkLst>
            <pc:docMk/>
            <pc:sldMk cId="4068653008" sldId="278"/>
            <ac:spMk id="4" creationId="{F7F136DA-982B-4DD2-9FB3-0B1DFE21D11A}"/>
          </ac:spMkLst>
        </pc:spChg>
        <pc:spChg chg="del">
          <ac:chgData name="Tegischer Lukas" userId="f78daebb-0565-485c-bd0e-1cd035e796ff" providerId="ADAL" clId="{63A916A5-0FF3-4D91-8D86-6EBFB6714435}" dt="2020-06-07T09:46:24.555" v="109" actId="478"/>
          <ac:spMkLst>
            <pc:docMk/>
            <pc:sldMk cId="4068653008" sldId="278"/>
            <ac:spMk id="6" creationId="{D0B9EB14-38CF-41AE-BFB4-2C549F5A4A18}"/>
          </ac:spMkLst>
        </pc:spChg>
        <pc:spChg chg="del">
          <ac:chgData name="Tegischer Lukas" userId="f78daebb-0565-485c-bd0e-1cd035e796ff" providerId="ADAL" clId="{63A916A5-0FF3-4D91-8D86-6EBFB6714435}" dt="2020-06-07T09:46:23.536" v="108" actId="478"/>
          <ac:spMkLst>
            <pc:docMk/>
            <pc:sldMk cId="4068653008" sldId="278"/>
            <ac:spMk id="11" creationId="{EB8611C7-EDBE-4D99-A00D-C2DB59BDBFC3}"/>
          </ac:spMkLst>
        </pc:spChg>
        <pc:spChg chg="del">
          <ac:chgData name="Tegischer Lukas" userId="f78daebb-0565-485c-bd0e-1cd035e796ff" providerId="ADAL" clId="{63A916A5-0FF3-4D91-8D86-6EBFB6714435}" dt="2020-06-07T09:46:25.546" v="110" actId="478"/>
          <ac:spMkLst>
            <pc:docMk/>
            <pc:sldMk cId="4068653008" sldId="278"/>
            <ac:spMk id="12" creationId="{601A9FA8-ACDA-4F1D-B47F-60C54ABDBAF9}"/>
          </ac:spMkLst>
        </pc:spChg>
        <pc:picChg chg="add mod">
          <ac:chgData name="Tegischer Lukas" userId="f78daebb-0565-485c-bd0e-1cd035e796ff" providerId="ADAL" clId="{63A916A5-0FF3-4D91-8D86-6EBFB6714435}" dt="2020-06-07T09:47:29.900" v="174" actId="1076"/>
          <ac:picMkLst>
            <pc:docMk/>
            <pc:sldMk cId="4068653008" sldId="278"/>
            <ac:picMk id="9" creationId="{07812DD2-789C-48BB-A443-DF58B781869D}"/>
          </ac:picMkLst>
        </pc:picChg>
        <pc:picChg chg="add mod">
          <ac:chgData name="Tegischer Lukas" userId="f78daebb-0565-485c-bd0e-1cd035e796ff" providerId="ADAL" clId="{63A916A5-0FF3-4D91-8D86-6EBFB6714435}" dt="2020-06-07T09:47:26.205" v="173" actId="1076"/>
          <ac:picMkLst>
            <pc:docMk/>
            <pc:sldMk cId="4068653008" sldId="278"/>
            <ac:picMk id="10" creationId="{968DFA37-D460-4CFB-9E95-477F1BA8FF71}"/>
          </ac:picMkLst>
        </pc:picChg>
      </pc:sldChg>
      <pc:sldChg chg="modSp">
        <pc:chgData name="Tegischer Lukas" userId="f78daebb-0565-485c-bd0e-1cd035e796ff" providerId="ADAL" clId="{63A916A5-0FF3-4D91-8D86-6EBFB6714435}" dt="2020-06-07T09:57:20.256" v="386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63A916A5-0FF3-4D91-8D86-6EBFB6714435}" dt="2020-06-07T09:57:20.256" v="386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63A916A5-0FF3-4D91-8D86-6EBFB6714435}" dt="2020-06-07T09:47:41.615" v="180" actId="2696"/>
        <pc:sldMkLst>
          <pc:docMk/>
          <pc:sldMk cId="3291215939" sldId="293"/>
        </pc:sldMkLst>
      </pc:sldChg>
      <pc:sldChg chg="del">
        <pc:chgData name="Tegischer Lukas" userId="f78daebb-0565-485c-bd0e-1cd035e796ff" providerId="ADAL" clId="{63A916A5-0FF3-4D91-8D86-6EBFB6714435}" dt="2020-06-07T09:47:41.279" v="176" actId="2696"/>
        <pc:sldMkLst>
          <pc:docMk/>
          <pc:sldMk cId="3281699856" sldId="294"/>
        </pc:sldMkLst>
      </pc:sldChg>
      <pc:sldChg chg="del">
        <pc:chgData name="Tegischer Lukas" userId="f78daebb-0565-485c-bd0e-1cd035e796ff" providerId="ADAL" clId="{63A916A5-0FF3-4D91-8D86-6EBFB6714435}" dt="2020-06-07T09:47:41.421" v="177" actId="2696"/>
        <pc:sldMkLst>
          <pc:docMk/>
          <pc:sldMk cId="1380146374" sldId="295"/>
        </pc:sldMkLst>
      </pc:sldChg>
      <pc:sldChg chg="del">
        <pc:chgData name="Tegischer Lukas" userId="f78daebb-0565-485c-bd0e-1cd035e796ff" providerId="ADAL" clId="{63A916A5-0FF3-4D91-8D86-6EBFB6714435}" dt="2020-06-07T09:47:41.540" v="178" actId="2696"/>
        <pc:sldMkLst>
          <pc:docMk/>
          <pc:sldMk cId="2356922128" sldId="303"/>
        </pc:sldMkLst>
      </pc:sldChg>
      <pc:sldChg chg="del">
        <pc:chgData name="Tegischer Lukas" userId="f78daebb-0565-485c-bd0e-1cd035e796ff" providerId="ADAL" clId="{63A916A5-0FF3-4D91-8D86-6EBFB6714435}" dt="2020-06-07T09:47:41.607" v="179" actId="2696"/>
        <pc:sldMkLst>
          <pc:docMk/>
          <pc:sldMk cId="3943016609" sldId="304"/>
        </pc:sldMkLst>
      </pc:sldChg>
      <pc:sldChg chg="addSp delSp modSp add modTransition modAnim">
        <pc:chgData name="Tegischer Lukas" userId="f78daebb-0565-485c-bd0e-1cd035e796ff" providerId="ADAL" clId="{63A916A5-0FF3-4D91-8D86-6EBFB6714435}" dt="2020-06-07T09:58:47.515" v="388"/>
        <pc:sldMkLst>
          <pc:docMk/>
          <pc:sldMk cId="3082886583" sldId="305"/>
        </pc:sldMkLst>
        <pc:spChg chg="del">
          <ac:chgData name="Tegischer Lukas" userId="f78daebb-0565-485c-bd0e-1cd035e796ff" providerId="ADAL" clId="{63A916A5-0FF3-4D91-8D86-6EBFB6714435}" dt="2020-06-07T09:47:49.970" v="181" actId="478"/>
          <ac:spMkLst>
            <pc:docMk/>
            <pc:sldMk cId="3082886583" sldId="305"/>
            <ac:spMk id="3" creationId="{C6E72528-3E1A-4D37-ABE1-288918219A59}"/>
          </ac:spMkLst>
        </pc:spChg>
        <pc:spChg chg="add mod">
          <ac:chgData name="Tegischer Lukas" userId="f78daebb-0565-485c-bd0e-1cd035e796ff" providerId="ADAL" clId="{63A916A5-0FF3-4D91-8D86-6EBFB6714435}" dt="2020-06-07T09:48:41.834" v="198" actId="113"/>
          <ac:spMkLst>
            <pc:docMk/>
            <pc:sldMk cId="3082886583" sldId="305"/>
            <ac:spMk id="4" creationId="{E35BFE7E-12E8-474D-872F-039FD7B4E744}"/>
          </ac:spMkLst>
        </pc:spChg>
        <pc:picChg chg="mod">
          <ac:chgData name="Tegischer Lukas" userId="f78daebb-0565-485c-bd0e-1cd035e796ff" providerId="ADAL" clId="{63A916A5-0FF3-4D91-8D86-6EBFB6714435}" dt="2020-06-07T09:48:32.980" v="197" actId="1076"/>
          <ac:picMkLst>
            <pc:docMk/>
            <pc:sldMk cId="3082886583" sldId="305"/>
            <ac:picMk id="9" creationId="{07812DD2-789C-48BB-A443-DF58B781869D}"/>
          </ac:picMkLst>
        </pc:picChg>
        <pc:picChg chg="mod">
          <ac:chgData name="Tegischer Lukas" userId="f78daebb-0565-485c-bd0e-1cd035e796ff" providerId="ADAL" clId="{63A916A5-0FF3-4D91-8D86-6EBFB6714435}" dt="2020-06-07T09:48:30.189" v="196" actId="1076"/>
          <ac:picMkLst>
            <pc:docMk/>
            <pc:sldMk cId="3082886583" sldId="305"/>
            <ac:picMk id="10" creationId="{968DFA37-D460-4CFB-9E95-477F1BA8FF71}"/>
          </ac:picMkLst>
        </pc:picChg>
      </pc:sldChg>
      <pc:sldChg chg="addSp delSp modSp add modTransition modAnim">
        <pc:chgData name="Tegischer Lukas" userId="f78daebb-0565-485c-bd0e-1cd035e796ff" providerId="ADAL" clId="{63A916A5-0FF3-4D91-8D86-6EBFB6714435}" dt="2020-06-07T09:58:47.515" v="388"/>
        <pc:sldMkLst>
          <pc:docMk/>
          <pc:sldMk cId="3695810064" sldId="306"/>
        </pc:sldMkLst>
        <pc:spChg chg="mod">
          <ac:chgData name="Tegischer Lukas" userId="f78daebb-0565-485c-bd0e-1cd035e796ff" providerId="ADAL" clId="{63A916A5-0FF3-4D91-8D86-6EBFB6714435}" dt="2020-06-07T09:49:28.156" v="231" actId="1076"/>
          <ac:spMkLst>
            <pc:docMk/>
            <pc:sldMk cId="3695810064" sldId="306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50:09.858" v="290" actId="113"/>
          <ac:spMkLst>
            <pc:docMk/>
            <pc:sldMk cId="3695810064" sldId="306"/>
            <ac:spMk id="3" creationId="{E88FE405-0E36-43EF-B534-9F669D5F3717}"/>
          </ac:spMkLst>
        </pc:spChg>
        <pc:spChg chg="del">
          <ac:chgData name="Tegischer Lukas" userId="f78daebb-0565-485c-bd0e-1cd035e796ff" providerId="ADAL" clId="{63A916A5-0FF3-4D91-8D86-6EBFB6714435}" dt="2020-06-07T09:48:53.992" v="200" actId="478"/>
          <ac:spMkLst>
            <pc:docMk/>
            <pc:sldMk cId="3695810064" sldId="306"/>
            <ac:spMk id="4" creationId="{E35BFE7E-12E8-474D-872F-039FD7B4E744}"/>
          </ac:spMkLst>
        </pc:spChg>
        <pc:picChg chg="mod">
          <ac:chgData name="Tegischer Lukas" userId="f78daebb-0565-485c-bd0e-1cd035e796ff" providerId="ADAL" clId="{63A916A5-0FF3-4D91-8D86-6EBFB6714435}" dt="2020-06-07T09:49:46.460" v="246" actId="1076"/>
          <ac:picMkLst>
            <pc:docMk/>
            <pc:sldMk cId="3695810064" sldId="306"/>
            <ac:picMk id="9" creationId="{07812DD2-789C-48BB-A443-DF58B781869D}"/>
          </ac:picMkLst>
        </pc:picChg>
        <pc:picChg chg="del">
          <ac:chgData name="Tegischer Lukas" userId="f78daebb-0565-485c-bd0e-1cd035e796ff" providerId="ADAL" clId="{63A916A5-0FF3-4D91-8D86-6EBFB6714435}" dt="2020-06-07T09:49:41.569" v="245" actId="478"/>
          <ac:picMkLst>
            <pc:docMk/>
            <pc:sldMk cId="3695810064" sldId="306"/>
            <ac:picMk id="10" creationId="{968DFA37-D460-4CFB-9E95-477F1BA8FF71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1012119530" sldId="307"/>
        </pc:sldMkLst>
        <pc:spChg chg="mod">
          <ac:chgData name="Tegischer Lukas" userId="f78daebb-0565-485c-bd0e-1cd035e796ff" providerId="ADAL" clId="{63A916A5-0FF3-4D91-8D86-6EBFB6714435}" dt="2020-06-07T09:50:02.252" v="288" actId="20577"/>
          <ac:spMkLst>
            <pc:docMk/>
            <pc:sldMk cId="1012119530" sldId="307"/>
            <ac:spMk id="2" creationId="{00000000-0000-0000-0000-000000000000}"/>
          </ac:spMkLst>
        </pc:spChg>
        <pc:spChg chg="del">
          <ac:chgData name="Tegischer Lukas" userId="f78daebb-0565-485c-bd0e-1cd035e796ff" providerId="ADAL" clId="{63A916A5-0FF3-4D91-8D86-6EBFB6714435}" dt="2020-06-07T09:50:14.378" v="292" actId="478"/>
          <ac:spMkLst>
            <pc:docMk/>
            <pc:sldMk cId="1012119530" sldId="307"/>
            <ac:spMk id="3" creationId="{E88FE405-0E36-43EF-B534-9F669D5F3717}"/>
          </ac:spMkLst>
        </pc:spChg>
        <pc:spChg chg="add mod">
          <ac:chgData name="Tegischer Lukas" userId="f78daebb-0565-485c-bd0e-1cd035e796ff" providerId="ADAL" clId="{63A916A5-0FF3-4D91-8D86-6EBFB6714435}" dt="2020-06-07T09:50:37.876" v="307" actId="1076"/>
          <ac:spMkLst>
            <pc:docMk/>
            <pc:sldMk cId="1012119530" sldId="307"/>
            <ac:spMk id="4" creationId="{FBAEDCFF-D06A-4D38-8403-3E878205BC6F}"/>
          </ac:spMkLst>
        </pc:spChg>
        <pc:picChg chg="add">
          <ac:chgData name="Tegischer Lukas" userId="f78daebb-0565-485c-bd0e-1cd035e796ff" providerId="ADAL" clId="{63A916A5-0FF3-4D91-8D86-6EBFB6714435}" dt="2020-06-07T09:50:23.561" v="294"/>
          <ac:picMkLst>
            <pc:docMk/>
            <pc:sldMk cId="1012119530" sldId="307"/>
            <ac:picMk id="7" creationId="{76835BAB-8A2E-490F-8D63-310E45FE0C93}"/>
          </ac:picMkLst>
        </pc:picChg>
        <pc:picChg chg="add del">
          <ac:chgData name="Tegischer Lukas" userId="f78daebb-0565-485c-bd0e-1cd035e796ff" providerId="ADAL" clId="{63A916A5-0FF3-4D91-8D86-6EBFB6714435}" dt="2020-06-07T09:50:51.567" v="309"/>
          <ac:picMkLst>
            <pc:docMk/>
            <pc:sldMk cId="1012119530" sldId="307"/>
            <ac:picMk id="8" creationId="{9EDA0DA3-F95D-43DF-AC4A-AB5A6406CA2E}"/>
          </ac:picMkLst>
        </pc:picChg>
        <pc:picChg chg="del">
          <ac:chgData name="Tegischer Lukas" userId="f78daebb-0565-485c-bd0e-1cd035e796ff" providerId="ADAL" clId="{63A916A5-0FF3-4D91-8D86-6EBFB6714435}" dt="2020-06-07T09:50:13.025" v="291" actId="478"/>
          <ac:picMkLst>
            <pc:docMk/>
            <pc:sldMk cId="1012119530" sldId="307"/>
            <ac:picMk id="9" creationId="{07812DD2-789C-48BB-A443-DF58B781869D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1014519777" sldId="308"/>
        </pc:sldMkLst>
        <pc:spChg chg="del">
          <ac:chgData name="Tegischer Lukas" userId="f78daebb-0565-485c-bd0e-1cd035e796ff" providerId="ADAL" clId="{63A916A5-0FF3-4D91-8D86-6EBFB6714435}" dt="2020-06-07T09:51:01.186" v="313" actId="478"/>
          <ac:spMkLst>
            <pc:docMk/>
            <pc:sldMk cId="1014519777" sldId="30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51:20.916" v="321" actId="1076"/>
          <ac:spMkLst>
            <pc:docMk/>
            <pc:sldMk cId="1014519777" sldId="308"/>
            <ac:spMk id="3" creationId="{BDFE1B36-4458-4A83-AB3E-F4F257BFE290}"/>
          </ac:spMkLst>
        </pc:spChg>
        <pc:spChg chg="del">
          <ac:chgData name="Tegischer Lukas" userId="f78daebb-0565-485c-bd0e-1cd035e796ff" providerId="ADAL" clId="{63A916A5-0FF3-4D91-8D86-6EBFB6714435}" dt="2020-06-07T09:50:58.773" v="312" actId="478"/>
          <ac:spMkLst>
            <pc:docMk/>
            <pc:sldMk cId="1014519777" sldId="308"/>
            <ac:spMk id="4" creationId="{FBAEDCFF-D06A-4D38-8403-3E878205BC6F}"/>
          </ac:spMkLst>
        </pc:spChg>
        <pc:spChg chg="add del">
          <ac:chgData name="Tegischer Lukas" userId="f78daebb-0565-485c-bd0e-1cd035e796ff" providerId="ADAL" clId="{63A916A5-0FF3-4D91-8D86-6EBFB6714435}" dt="2020-06-07T09:51:27.624" v="323"/>
          <ac:spMkLst>
            <pc:docMk/>
            <pc:sldMk cId="1014519777" sldId="308"/>
            <ac:spMk id="5" creationId="{1608BEC2-06F7-42B1-BB24-598FA76F74FA}"/>
          </ac:spMkLst>
        </pc:spChg>
        <pc:picChg chg="add mod">
          <ac:chgData name="Tegischer Lukas" userId="f78daebb-0565-485c-bd0e-1cd035e796ff" providerId="ADAL" clId="{63A916A5-0FF3-4D91-8D86-6EBFB6714435}" dt="2020-06-07T09:52:04.806" v="328" actId="1076"/>
          <ac:picMkLst>
            <pc:docMk/>
            <pc:sldMk cId="1014519777" sldId="308"/>
            <ac:picMk id="6" creationId="{671EC639-D6A6-4A8E-9DFC-08E4BEE0B7EC}"/>
          </ac:picMkLst>
        </pc:picChg>
        <pc:picChg chg="del">
          <ac:chgData name="Tegischer Lukas" userId="f78daebb-0565-485c-bd0e-1cd035e796ff" providerId="ADAL" clId="{63A916A5-0FF3-4D91-8D86-6EBFB6714435}" dt="2020-06-07T09:50:57.713" v="311" actId="478"/>
          <ac:picMkLst>
            <pc:docMk/>
            <pc:sldMk cId="1014519777" sldId="308"/>
            <ac:picMk id="7" creationId="{76835BAB-8A2E-490F-8D63-310E45FE0C93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4257483516" sldId="309"/>
        </pc:sldMkLst>
        <pc:spChg chg="add mod">
          <ac:chgData name="Tegischer Lukas" userId="f78daebb-0565-485c-bd0e-1cd035e796ff" providerId="ADAL" clId="{63A916A5-0FF3-4D91-8D86-6EBFB6714435}" dt="2020-06-07T09:52:57.750" v="338" actId="113"/>
          <ac:spMkLst>
            <pc:docMk/>
            <pc:sldMk cId="4257483516" sldId="309"/>
            <ac:spMk id="2" creationId="{D77B675C-A8D6-4F99-9691-A7D54E68BBDF}"/>
          </ac:spMkLst>
        </pc:spChg>
        <pc:spChg chg="del">
          <ac:chgData name="Tegischer Lukas" userId="f78daebb-0565-485c-bd0e-1cd035e796ff" providerId="ADAL" clId="{63A916A5-0FF3-4D91-8D86-6EBFB6714435}" dt="2020-06-07T09:52:36.595" v="331" actId="478"/>
          <ac:spMkLst>
            <pc:docMk/>
            <pc:sldMk cId="4257483516" sldId="309"/>
            <ac:spMk id="3" creationId="{BDFE1B36-4458-4A83-AB3E-F4F257BFE290}"/>
          </ac:spMkLst>
        </pc:spChg>
        <pc:spChg chg="add mod">
          <ac:chgData name="Tegischer Lukas" userId="f78daebb-0565-485c-bd0e-1cd035e796ff" providerId="ADAL" clId="{63A916A5-0FF3-4D91-8D86-6EBFB6714435}" dt="2020-06-07T09:53:23.499" v="345" actId="1076"/>
          <ac:spMkLst>
            <pc:docMk/>
            <pc:sldMk cId="4257483516" sldId="309"/>
            <ac:spMk id="4" creationId="{B6D6CCAF-3632-4170-8D19-3082463798C2}"/>
          </ac:spMkLst>
        </pc:spChg>
        <pc:picChg chg="del">
          <ac:chgData name="Tegischer Lukas" userId="f78daebb-0565-485c-bd0e-1cd035e796ff" providerId="ADAL" clId="{63A916A5-0FF3-4D91-8D86-6EBFB6714435}" dt="2020-06-07T09:52:34.828" v="330" actId="478"/>
          <ac:picMkLst>
            <pc:docMk/>
            <pc:sldMk cId="4257483516" sldId="309"/>
            <ac:picMk id="6" creationId="{671EC639-D6A6-4A8E-9DFC-08E4BEE0B7EC}"/>
          </ac:picMkLst>
        </pc:picChg>
      </pc:sldChg>
    </pc:docChg>
  </pc:docChgLst>
  <pc:docChgLst>
    <pc:chgData name="Tegischer Lukas" userId="f78daebb-0565-485c-bd0e-1cd035e796ff" providerId="ADAL" clId="{B2C628E7-AD7B-4549-8E5C-4AE08FA5763A}"/>
    <pc:docChg chg="modSld">
      <pc:chgData name="Tegischer Lukas" userId="f78daebb-0565-485c-bd0e-1cd035e796ff" providerId="ADAL" clId="{B2C628E7-AD7B-4549-8E5C-4AE08FA5763A}" dt="2022-04-19T18:55:42.629" v="2" actId="20577"/>
      <pc:docMkLst>
        <pc:docMk/>
      </pc:docMkLst>
      <pc:sldChg chg="modSp modAnim">
        <pc:chgData name="Tegischer Lukas" userId="f78daebb-0565-485c-bd0e-1cd035e796ff" providerId="ADAL" clId="{B2C628E7-AD7B-4549-8E5C-4AE08FA5763A}" dt="2022-04-19T18:55:42.629" v="2" actId="20577"/>
        <pc:sldMkLst>
          <pc:docMk/>
          <pc:sldMk cId="3355507915" sldId="356"/>
        </pc:sldMkLst>
        <pc:spChg chg="mod">
          <ac:chgData name="Tegischer Lukas" userId="f78daebb-0565-485c-bd0e-1cd035e796ff" providerId="ADAL" clId="{B2C628E7-AD7B-4549-8E5C-4AE08FA5763A}" dt="2022-04-19T18:55:42.629" v="2" actId="20577"/>
          <ac:spMkLst>
            <pc:docMk/>
            <pc:sldMk cId="3355507915" sldId="356"/>
            <ac:spMk id="5" creationId="{6331C50D-F340-42B3-B0C7-E894AF42C7E6}"/>
          </ac:spMkLst>
        </pc:spChg>
      </pc:sldChg>
    </pc:docChg>
  </pc:docChgLst>
  <pc:docChgLst>
    <pc:chgData name="Tegischer Lukas" userId="f78daebb-0565-485c-bd0e-1cd035e796ff" providerId="ADAL" clId="{D758E6AF-DA6E-4EB4-A0A5-42C8DB675D16}"/>
    <pc:docChg chg="undo custSel addSld delSld modSld">
      <pc:chgData name="Tegischer Lukas" userId="f78daebb-0565-485c-bd0e-1cd035e796ff" providerId="ADAL" clId="{D758E6AF-DA6E-4EB4-A0A5-42C8DB675D16}" dt="2020-06-16T06:08:38.398" v="255"/>
      <pc:docMkLst>
        <pc:docMk/>
      </pc:docMkLst>
      <pc:sldChg chg="modSp">
        <pc:chgData name="Tegischer Lukas" userId="f78daebb-0565-485c-bd0e-1cd035e796ff" providerId="ADAL" clId="{D758E6AF-DA6E-4EB4-A0A5-42C8DB675D16}" dt="2020-06-16T05:59:20.086" v="33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D758E6AF-DA6E-4EB4-A0A5-42C8DB675D16}" dt="2020-06-16T05:59:20.086" v="33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D758E6AF-DA6E-4EB4-A0A5-42C8DB675D16}" dt="2020-06-16T06:04:04.692" v="172"/>
        <pc:sldMkLst>
          <pc:docMk/>
          <pc:sldMk cId="4068653008" sldId="278"/>
        </pc:sldMkLst>
        <pc:spChg chg="mod">
          <ac:chgData name="Tegischer Lukas" userId="f78daebb-0565-485c-bd0e-1cd035e796ff" providerId="ADAL" clId="{D758E6AF-DA6E-4EB4-A0A5-42C8DB675D16}" dt="2020-06-16T05:59:30.266" v="59" actId="20577"/>
          <ac:spMkLst>
            <pc:docMk/>
            <pc:sldMk cId="4068653008" sldId="278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5:59:32.704" v="60" actId="478"/>
          <ac:spMkLst>
            <pc:docMk/>
            <pc:sldMk cId="4068653008" sldId="278"/>
            <ac:spMk id="3" creationId="{C6E72528-3E1A-4D37-ABE1-288918219A59}"/>
          </ac:spMkLst>
        </pc:spChg>
        <pc:spChg chg="add del mod">
          <ac:chgData name="Tegischer Lukas" userId="f78daebb-0565-485c-bd0e-1cd035e796ff" providerId="ADAL" clId="{D758E6AF-DA6E-4EB4-A0A5-42C8DB675D16}" dt="2020-06-16T06:02:27.702" v="122" actId="478"/>
          <ac:spMkLst>
            <pc:docMk/>
            <pc:sldMk cId="4068653008" sldId="278"/>
            <ac:spMk id="4" creationId="{38B992C7-3E32-4ED8-BC2B-5265ECC82B75}"/>
          </ac:spMkLst>
        </pc:spChg>
        <pc:spChg chg="add del mod">
          <ac:chgData name="Tegischer Lukas" userId="f78daebb-0565-485c-bd0e-1cd035e796ff" providerId="ADAL" clId="{D758E6AF-DA6E-4EB4-A0A5-42C8DB675D16}" dt="2020-06-16T06:02:56.031" v="147" actId="478"/>
          <ac:spMkLst>
            <pc:docMk/>
            <pc:sldMk cId="4068653008" sldId="278"/>
            <ac:spMk id="5" creationId="{393E2BC7-9129-4881-9F77-4D45A01CFD9B}"/>
          </ac:spMkLst>
        </pc:spChg>
        <pc:spChg chg="add mod">
          <ac:chgData name="Tegischer Lukas" userId="f78daebb-0565-485c-bd0e-1cd035e796ff" providerId="ADAL" clId="{D758E6AF-DA6E-4EB4-A0A5-42C8DB675D16}" dt="2020-06-16T06:01:53.139" v="106" actId="1076"/>
          <ac:spMkLst>
            <pc:docMk/>
            <pc:sldMk cId="4068653008" sldId="278"/>
            <ac:spMk id="6" creationId="{CE7B355E-508D-419C-A05E-DBB005F0667C}"/>
          </ac:spMkLst>
        </pc:spChg>
        <pc:spChg chg="add del mod">
          <ac:chgData name="Tegischer Lukas" userId="f78daebb-0565-485c-bd0e-1cd035e796ff" providerId="ADAL" clId="{D758E6AF-DA6E-4EB4-A0A5-42C8DB675D16}" dt="2020-06-16T06:01:50.786" v="105"/>
          <ac:spMkLst>
            <pc:docMk/>
            <pc:sldMk cId="4068653008" sldId="278"/>
            <ac:spMk id="11" creationId="{D9E4B760-1F48-4068-B36A-AD6CAE0918F3}"/>
          </ac:spMkLst>
        </pc:spChg>
        <pc:spChg chg="add del mod">
          <ac:chgData name="Tegischer Lukas" userId="f78daebb-0565-485c-bd0e-1cd035e796ff" providerId="ADAL" clId="{D758E6AF-DA6E-4EB4-A0A5-42C8DB675D16}" dt="2020-06-16T06:02:54.871" v="146" actId="478"/>
          <ac:spMkLst>
            <pc:docMk/>
            <pc:sldMk cId="4068653008" sldId="278"/>
            <ac:spMk id="13" creationId="{7984E34B-93AA-4FF3-AE29-4CC79CDB58B3}"/>
          </ac:spMkLst>
        </pc:spChg>
        <pc:picChg chg="add del mod">
          <ac:chgData name="Tegischer Lukas" userId="f78daebb-0565-485c-bd0e-1cd035e796ff" providerId="ADAL" clId="{D758E6AF-DA6E-4EB4-A0A5-42C8DB675D16}" dt="2020-06-16T05:59:52.298" v="67" actId="478"/>
          <ac:picMkLst>
            <pc:docMk/>
            <pc:sldMk cId="4068653008" sldId="278"/>
            <ac:picMk id="7" creationId="{A0E90FB9-62F5-4B8C-A15F-0D44C142E708}"/>
          </ac:picMkLst>
        </pc:picChg>
        <pc:picChg chg="add mod modCrop">
          <ac:chgData name="Tegischer Lukas" userId="f78daebb-0565-485c-bd0e-1cd035e796ff" providerId="ADAL" clId="{D758E6AF-DA6E-4EB4-A0A5-42C8DB675D16}" dt="2020-06-16T06:02:25.933" v="121" actId="1076"/>
          <ac:picMkLst>
            <pc:docMk/>
            <pc:sldMk cId="4068653008" sldId="278"/>
            <ac:picMk id="8" creationId="{B4FAB17C-7EC9-4E9E-BF0F-D612388A6C09}"/>
          </ac:picMkLst>
        </pc:picChg>
        <pc:picChg chg="del">
          <ac:chgData name="Tegischer Lukas" userId="f78daebb-0565-485c-bd0e-1cd035e796ff" providerId="ADAL" clId="{D758E6AF-DA6E-4EB4-A0A5-42C8DB675D16}" dt="2020-06-16T05:59:33.858" v="61" actId="478"/>
          <ac:picMkLst>
            <pc:docMk/>
            <pc:sldMk cId="4068653008" sldId="278"/>
            <ac:picMk id="9" creationId="{07812DD2-789C-48BB-A443-DF58B781869D}"/>
          </ac:picMkLst>
        </pc:picChg>
        <pc:picChg chg="del">
          <ac:chgData name="Tegischer Lukas" userId="f78daebb-0565-485c-bd0e-1cd035e796ff" providerId="ADAL" clId="{D758E6AF-DA6E-4EB4-A0A5-42C8DB675D16}" dt="2020-06-16T05:59:35.376" v="62" actId="478"/>
          <ac:picMkLst>
            <pc:docMk/>
            <pc:sldMk cId="4068653008" sldId="278"/>
            <ac:picMk id="10" creationId="{968DFA37-D460-4CFB-9E95-477F1BA8FF71}"/>
          </ac:picMkLst>
        </pc:picChg>
      </pc:sldChg>
      <pc:sldChg chg="modSp">
        <pc:chgData name="Tegischer Lukas" userId="f78daebb-0565-485c-bd0e-1cd035e796ff" providerId="ADAL" clId="{D758E6AF-DA6E-4EB4-A0A5-42C8DB675D16}" dt="2020-06-16T06:07:01.825" v="253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D758E6AF-DA6E-4EB4-A0A5-42C8DB675D16}" dt="2020-06-16T06:07:01.825" v="253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add del">
        <pc:chgData name="Tegischer Lukas" userId="f78daebb-0565-485c-bd0e-1cd035e796ff" providerId="ADAL" clId="{D758E6AF-DA6E-4EB4-A0A5-42C8DB675D16}" dt="2020-06-16T06:02:40.260" v="125" actId="2696"/>
        <pc:sldMkLst>
          <pc:docMk/>
          <pc:sldMk cId="221915474" sldId="292"/>
        </pc:sldMkLst>
      </pc:sldChg>
      <pc:sldChg chg="addSp delSp modSp add modTransition modAnim">
        <pc:chgData name="Tegischer Lukas" userId="f78daebb-0565-485c-bd0e-1cd035e796ff" providerId="ADAL" clId="{D758E6AF-DA6E-4EB4-A0A5-42C8DB675D16}" dt="2020-06-16T06:08:38.398" v="255"/>
        <pc:sldMkLst>
          <pc:docMk/>
          <pc:sldMk cId="3258084813" sldId="293"/>
        </pc:sldMkLst>
        <pc:spChg chg="mod">
          <ac:chgData name="Tegischer Lukas" userId="f78daebb-0565-485c-bd0e-1cd035e796ff" providerId="ADAL" clId="{D758E6AF-DA6E-4EB4-A0A5-42C8DB675D16}" dt="2020-06-16T06:02:48.278" v="144" actId="20577"/>
          <ac:spMkLst>
            <pc:docMk/>
            <pc:sldMk cId="3258084813" sldId="293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6:02:50.888" v="145" actId="478"/>
          <ac:spMkLst>
            <pc:docMk/>
            <pc:sldMk cId="3258084813" sldId="293"/>
            <ac:spMk id="6" creationId="{CE7B355E-508D-419C-A05E-DBB005F0667C}"/>
          </ac:spMkLst>
        </pc:spChg>
        <pc:spChg chg="add mod">
          <ac:chgData name="Tegischer Lukas" userId="f78daebb-0565-485c-bd0e-1cd035e796ff" providerId="ADAL" clId="{D758E6AF-DA6E-4EB4-A0A5-42C8DB675D16}" dt="2020-06-16T06:03:02.829" v="150" actId="20577"/>
          <ac:spMkLst>
            <pc:docMk/>
            <pc:sldMk cId="3258084813" sldId="293"/>
            <ac:spMk id="9" creationId="{0D51E328-5134-4A27-BE86-23EAADF35C99}"/>
          </ac:spMkLst>
        </pc:spChg>
        <pc:spChg chg="add mod">
          <ac:chgData name="Tegischer Lukas" userId="f78daebb-0565-485c-bd0e-1cd035e796ff" providerId="ADAL" clId="{D758E6AF-DA6E-4EB4-A0A5-42C8DB675D16}" dt="2020-06-16T06:03:09.208" v="153" actId="20577"/>
          <ac:spMkLst>
            <pc:docMk/>
            <pc:sldMk cId="3258084813" sldId="293"/>
            <ac:spMk id="10" creationId="{BA23A8AD-5E15-496E-82C6-544E715E7040}"/>
          </ac:spMkLst>
        </pc:spChg>
        <pc:spChg chg="add mod">
          <ac:chgData name="Tegischer Lukas" userId="f78daebb-0565-485c-bd0e-1cd035e796ff" providerId="ADAL" clId="{D758E6AF-DA6E-4EB4-A0A5-42C8DB675D16}" dt="2020-06-16T06:03:15.627" v="155" actId="1076"/>
          <ac:spMkLst>
            <pc:docMk/>
            <pc:sldMk cId="3258084813" sldId="293"/>
            <ac:spMk id="11" creationId="{603647A7-BBDD-48C5-A46E-7B4255FAC4A3}"/>
          </ac:spMkLst>
        </pc:spChg>
        <pc:spChg chg="add mod">
          <ac:chgData name="Tegischer Lukas" userId="f78daebb-0565-485c-bd0e-1cd035e796ff" providerId="ADAL" clId="{D758E6AF-DA6E-4EB4-A0A5-42C8DB675D16}" dt="2020-06-16T06:03:22.207" v="159" actId="20577"/>
          <ac:spMkLst>
            <pc:docMk/>
            <pc:sldMk cId="3258084813" sldId="293"/>
            <ac:spMk id="12" creationId="{5DD669EC-C5F3-43E5-8BCC-2CE7E4AB3DEF}"/>
          </ac:spMkLst>
        </pc:spChg>
        <pc:spChg chg="add mod">
          <ac:chgData name="Tegischer Lukas" userId="f78daebb-0565-485c-bd0e-1cd035e796ff" providerId="ADAL" clId="{D758E6AF-DA6E-4EB4-A0A5-42C8DB675D16}" dt="2020-06-16T06:03:26.940" v="162" actId="20577"/>
          <ac:spMkLst>
            <pc:docMk/>
            <pc:sldMk cId="3258084813" sldId="293"/>
            <ac:spMk id="15" creationId="{2B1EF744-80C6-4D33-97EA-6192E58277F7}"/>
          </ac:spMkLst>
        </pc:spChg>
        <pc:spChg chg="add mod">
          <ac:chgData name="Tegischer Lukas" userId="f78daebb-0565-485c-bd0e-1cd035e796ff" providerId="ADAL" clId="{D758E6AF-DA6E-4EB4-A0A5-42C8DB675D16}" dt="2020-06-16T06:03:31.851" v="165" actId="20577"/>
          <ac:spMkLst>
            <pc:docMk/>
            <pc:sldMk cId="3258084813" sldId="293"/>
            <ac:spMk id="16" creationId="{627FE86D-6515-4515-BD36-E27AD2114EAD}"/>
          </ac:spMkLst>
        </pc:spChg>
      </pc:sldChg>
      <pc:sldChg chg="delSp modSp add modTransition modAnim">
        <pc:chgData name="Tegischer Lukas" userId="f78daebb-0565-485c-bd0e-1cd035e796ff" providerId="ADAL" clId="{D758E6AF-DA6E-4EB4-A0A5-42C8DB675D16}" dt="2020-06-16T06:08:38.398" v="255"/>
        <pc:sldMkLst>
          <pc:docMk/>
          <pc:sldMk cId="2428346085" sldId="294"/>
        </pc:sldMkLst>
        <pc:spChg chg="mod">
          <ac:chgData name="Tegischer Lukas" userId="f78daebb-0565-485c-bd0e-1cd035e796ff" providerId="ADAL" clId="{D758E6AF-DA6E-4EB4-A0A5-42C8DB675D16}" dt="2020-06-16T06:04:22.731" v="206" actId="1076"/>
          <ac:spMkLst>
            <pc:docMk/>
            <pc:sldMk cId="2428346085" sldId="294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5" creationId="{393E2BC7-9129-4881-9F77-4D45A01CFD9B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9" creationId="{0D51E328-5134-4A27-BE86-23EAADF35C99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0" creationId="{BA23A8AD-5E15-496E-82C6-544E715E7040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1" creationId="{603647A7-BBDD-48C5-A46E-7B4255FAC4A3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2" creationId="{5DD669EC-C5F3-43E5-8BCC-2CE7E4AB3DEF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3" creationId="{7984E34B-93AA-4FF3-AE29-4CC79CDB58B3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5" creationId="{2B1EF744-80C6-4D33-97EA-6192E58277F7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6" creationId="{627FE86D-6515-4515-BD36-E27AD2114EAD}"/>
          </ac:spMkLst>
        </pc:spChg>
        <pc:picChg chg="del">
          <ac:chgData name="Tegischer Lukas" userId="f78daebb-0565-485c-bd0e-1cd035e796ff" providerId="ADAL" clId="{D758E6AF-DA6E-4EB4-A0A5-42C8DB675D16}" dt="2020-06-16T06:04:12.568" v="174" actId="478"/>
          <ac:picMkLst>
            <pc:docMk/>
            <pc:sldMk cId="2428346085" sldId="294"/>
            <ac:picMk id="8" creationId="{B4FAB17C-7EC9-4E9E-BF0F-D612388A6C09}"/>
          </ac:picMkLst>
        </pc:picChg>
      </pc:sldChg>
      <pc:sldChg chg="del">
        <pc:chgData name="Tegischer Lukas" userId="f78daebb-0565-485c-bd0e-1cd035e796ff" providerId="ADAL" clId="{D758E6AF-DA6E-4EB4-A0A5-42C8DB675D16}" dt="2020-06-16T05:59:24.502" v="34" actId="2696"/>
        <pc:sldMkLst>
          <pc:docMk/>
          <pc:sldMk cId="3082886583" sldId="305"/>
        </pc:sldMkLst>
      </pc:sldChg>
      <pc:sldChg chg="del">
        <pc:chgData name="Tegischer Lukas" userId="f78daebb-0565-485c-bd0e-1cd035e796ff" providerId="ADAL" clId="{D758E6AF-DA6E-4EB4-A0A5-42C8DB675D16}" dt="2020-06-16T05:59:24.755" v="35" actId="2696"/>
        <pc:sldMkLst>
          <pc:docMk/>
          <pc:sldMk cId="3695810064" sldId="306"/>
        </pc:sldMkLst>
      </pc:sldChg>
      <pc:sldChg chg="del">
        <pc:chgData name="Tegischer Lukas" userId="f78daebb-0565-485c-bd0e-1cd035e796ff" providerId="ADAL" clId="{D758E6AF-DA6E-4EB4-A0A5-42C8DB675D16}" dt="2020-06-16T05:59:24.857" v="36" actId="2696"/>
        <pc:sldMkLst>
          <pc:docMk/>
          <pc:sldMk cId="1012119530" sldId="307"/>
        </pc:sldMkLst>
      </pc:sldChg>
      <pc:sldChg chg="del">
        <pc:chgData name="Tegischer Lukas" userId="f78daebb-0565-485c-bd0e-1cd035e796ff" providerId="ADAL" clId="{D758E6AF-DA6E-4EB4-A0A5-42C8DB675D16}" dt="2020-06-16T05:59:24.900" v="37" actId="2696"/>
        <pc:sldMkLst>
          <pc:docMk/>
          <pc:sldMk cId="1014519777" sldId="308"/>
        </pc:sldMkLst>
      </pc:sldChg>
      <pc:sldChg chg="del">
        <pc:chgData name="Tegischer Lukas" userId="f78daebb-0565-485c-bd0e-1cd035e796ff" providerId="ADAL" clId="{D758E6AF-DA6E-4EB4-A0A5-42C8DB675D16}" dt="2020-06-16T05:59:24.952" v="38" actId="2696"/>
        <pc:sldMkLst>
          <pc:docMk/>
          <pc:sldMk cId="4257483516" sldId="309"/>
        </pc:sldMkLst>
      </pc:sldChg>
    </pc:docChg>
  </pc:docChgLst>
  <pc:docChgLst>
    <pc:chgData name="Tegischer Lukas" userId="f78daebb-0565-485c-bd0e-1cd035e796ff" providerId="ADAL" clId="{1D6C29C1-5655-423A-A1CF-8B5FBD6DEFD4}"/>
    <pc:docChg chg="undo custSel addSld delSld modSld sldOrd">
      <pc:chgData name="Tegischer Lukas" userId="f78daebb-0565-485c-bd0e-1cd035e796ff" providerId="ADAL" clId="{1D6C29C1-5655-423A-A1CF-8B5FBD6DEFD4}" dt="2021-03-13T15:15:26.436" v="273"/>
      <pc:docMkLst>
        <pc:docMk/>
      </pc:docMkLst>
      <pc:sldChg chg="modSp mod">
        <pc:chgData name="Tegischer Lukas" userId="f78daebb-0565-485c-bd0e-1cd035e796ff" providerId="ADAL" clId="{1D6C29C1-5655-423A-A1CF-8B5FBD6DEFD4}" dt="2021-03-13T15:06:03.607" v="89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1D6C29C1-5655-423A-A1CF-8B5FBD6DEFD4}" dt="2021-03-13T15:06:03.607" v="89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">
        <pc:chgData name="Tegischer Lukas" userId="f78daebb-0565-485c-bd0e-1cd035e796ff" providerId="ADAL" clId="{1D6C29C1-5655-423A-A1CF-8B5FBD6DEFD4}" dt="2021-03-13T15:15:26.436" v="273"/>
        <pc:sldMkLst>
          <pc:docMk/>
          <pc:sldMk cId="4068653008" sldId="278"/>
        </pc:sldMkLst>
      </pc:sldChg>
      <pc:sldChg chg="modSp mod">
        <pc:chgData name="Tegischer Lukas" userId="f78daebb-0565-485c-bd0e-1cd035e796ff" providerId="ADAL" clId="{1D6C29C1-5655-423A-A1CF-8B5FBD6DEFD4}" dt="2021-03-13T15:04:40.247" v="4" actId="1076"/>
        <pc:sldMkLst>
          <pc:docMk/>
          <pc:sldMk cId="3932101437" sldId="291"/>
        </pc:sldMkLst>
        <pc:picChg chg="mod">
          <ac:chgData name="Tegischer Lukas" userId="f78daebb-0565-485c-bd0e-1cd035e796ff" providerId="ADAL" clId="{1D6C29C1-5655-423A-A1CF-8B5FBD6DEFD4}" dt="2021-03-13T15:04:10.223" v="2"/>
          <ac:picMkLst>
            <pc:docMk/>
            <pc:sldMk cId="3932101437" sldId="291"/>
            <ac:picMk id="3" creationId="{6152F17B-146B-4254-A97C-45BD933267C5}"/>
          </ac:picMkLst>
        </pc:picChg>
        <pc:picChg chg="mod">
          <ac:chgData name="Tegischer Lukas" userId="f78daebb-0565-485c-bd0e-1cd035e796ff" providerId="ADAL" clId="{1D6C29C1-5655-423A-A1CF-8B5FBD6DEFD4}" dt="2021-03-13T15:04:40.247" v="4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add">
        <pc:chgData name="Tegischer Lukas" userId="f78daebb-0565-485c-bd0e-1cd035e796ff" providerId="ADAL" clId="{1D6C29C1-5655-423A-A1CF-8B5FBD6DEFD4}" dt="2021-03-13T15:14:25.399" v="263"/>
        <pc:sldMkLst>
          <pc:docMk/>
          <pc:sldMk cId="3881545361" sldId="292"/>
        </pc:sldMkLst>
      </pc:sldChg>
      <pc:sldChg chg="addSp delSp modSp mod delAnim modAnim">
        <pc:chgData name="Tegischer Lukas" userId="f78daebb-0565-485c-bd0e-1cd035e796ff" providerId="ADAL" clId="{1D6C29C1-5655-423A-A1CF-8B5FBD6DEFD4}" dt="2021-03-13T15:08:47.133" v="148" actId="1076"/>
        <pc:sldMkLst>
          <pc:docMk/>
          <pc:sldMk cId="442268101" sldId="295"/>
        </pc:sldMkLst>
        <pc:spChg chg="mod">
          <ac:chgData name="Tegischer Lukas" userId="f78daebb-0565-485c-bd0e-1cd035e796ff" providerId="ADAL" clId="{1D6C29C1-5655-423A-A1CF-8B5FBD6DEFD4}" dt="2021-03-13T15:08:47.133" v="148" actId="1076"/>
          <ac:spMkLst>
            <pc:docMk/>
            <pc:sldMk cId="442268101" sldId="295"/>
            <ac:spMk id="2" creationId="{00000000-0000-0000-0000-000000000000}"/>
          </ac:spMkLst>
        </pc:spChg>
        <pc:spChg chg="del">
          <ac:chgData name="Tegischer Lukas" userId="f78daebb-0565-485c-bd0e-1cd035e796ff" providerId="ADAL" clId="{1D6C29C1-5655-423A-A1CF-8B5FBD6DEFD4}" dt="2021-03-13T15:06:09.691" v="90" actId="478"/>
          <ac:spMkLst>
            <pc:docMk/>
            <pc:sldMk cId="442268101" sldId="295"/>
            <ac:spMk id="3" creationId="{4A8AA135-F544-4145-B15A-FC69958C00FE}"/>
          </ac:spMkLst>
        </pc:spChg>
        <pc:spChg chg="add mod">
          <ac:chgData name="Tegischer Lukas" userId="f78daebb-0565-485c-bd0e-1cd035e796ff" providerId="ADAL" clId="{1D6C29C1-5655-423A-A1CF-8B5FBD6DEFD4}" dt="2021-03-13T15:08:44.159" v="147" actId="1076"/>
          <ac:spMkLst>
            <pc:docMk/>
            <pc:sldMk cId="442268101" sldId="295"/>
            <ac:spMk id="4" creationId="{4F7C423A-C5ED-4851-A33C-2E3154A6E777}"/>
          </ac:spMkLst>
        </pc:spChg>
        <pc:spChg chg="add del mod">
          <ac:chgData name="Tegischer Lukas" userId="f78daebb-0565-485c-bd0e-1cd035e796ff" providerId="ADAL" clId="{1D6C29C1-5655-423A-A1CF-8B5FBD6DEFD4}" dt="2021-03-13T15:08:39.617" v="146" actId="478"/>
          <ac:spMkLst>
            <pc:docMk/>
            <pc:sldMk cId="442268101" sldId="295"/>
            <ac:spMk id="5" creationId="{DBBBABE1-9CA1-4703-BEF2-CC6D3DB468F0}"/>
          </ac:spMkLst>
        </pc:spChg>
        <pc:spChg chg="del">
          <ac:chgData name="Tegischer Lukas" userId="f78daebb-0565-485c-bd0e-1cd035e796ff" providerId="ADAL" clId="{1D6C29C1-5655-423A-A1CF-8B5FBD6DEFD4}" dt="2021-03-13T15:06:11.300" v="91" actId="478"/>
          <ac:spMkLst>
            <pc:docMk/>
            <pc:sldMk cId="442268101" sldId="295"/>
            <ac:spMk id="11" creationId="{5D0BD138-C865-4A33-967E-CA295ED16D4D}"/>
          </ac:spMkLst>
        </pc:spChg>
        <pc:spChg chg="del">
          <ac:chgData name="Tegischer Lukas" userId="f78daebb-0565-485c-bd0e-1cd035e796ff" providerId="ADAL" clId="{1D6C29C1-5655-423A-A1CF-8B5FBD6DEFD4}" dt="2021-03-13T15:06:11.300" v="91" actId="478"/>
          <ac:spMkLst>
            <pc:docMk/>
            <pc:sldMk cId="442268101" sldId="295"/>
            <ac:spMk id="13" creationId="{F1719804-58B0-4014-B127-68A1798B4C63}"/>
          </ac:spMkLst>
        </pc:spChg>
        <pc:picChg chg="del">
          <ac:chgData name="Tegischer Lukas" userId="f78daebb-0565-485c-bd0e-1cd035e796ff" providerId="ADAL" clId="{1D6C29C1-5655-423A-A1CF-8B5FBD6DEFD4}" dt="2021-03-13T15:06:11.300" v="91" actId="478"/>
          <ac:picMkLst>
            <pc:docMk/>
            <pc:sldMk cId="442268101" sldId="295"/>
            <ac:picMk id="20" creationId="{9EA8F967-8C63-469B-B5E1-9873FC0B91C4}"/>
          </ac:picMkLst>
        </pc:picChg>
      </pc:sldChg>
      <pc:sldChg chg="add">
        <pc:chgData name="Tegischer Lukas" userId="f78daebb-0565-485c-bd0e-1cd035e796ff" providerId="ADAL" clId="{1D6C29C1-5655-423A-A1CF-8B5FBD6DEFD4}" dt="2021-03-13T15:08:33.249" v="145"/>
        <pc:sldMkLst>
          <pc:docMk/>
          <pc:sldMk cId="2958254091" sldId="299"/>
        </pc:sldMkLst>
      </pc:sldChg>
      <pc:sldChg chg="add">
        <pc:chgData name="Tegischer Lukas" userId="f78daebb-0565-485c-bd0e-1cd035e796ff" providerId="ADAL" clId="{1D6C29C1-5655-423A-A1CF-8B5FBD6DEFD4}" dt="2021-03-13T15:08:33.249" v="145"/>
        <pc:sldMkLst>
          <pc:docMk/>
          <pc:sldMk cId="265588257" sldId="300"/>
        </pc:sldMkLst>
      </pc:sldChg>
      <pc:sldChg chg="add">
        <pc:chgData name="Tegischer Lukas" userId="f78daebb-0565-485c-bd0e-1cd035e796ff" providerId="ADAL" clId="{1D6C29C1-5655-423A-A1CF-8B5FBD6DEFD4}" dt="2021-03-13T15:10:20.907" v="175"/>
        <pc:sldMkLst>
          <pc:docMk/>
          <pc:sldMk cId="608888516" sldId="304"/>
        </pc:sldMkLst>
      </pc:sldChg>
      <pc:sldChg chg="add">
        <pc:chgData name="Tegischer Lukas" userId="f78daebb-0565-485c-bd0e-1cd035e796ff" providerId="ADAL" clId="{1D6C29C1-5655-423A-A1CF-8B5FBD6DEFD4}" dt="2021-03-13T15:15:26.436" v="273"/>
        <pc:sldMkLst>
          <pc:docMk/>
          <pc:sldMk cId="652962131" sldId="305"/>
        </pc:sldMkLst>
      </pc:sldChg>
      <pc:sldChg chg="add">
        <pc:chgData name="Tegischer Lukas" userId="f78daebb-0565-485c-bd0e-1cd035e796ff" providerId="ADAL" clId="{1D6C29C1-5655-423A-A1CF-8B5FBD6DEFD4}" dt="2021-03-13T15:15:26.436" v="273"/>
        <pc:sldMkLst>
          <pc:docMk/>
          <pc:sldMk cId="3176624947" sldId="306"/>
        </pc:sldMkLst>
      </pc:sldChg>
      <pc:sldChg chg="add del">
        <pc:chgData name="Tegischer Lukas" userId="f78daebb-0565-485c-bd0e-1cd035e796ff" providerId="ADAL" clId="{1D6C29C1-5655-423A-A1CF-8B5FBD6DEFD4}" dt="2021-03-13T15:11:26.083" v="186" actId="47"/>
        <pc:sldMkLst>
          <pc:docMk/>
          <pc:sldMk cId="2488209125" sldId="307"/>
        </pc:sldMkLst>
      </pc:sldChg>
      <pc:sldChg chg="add">
        <pc:chgData name="Tegischer Lukas" userId="f78daebb-0565-485c-bd0e-1cd035e796ff" providerId="ADAL" clId="{1D6C29C1-5655-423A-A1CF-8B5FBD6DEFD4}" dt="2021-03-13T15:11:16.227" v="185"/>
        <pc:sldMkLst>
          <pc:docMk/>
          <pc:sldMk cId="2615926352" sldId="309"/>
        </pc:sldMkLst>
      </pc:sldChg>
      <pc:sldChg chg="add">
        <pc:chgData name="Tegischer Lukas" userId="f78daebb-0565-485c-bd0e-1cd035e796ff" providerId="ADAL" clId="{1D6C29C1-5655-423A-A1CF-8B5FBD6DEFD4}" dt="2021-03-13T15:10:20.907" v="175"/>
        <pc:sldMkLst>
          <pc:docMk/>
          <pc:sldMk cId="311775972" sldId="310"/>
        </pc:sldMkLst>
      </pc:sldChg>
      <pc:sldChg chg="add">
        <pc:chgData name="Tegischer Lukas" userId="f78daebb-0565-485c-bd0e-1cd035e796ff" providerId="ADAL" clId="{1D6C29C1-5655-423A-A1CF-8B5FBD6DEFD4}" dt="2021-03-13T15:10:20.907" v="175"/>
        <pc:sldMkLst>
          <pc:docMk/>
          <pc:sldMk cId="780486100" sldId="311"/>
        </pc:sldMkLst>
      </pc:sldChg>
      <pc:sldChg chg="add">
        <pc:chgData name="Tegischer Lukas" userId="f78daebb-0565-485c-bd0e-1cd035e796ff" providerId="ADAL" clId="{1D6C29C1-5655-423A-A1CF-8B5FBD6DEFD4}" dt="2021-03-13T15:12:47.788" v="251"/>
        <pc:sldMkLst>
          <pc:docMk/>
          <pc:sldMk cId="3356755802" sldId="312"/>
        </pc:sldMkLst>
      </pc:sldChg>
      <pc:sldChg chg="delSp modSp add mod delAnim">
        <pc:chgData name="Tegischer Lukas" userId="f78daebb-0565-485c-bd0e-1cd035e796ff" providerId="ADAL" clId="{1D6C29C1-5655-423A-A1CF-8B5FBD6DEFD4}" dt="2021-03-13T15:13:04.845" v="256" actId="20577"/>
        <pc:sldMkLst>
          <pc:docMk/>
          <pc:sldMk cId="2805044159" sldId="313"/>
        </pc:sldMkLst>
        <pc:spChg chg="mod">
          <ac:chgData name="Tegischer Lukas" userId="f78daebb-0565-485c-bd0e-1cd035e796ff" providerId="ADAL" clId="{1D6C29C1-5655-423A-A1CF-8B5FBD6DEFD4}" dt="2021-03-13T15:13:04.845" v="256" actId="20577"/>
          <ac:spMkLst>
            <pc:docMk/>
            <pc:sldMk cId="2805044159" sldId="313"/>
            <ac:spMk id="2" creationId="{57CE918D-EC72-432B-BA72-888052A4D54A}"/>
          </ac:spMkLst>
        </pc:spChg>
        <pc:spChg chg="del">
          <ac:chgData name="Tegischer Lukas" userId="f78daebb-0565-485c-bd0e-1cd035e796ff" providerId="ADAL" clId="{1D6C29C1-5655-423A-A1CF-8B5FBD6DEFD4}" dt="2021-03-13T15:12:55.149" v="252" actId="478"/>
          <ac:spMkLst>
            <pc:docMk/>
            <pc:sldMk cId="2805044159" sldId="313"/>
            <ac:spMk id="7" creationId="{4F850A2F-D86F-42D0-80F5-F5F73D9B1BE7}"/>
          </ac:spMkLst>
        </pc:spChg>
        <pc:spChg chg="mod">
          <ac:chgData name="Tegischer Lukas" userId="f78daebb-0565-485c-bd0e-1cd035e796ff" providerId="ADAL" clId="{1D6C29C1-5655-423A-A1CF-8B5FBD6DEFD4}" dt="2021-03-13T15:13:03.294" v="255" actId="1076"/>
          <ac:spMkLst>
            <pc:docMk/>
            <pc:sldMk cId="2805044159" sldId="313"/>
            <ac:spMk id="8" creationId="{6B63D915-9F4A-408B-A4FC-0669A4625923}"/>
          </ac:spMkLst>
        </pc:spChg>
      </pc:sldChg>
      <pc:sldChg chg="add">
        <pc:chgData name="Tegischer Lukas" userId="f78daebb-0565-485c-bd0e-1cd035e796ff" providerId="ADAL" clId="{1D6C29C1-5655-423A-A1CF-8B5FBD6DEFD4}" dt="2021-03-13T15:10:20.907" v="175"/>
        <pc:sldMkLst>
          <pc:docMk/>
          <pc:sldMk cId="3837690106" sldId="314"/>
        </pc:sldMkLst>
      </pc:sldChg>
      <pc:sldChg chg="addSp delSp modSp del mod delAnim modAnim">
        <pc:chgData name="Tegischer Lukas" userId="f78daebb-0565-485c-bd0e-1cd035e796ff" providerId="ADAL" clId="{1D6C29C1-5655-423A-A1CF-8B5FBD6DEFD4}" dt="2021-03-13T15:10:20.365" v="174" actId="47"/>
        <pc:sldMkLst>
          <pc:docMk/>
          <pc:sldMk cId="954121800" sldId="315"/>
        </pc:sldMkLst>
        <pc:spChg chg="mod">
          <ac:chgData name="Tegischer Lukas" userId="f78daebb-0565-485c-bd0e-1cd035e796ff" providerId="ADAL" clId="{1D6C29C1-5655-423A-A1CF-8B5FBD6DEFD4}" dt="2021-03-13T15:09:18.654" v="156" actId="20577"/>
          <ac:spMkLst>
            <pc:docMk/>
            <pc:sldMk cId="954121800" sldId="31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D6C29C1-5655-423A-A1CF-8B5FBD6DEFD4}" dt="2021-03-13T15:09:40.195" v="170" actId="20577"/>
          <ac:spMkLst>
            <pc:docMk/>
            <pc:sldMk cId="954121800" sldId="315"/>
            <ac:spMk id="3" creationId="{B868AB6E-1B99-4439-9B16-1D2EDB8D5621}"/>
          </ac:spMkLst>
        </pc:spChg>
        <pc:spChg chg="del">
          <ac:chgData name="Tegischer Lukas" userId="f78daebb-0565-485c-bd0e-1cd035e796ff" providerId="ADAL" clId="{1D6C29C1-5655-423A-A1CF-8B5FBD6DEFD4}" dt="2021-03-13T15:09:20.175" v="157" actId="478"/>
          <ac:spMkLst>
            <pc:docMk/>
            <pc:sldMk cId="954121800" sldId="315"/>
            <ac:spMk id="4" creationId="{56F32EE9-6549-4985-AE91-229E7449DDE2}"/>
          </ac:spMkLst>
        </pc:spChg>
        <pc:spChg chg="del">
          <ac:chgData name="Tegischer Lukas" userId="f78daebb-0565-485c-bd0e-1cd035e796ff" providerId="ADAL" clId="{1D6C29C1-5655-423A-A1CF-8B5FBD6DEFD4}" dt="2021-03-13T15:09:21.866" v="159" actId="478"/>
          <ac:spMkLst>
            <pc:docMk/>
            <pc:sldMk cId="954121800" sldId="315"/>
            <ac:spMk id="5" creationId="{9EF9E421-DD9B-42BE-AED5-0D1453D2B86D}"/>
          </ac:spMkLst>
        </pc:spChg>
        <pc:picChg chg="del">
          <ac:chgData name="Tegischer Lukas" userId="f78daebb-0565-485c-bd0e-1cd035e796ff" providerId="ADAL" clId="{1D6C29C1-5655-423A-A1CF-8B5FBD6DEFD4}" dt="2021-03-13T15:09:20.578" v="158" actId="478"/>
          <ac:picMkLst>
            <pc:docMk/>
            <pc:sldMk cId="954121800" sldId="315"/>
            <ac:picMk id="9" creationId="{5354E719-103C-491A-9594-4D6889465CA8}"/>
          </ac:picMkLst>
        </pc:picChg>
      </pc:sldChg>
      <pc:sldChg chg="addSp delSp modSp add del mod ord delAnim">
        <pc:chgData name="Tegischer Lukas" userId="f78daebb-0565-485c-bd0e-1cd035e796ff" providerId="ADAL" clId="{1D6C29C1-5655-423A-A1CF-8B5FBD6DEFD4}" dt="2021-03-13T15:12:45.842" v="250" actId="47"/>
        <pc:sldMkLst>
          <pc:docMk/>
          <pc:sldMk cId="1321602769" sldId="315"/>
        </pc:sldMkLst>
        <pc:spChg chg="mod">
          <ac:chgData name="Tegischer Lukas" userId="f78daebb-0565-485c-bd0e-1cd035e796ff" providerId="ADAL" clId="{1D6C29C1-5655-423A-A1CF-8B5FBD6DEFD4}" dt="2021-03-13T15:12:01.089" v="237" actId="20577"/>
          <ac:spMkLst>
            <pc:docMk/>
            <pc:sldMk cId="1321602769" sldId="315"/>
            <ac:spMk id="2" creationId="{00000000-0000-0000-0000-000000000000}"/>
          </ac:spMkLst>
        </pc:spChg>
        <pc:spChg chg="del">
          <ac:chgData name="Tegischer Lukas" userId="f78daebb-0565-485c-bd0e-1cd035e796ff" providerId="ADAL" clId="{1D6C29C1-5655-423A-A1CF-8B5FBD6DEFD4}" dt="2021-03-13T15:11:52.251" v="225" actId="478"/>
          <ac:spMkLst>
            <pc:docMk/>
            <pc:sldMk cId="1321602769" sldId="315"/>
            <ac:spMk id="3" creationId="{C7B05A69-1D4B-4F4F-BB4B-91E3589B0E4E}"/>
          </ac:spMkLst>
        </pc:spChg>
        <pc:spChg chg="add del mod">
          <ac:chgData name="Tegischer Lukas" userId="f78daebb-0565-485c-bd0e-1cd035e796ff" providerId="ADAL" clId="{1D6C29C1-5655-423A-A1CF-8B5FBD6DEFD4}" dt="2021-03-13T15:12:03.990" v="239"/>
          <ac:spMkLst>
            <pc:docMk/>
            <pc:sldMk cId="1321602769" sldId="315"/>
            <ac:spMk id="5" creationId="{77B88A5B-0CF5-43D8-A86E-E8305845E87E}"/>
          </ac:spMkLst>
        </pc:spChg>
        <pc:spChg chg="del">
          <ac:chgData name="Tegischer Lukas" userId="f78daebb-0565-485c-bd0e-1cd035e796ff" providerId="ADAL" clId="{1D6C29C1-5655-423A-A1CF-8B5FBD6DEFD4}" dt="2021-03-13T15:11:53.529" v="227" actId="478"/>
          <ac:spMkLst>
            <pc:docMk/>
            <pc:sldMk cId="1321602769" sldId="315"/>
            <ac:spMk id="6" creationId="{4DE70745-6458-4760-88AC-06D4CC1F9484}"/>
          </ac:spMkLst>
        </pc:spChg>
        <pc:spChg chg="add del mod">
          <ac:chgData name="Tegischer Lukas" userId="f78daebb-0565-485c-bd0e-1cd035e796ff" providerId="ADAL" clId="{1D6C29C1-5655-423A-A1CF-8B5FBD6DEFD4}" dt="2021-03-13T15:12:11.279" v="241"/>
          <ac:spMkLst>
            <pc:docMk/>
            <pc:sldMk cId="1321602769" sldId="315"/>
            <ac:spMk id="10" creationId="{6E04AD8A-68FA-4BC5-8651-2F5E8A4F6D01}"/>
          </ac:spMkLst>
        </pc:spChg>
        <pc:spChg chg="add del mod">
          <ac:chgData name="Tegischer Lukas" userId="f78daebb-0565-485c-bd0e-1cd035e796ff" providerId="ADAL" clId="{1D6C29C1-5655-423A-A1CF-8B5FBD6DEFD4}" dt="2021-03-13T15:12:44.471" v="249" actId="478"/>
          <ac:spMkLst>
            <pc:docMk/>
            <pc:sldMk cId="1321602769" sldId="315"/>
            <ac:spMk id="12" creationId="{F8BD2FCF-9259-4213-B18E-DF2E03545AB8}"/>
          </ac:spMkLst>
        </pc:spChg>
        <pc:graphicFrameChg chg="add del mod">
          <ac:chgData name="Tegischer Lukas" userId="f78daebb-0565-485c-bd0e-1cd035e796ff" providerId="ADAL" clId="{1D6C29C1-5655-423A-A1CF-8B5FBD6DEFD4}" dt="2021-03-13T15:12:03.990" v="239"/>
          <ac:graphicFrameMkLst>
            <pc:docMk/>
            <pc:sldMk cId="1321602769" sldId="315"/>
            <ac:graphicFrameMk id="4" creationId="{27D6E2BF-0FD0-47C9-A7F8-DCB87E991305}"/>
          </ac:graphicFrameMkLst>
        </pc:graphicFrameChg>
        <pc:graphicFrameChg chg="add del mod">
          <ac:chgData name="Tegischer Lukas" userId="f78daebb-0565-485c-bd0e-1cd035e796ff" providerId="ADAL" clId="{1D6C29C1-5655-423A-A1CF-8B5FBD6DEFD4}" dt="2021-03-13T15:12:11.279" v="241"/>
          <ac:graphicFrameMkLst>
            <pc:docMk/>
            <pc:sldMk cId="1321602769" sldId="315"/>
            <ac:graphicFrameMk id="7" creationId="{3BF9F756-9517-4677-96EC-315A520C4B78}"/>
          </ac:graphicFrameMkLst>
        </pc:graphicFrameChg>
        <pc:picChg chg="del">
          <ac:chgData name="Tegischer Lukas" userId="f78daebb-0565-485c-bd0e-1cd035e796ff" providerId="ADAL" clId="{1D6C29C1-5655-423A-A1CF-8B5FBD6DEFD4}" dt="2021-03-13T15:11:52.721" v="226" actId="478"/>
          <ac:picMkLst>
            <pc:docMk/>
            <pc:sldMk cId="1321602769" sldId="315"/>
            <ac:picMk id="8" creationId="{7371A639-42DD-4FC7-8FBB-95090D521D5B}"/>
          </ac:picMkLst>
        </pc:picChg>
        <pc:cxnChg chg="del">
          <ac:chgData name="Tegischer Lukas" userId="f78daebb-0565-485c-bd0e-1cd035e796ff" providerId="ADAL" clId="{1D6C29C1-5655-423A-A1CF-8B5FBD6DEFD4}" dt="2021-03-13T15:11:54.518" v="228" actId="478"/>
          <ac:cxnSpMkLst>
            <pc:docMk/>
            <pc:sldMk cId="1321602769" sldId="315"/>
            <ac:cxnSpMk id="9" creationId="{E0DDBBB1-C044-43B7-B515-D04B8516456D}"/>
          </ac:cxnSpMkLst>
        </pc:cxnChg>
        <pc:cxnChg chg="del">
          <ac:chgData name="Tegischer Lukas" userId="f78daebb-0565-485c-bd0e-1cd035e796ff" providerId="ADAL" clId="{1D6C29C1-5655-423A-A1CF-8B5FBD6DEFD4}" dt="2021-03-13T15:11:54.518" v="228" actId="478"/>
          <ac:cxnSpMkLst>
            <pc:docMk/>
            <pc:sldMk cId="1321602769" sldId="315"/>
            <ac:cxnSpMk id="11" creationId="{0E5A0875-2E8A-4218-B4F5-C0D898A1AC50}"/>
          </ac:cxnSpMkLst>
        </pc:cxnChg>
        <pc:cxnChg chg="del">
          <ac:chgData name="Tegischer Lukas" userId="f78daebb-0565-485c-bd0e-1cd035e796ff" providerId="ADAL" clId="{1D6C29C1-5655-423A-A1CF-8B5FBD6DEFD4}" dt="2021-03-13T15:11:54.518" v="228" actId="478"/>
          <ac:cxnSpMkLst>
            <pc:docMk/>
            <pc:sldMk cId="1321602769" sldId="315"/>
            <ac:cxnSpMk id="13" creationId="{3E3D2088-9484-47D5-813E-FCBF66251097}"/>
          </ac:cxnSpMkLst>
        </pc:cxnChg>
      </pc:sldChg>
      <pc:sldChg chg="delSp modSp add mod delAnim">
        <pc:chgData name="Tegischer Lukas" userId="f78daebb-0565-485c-bd0e-1cd035e796ff" providerId="ADAL" clId="{1D6C29C1-5655-423A-A1CF-8B5FBD6DEFD4}" dt="2021-03-13T15:13:58.294" v="262" actId="1076"/>
        <pc:sldMkLst>
          <pc:docMk/>
          <pc:sldMk cId="2983472165" sldId="315"/>
        </pc:sldMkLst>
        <pc:spChg chg="mod">
          <ac:chgData name="Tegischer Lukas" userId="f78daebb-0565-485c-bd0e-1cd035e796ff" providerId="ADAL" clId="{1D6C29C1-5655-423A-A1CF-8B5FBD6DEFD4}" dt="2021-03-13T15:13:58.294" v="262" actId="1076"/>
          <ac:spMkLst>
            <pc:docMk/>
            <pc:sldMk cId="2983472165" sldId="315"/>
            <ac:spMk id="2" creationId="{00000000-0000-0000-0000-000000000000}"/>
          </ac:spMkLst>
        </pc:spChg>
        <pc:spChg chg="mod">
          <ac:chgData name="Tegischer Lukas" userId="f78daebb-0565-485c-bd0e-1cd035e796ff" providerId="ADAL" clId="{1D6C29C1-5655-423A-A1CF-8B5FBD6DEFD4}" dt="2021-03-13T15:13:56.050" v="261" actId="1076"/>
          <ac:spMkLst>
            <pc:docMk/>
            <pc:sldMk cId="2983472165" sldId="315"/>
            <ac:spMk id="9" creationId="{D8DD741C-67DF-4AA3-AAA5-B9EE09211001}"/>
          </ac:spMkLst>
        </pc:spChg>
        <pc:spChg chg="mod">
          <ac:chgData name="Tegischer Lukas" userId="f78daebb-0565-485c-bd0e-1cd035e796ff" providerId="ADAL" clId="{1D6C29C1-5655-423A-A1CF-8B5FBD6DEFD4}" dt="2021-03-13T15:13:53.854" v="260" actId="1076"/>
          <ac:spMkLst>
            <pc:docMk/>
            <pc:sldMk cId="2983472165" sldId="315"/>
            <ac:spMk id="10" creationId="{7423C6EB-9E52-4971-8242-30C37650B4D8}"/>
          </ac:spMkLst>
        </pc:spChg>
        <pc:spChg chg="del">
          <ac:chgData name="Tegischer Lukas" userId="f78daebb-0565-485c-bd0e-1cd035e796ff" providerId="ADAL" clId="{1D6C29C1-5655-423A-A1CF-8B5FBD6DEFD4}" dt="2021-03-13T15:13:49.504" v="259" actId="478"/>
          <ac:spMkLst>
            <pc:docMk/>
            <pc:sldMk cId="2983472165" sldId="315"/>
            <ac:spMk id="11" creationId="{0DAB6CD7-9130-4AFF-A459-6864443714AC}"/>
          </ac:spMkLst>
        </pc:spChg>
        <pc:picChg chg="del">
          <ac:chgData name="Tegischer Lukas" userId="f78daebb-0565-485c-bd0e-1cd035e796ff" providerId="ADAL" clId="{1D6C29C1-5655-423A-A1CF-8B5FBD6DEFD4}" dt="2021-03-13T15:13:46.861" v="258" actId="478"/>
          <ac:picMkLst>
            <pc:docMk/>
            <pc:sldMk cId="2983472165" sldId="315"/>
            <ac:picMk id="12" creationId="{A4CF3E7C-DE36-407F-82AC-0DDE4B89A057}"/>
          </ac:picMkLst>
        </pc:picChg>
      </pc:sldChg>
      <pc:sldChg chg="del">
        <pc:chgData name="Tegischer Lukas" userId="f78daebb-0565-485c-bd0e-1cd035e796ff" providerId="ADAL" clId="{1D6C29C1-5655-423A-A1CF-8B5FBD6DEFD4}" dt="2021-03-13T15:10:38.410" v="184" actId="47"/>
        <pc:sldMkLst>
          <pc:docMk/>
          <pc:sldMk cId="1152790701" sldId="316"/>
        </pc:sldMkLst>
      </pc:sldChg>
      <pc:sldChg chg="add">
        <pc:chgData name="Tegischer Lukas" userId="f78daebb-0565-485c-bd0e-1cd035e796ff" providerId="ADAL" clId="{1D6C29C1-5655-423A-A1CF-8B5FBD6DEFD4}" dt="2021-03-13T15:13:32.735" v="257"/>
        <pc:sldMkLst>
          <pc:docMk/>
          <pc:sldMk cId="1639626363" sldId="316"/>
        </pc:sldMkLst>
      </pc:sldChg>
      <pc:sldChg chg="del">
        <pc:chgData name="Tegischer Lukas" userId="f78daebb-0565-485c-bd0e-1cd035e796ff" providerId="ADAL" clId="{1D6C29C1-5655-423A-A1CF-8B5FBD6DEFD4}" dt="2021-03-13T15:10:33.159" v="177" actId="47"/>
        <pc:sldMkLst>
          <pc:docMk/>
          <pc:sldMk cId="1047625321" sldId="317"/>
        </pc:sldMkLst>
      </pc:sldChg>
      <pc:sldChg chg="addSp delSp modSp add mod addAnim delAnim">
        <pc:chgData name="Tegischer Lukas" userId="f78daebb-0565-485c-bd0e-1cd035e796ff" providerId="ADAL" clId="{1D6C29C1-5655-423A-A1CF-8B5FBD6DEFD4}" dt="2021-03-13T15:14:34.806" v="268" actId="1076"/>
        <pc:sldMkLst>
          <pc:docMk/>
          <pc:sldMk cId="1918704891" sldId="317"/>
        </pc:sldMkLst>
        <pc:picChg chg="add del mod">
          <ac:chgData name="Tegischer Lukas" userId="f78daebb-0565-485c-bd0e-1cd035e796ff" providerId="ADAL" clId="{1D6C29C1-5655-423A-A1CF-8B5FBD6DEFD4}" dt="2021-03-13T15:14:33.254" v="267" actId="1076"/>
          <ac:picMkLst>
            <pc:docMk/>
            <pc:sldMk cId="1918704891" sldId="317"/>
            <ac:picMk id="2" creationId="{E0B833E4-7958-4A4D-94FE-AA0F24A073AB}"/>
          </ac:picMkLst>
        </pc:picChg>
        <pc:picChg chg="mod">
          <ac:chgData name="Tegischer Lukas" userId="f78daebb-0565-485c-bd0e-1cd035e796ff" providerId="ADAL" clId="{1D6C29C1-5655-423A-A1CF-8B5FBD6DEFD4}" dt="2021-03-13T15:14:34.806" v="268" actId="1076"/>
          <ac:picMkLst>
            <pc:docMk/>
            <pc:sldMk cId="1918704891" sldId="317"/>
            <ac:picMk id="3" creationId="{79A3510E-65DF-422F-8315-9AF4A0CE2A27}"/>
          </ac:picMkLst>
        </pc:picChg>
        <pc:picChg chg="del">
          <ac:chgData name="Tegischer Lukas" userId="f78daebb-0565-485c-bd0e-1cd035e796ff" providerId="ADAL" clId="{1D6C29C1-5655-423A-A1CF-8B5FBD6DEFD4}" dt="2021-03-13T15:14:29.793" v="264" actId="478"/>
          <ac:picMkLst>
            <pc:docMk/>
            <pc:sldMk cId="1918704891" sldId="317"/>
            <ac:picMk id="13" creationId="{356B83DB-C75B-453F-A68E-D45473AF4D94}"/>
          </ac:picMkLst>
        </pc:picChg>
      </pc:sldChg>
      <pc:sldChg chg="del">
        <pc:chgData name="Tegischer Lukas" userId="f78daebb-0565-485c-bd0e-1cd035e796ff" providerId="ADAL" clId="{1D6C29C1-5655-423A-A1CF-8B5FBD6DEFD4}" dt="2021-03-13T15:10:33.727" v="178" actId="47"/>
        <pc:sldMkLst>
          <pc:docMk/>
          <pc:sldMk cId="1223748339" sldId="318"/>
        </pc:sldMkLst>
      </pc:sldChg>
      <pc:sldChg chg="del">
        <pc:chgData name="Tegischer Lukas" userId="f78daebb-0565-485c-bd0e-1cd035e796ff" providerId="ADAL" clId="{1D6C29C1-5655-423A-A1CF-8B5FBD6DEFD4}" dt="2021-03-13T15:10:34.424" v="179" actId="47"/>
        <pc:sldMkLst>
          <pc:docMk/>
          <pc:sldMk cId="1457261886" sldId="319"/>
        </pc:sldMkLst>
      </pc:sldChg>
      <pc:sldChg chg="del">
        <pc:chgData name="Tegischer Lukas" userId="f78daebb-0565-485c-bd0e-1cd035e796ff" providerId="ADAL" clId="{1D6C29C1-5655-423A-A1CF-8B5FBD6DEFD4}" dt="2021-03-13T15:10:35.010" v="180" actId="47"/>
        <pc:sldMkLst>
          <pc:docMk/>
          <pc:sldMk cId="407051604" sldId="320"/>
        </pc:sldMkLst>
      </pc:sldChg>
      <pc:sldChg chg="del">
        <pc:chgData name="Tegischer Lukas" userId="f78daebb-0565-485c-bd0e-1cd035e796ff" providerId="ADAL" clId="{1D6C29C1-5655-423A-A1CF-8B5FBD6DEFD4}" dt="2021-03-13T15:10:35.546" v="181" actId="47"/>
        <pc:sldMkLst>
          <pc:docMk/>
          <pc:sldMk cId="373495819" sldId="321"/>
        </pc:sldMkLst>
      </pc:sldChg>
      <pc:sldChg chg="del">
        <pc:chgData name="Tegischer Lukas" userId="f78daebb-0565-485c-bd0e-1cd035e796ff" providerId="ADAL" clId="{1D6C29C1-5655-423A-A1CF-8B5FBD6DEFD4}" dt="2021-03-13T15:10:36.193" v="182" actId="47"/>
        <pc:sldMkLst>
          <pc:docMk/>
          <pc:sldMk cId="1600575517" sldId="322"/>
        </pc:sldMkLst>
      </pc:sldChg>
      <pc:sldChg chg="delSp modSp add mod delAnim">
        <pc:chgData name="Tegischer Lukas" userId="f78daebb-0565-485c-bd0e-1cd035e796ff" providerId="ADAL" clId="{1D6C29C1-5655-423A-A1CF-8B5FBD6DEFD4}" dt="2021-03-13T15:14:43.458" v="272" actId="20577"/>
        <pc:sldMkLst>
          <pc:docMk/>
          <pc:sldMk cId="1397353374" sldId="323"/>
        </pc:sldMkLst>
        <pc:spChg chg="mod">
          <ac:chgData name="Tegischer Lukas" userId="f78daebb-0565-485c-bd0e-1cd035e796ff" providerId="ADAL" clId="{1D6C29C1-5655-423A-A1CF-8B5FBD6DEFD4}" dt="2021-03-13T15:14:43.458" v="272" actId="20577"/>
          <ac:spMkLst>
            <pc:docMk/>
            <pc:sldMk cId="1397353374" sldId="323"/>
            <ac:spMk id="2" creationId="{F996B590-CB40-4BB2-B24C-C11D9BFB0000}"/>
          </ac:spMkLst>
        </pc:spChg>
        <pc:spChg chg="del">
          <ac:chgData name="Tegischer Lukas" userId="f78daebb-0565-485c-bd0e-1cd035e796ff" providerId="ADAL" clId="{1D6C29C1-5655-423A-A1CF-8B5FBD6DEFD4}" dt="2021-03-13T15:14:36.919" v="269" actId="478"/>
          <ac:spMkLst>
            <pc:docMk/>
            <pc:sldMk cId="1397353374" sldId="323"/>
            <ac:spMk id="10" creationId="{FF979A66-D8EF-4F2F-B1CB-B4455A4B4173}"/>
          </ac:spMkLst>
        </pc:spChg>
      </pc:sldChg>
      <pc:sldChg chg="del">
        <pc:chgData name="Tegischer Lukas" userId="f78daebb-0565-485c-bd0e-1cd035e796ff" providerId="ADAL" clId="{1D6C29C1-5655-423A-A1CF-8B5FBD6DEFD4}" dt="2021-03-13T15:10:36.732" v="183" actId="47"/>
        <pc:sldMkLst>
          <pc:docMk/>
          <pc:sldMk cId="3358788559" sldId="323"/>
        </pc:sldMkLst>
      </pc:sldChg>
      <pc:sldChg chg="add">
        <pc:chgData name="Tegischer Lukas" userId="f78daebb-0565-485c-bd0e-1cd035e796ff" providerId="ADAL" clId="{1D6C29C1-5655-423A-A1CF-8B5FBD6DEFD4}" dt="2021-03-13T15:15:26.436" v="273"/>
        <pc:sldMkLst>
          <pc:docMk/>
          <pc:sldMk cId="2479304291" sldId="324"/>
        </pc:sldMkLst>
      </pc:sldChg>
      <pc:sldChg chg="del">
        <pc:chgData name="Tegischer Lukas" userId="f78daebb-0565-485c-bd0e-1cd035e796ff" providerId="ADAL" clId="{1D6C29C1-5655-423A-A1CF-8B5FBD6DEFD4}" dt="2021-03-13T15:10:24.464" v="176" actId="47"/>
        <pc:sldMkLst>
          <pc:docMk/>
          <pc:sldMk cId="4157692786" sldId="324"/>
        </pc:sldMkLst>
      </pc:sldChg>
    </pc:docChg>
  </pc:docChgLst>
  <pc:docChgLst>
    <pc:chgData name="Tegischer Lukas" userId="f78daebb-0565-485c-bd0e-1cd035e796ff" providerId="ADAL" clId="{B740B118-2962-4DEE-872B-F8667E570E30}"/>
    <pc:docChg chg="undo custSel addSld delSld modSld sldOrd">
      <pc:chgData name="Tegischer Lukas" userId="f78daebb-0565-485c-bd0e-1cd035e796ff" providerId="ADAL" clId="{B740B118-2962-4DEE-872B-F8667E570E30}" dt="2022-04-10T12:09:36.985" v="826" actId="47"/>
      <pc:docMkLst>
        <pc:docMk/>
      </pc:docMkLst>
      <pc:sldChg chg="modSp mod">
        <pc:chgData name="Tegischer Lukas" userId="f78daebb-0565-485c-bd0e-1cd035e796ff" providerId="ADAL" clId="{B740B118-2962-4DEE-872B-F8667E570E30}" dt="2022-04-10T11:48:27.200" v="102" actId="255"/>
        <pc:sldMkLst>
          <pc:docMk/>
          <pc:sldMk cId="336392357" sldId="256"/>
        </pc:sldMkLst>
        <pc:spChg chg="mod">
          <ac:chgData name="Tegischer Lukas" userId="f78daebb-0565-485c-bd0e-1cd035e796ff" providerId="ADAL" clId="{B740B118-2962-4DEE-872B-F8667E570E30}" dt="2022-04-10T11:48:27.200" v="102" actId="255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B740B118-2962-4DEE-872B-F8667E570E30}" dt="2022-04-10T11:50:49.689" v="155" actId="14100"/>
        <pc:sldMkLst>
          <pc:docMk/>
          <pc:sldMk cId="2738696002" sldId="324"/>
        </pc:sldMkLst>
        <pc:spChg chg="mod">
          <ac:chgData name="Tegischer Lukas" userId="f78daebb-0565-485c-bd0e-1cd035e796ff" providerId="ADAL" clId="{B740B118-2962-4DEE-872B-F8667E570E30}" dt="2022-04-10T11:48:08.965" v="70" actId="1076"/>
          <ac:spMkLst>
            <pc:docMk/>
            <pc:sldMk cId="2738696002" sldId="324"/>
            <ac:spMk id="4" creationId="{C427B5BC-E2AB-4596-857C-DA06F86C68EB}"/>
          </ac:spMkLst>
        </pc:spChg>
        <pc:spChg chg="add del mod">
          <ac:chgData name="Tegischer Lukas" userId="f78daebb-0565-485c-bd0e-1cd035e796ff" providerId="ADAL" clId="{B740B118-2962-4DEE-872B-F8667E570E30}" dt="2022-04-10T11:49:02.501" v="115"/>
          <ac:spMkLst>
            <pc:docMk/>
            <pc:sldMk cId="2738696002" sldId="324"/>
            <ac:spMk id="5" creationId="{41258060-B3D1-4F9E-A213-E616BF8A191B}"/>
          </ac:spMkLst>
        </pc:spChg>
        <pc:spChg chg="del">
          <ac:chgData name="Tegischer Lukas" userId="f78daebb-0565-485c-bd0e-1cd035e796ff" providerId="ADAL" clId="{B740B118-2962-4DEE-872B-F8667E570E30}" dt="2022-04-10T11:48:11.381" v="71" actId="478"/>
          <ac:spMkLst>
            <pc:docMk/>
            <pc:sldMk cId="2738696002" sldId="324"/>
            <ac:spMk id="8" creationId="{E2A94AF4-33A5-4DCF-879C-5272F0205588}"/>
          </ac:spMkLst>
        </pc:spChg>
        <pc:spChg chg="del">
          <ac:chgData name="Tegischer Lukas" userId="f78daebb-0565-485c-bd0e-1cd035e796ff" providerId="ADAL" clId="{B740B118-2962-4DEE-872B-F8667E570E30}" dt="2022-04-10T11:48:12.558" v="72" actId="478"/>
          <ac:spMkLst>
            <pc:docMk/>
            <pc:sldMk cId="2738696002" sldId="324"/>
            <ac:spMk id="9" creationId="{3EEAC7C6-3B5F-4FC7-84DD-3061297A5919}"/>
          </ac:spMkLst>
        </pc:spChg>
        <pc:spChg chg="del">
          <ac:chgData name="Tegischer Lukas" userId="f78daebb-0565-485c-bd0e-1cd035e796ff" providerId="ADAL" clId="{B740B118-2962-4DEE-872B-F8667E570E30}" dt="2022-04-10T11:48:13.157" v="73" actId="478"/>
          <ac:spMkLst>
            <pc:docMk/>
            <pc:sldMk cId="2738696002" sldId="324"/>
            <ac:spMk id="10" creationId="{FB0556A5-9704-4B1C-89C2-9E9427B48732}"/>
          </ac:spMkLst>
        </pc:spChg>
        <pc:spChg chg="del">
          <ac:chgData name="Tegischer Lukas" userId="f78daebb-0565-485c-bd0e-1cd035e796ff" providerId="ADAL" clId="{B740B118-2962-4DEE-872B-F8667E570E30}" dt="2022-04-10T11:48:13.947" v="74" actId="478"/>
          <ac:spMkLst>
            <pc:docMk/>
            <pc:sldMk cId="2738696002" sldId="324"/>
            <ac:spMk id="11" creationId="{FE4CB0A3-E1EF-4544-83B5-D941CAC56D36}"/>
          </ac:spMkLst>
        </pc:spChg>
        <pc:spChg chg="add mod">
          <ac:chgData name="Tegischer Lukas" userId="f78daebb-0565-485c-bd0e-1cd035e796ff" providerId="ADAL" clId="{B740B118-2962-4DEE-872B-F8667E570E30}" dt="2022-04-10T11:50:28.638" v="149" actId="1076"/>
          <ac:spMkLst>
            <pc:docMk/>
            <pc:sldMk cId="2738696002" sldId="324"/>
            <ac:spMk id="12" creationId="{FF48DB41-4B92-4318-B2C5-4B092B9680CC}"/>
          </ac:spMkLst>
        </pc:spChg>
        <pc:spChg chg="add mod">
          <ac:chgData name="Tegischer Lukas" userId="f78daebb-0565-485c-bd0e-1cd035e796ff" providerId="ADAL" clId="{B740B118-2962-4DEE-872B-F8667E570E30}" dt="2022-04-10T11:50:47.327" v="154" actId="1076"/>
          <ac:spMkLst>
            <pc:docMk/>
            <pc:sldMk cId="2738696002" sldId="324"/>
            <ac:spMk id="13" creationId="{0299D539-E836-49F8-8BBF-17A6C1A8B926}"/>
          </ac:spMkLst>
        </pc:spChg>
        <pc:graphicFrameChg chg="add del mod">
          <ac:chgData name="Tegischer Lukas" userId="f78daebb-0565-485c-bd0e-1cd035e796ff" providerId="ADAL" clId="{B740B118-2962-4DEE-872B-F8667E570E30}" dt="2022-04-10T11:49:02.501" v="115"/>
          <ac:graphicFrameMkLst>
            <pc:docMk/>
            <pc:sldMk cId="2738696002" sldId="324"/>
            <ac:graphicFrameMk id="3" creationId="{B40C7122-D9AE-4493-97C5-C04BCF954BA2}"/>
          </ac:graphicFrameMkLst>
        </pc:graphicFrameChg>
        <pc:graphicFrameChg chg="add mod modGraphic">
          <ac:chgData name="Tegischer Lukas" userId="f78daebb-0565-485c-bd0e-1cd035e796ff" providerId="ADAL" clId="{B740B118-2962-4DEE-872B-F8667E570E30}" dt="2022-04-10T11:50:49.689" v="155" actId="14100"/>
          <ac:graphicFrameMkLst>
            <pc:docMk/>
            <pc:sldMk cId="2738696002" sldId="324"/>
            <ac:graphicFrameMk id="7" creationId="{7B135BAF-27A5-46F1-8BFC-3949489B9509}"/>
          </ac:graphicFrameMkLst>
        </pc:graphicFrameChg>
      </pc:sldChg>
      <pc:sldChg chg="del">
        <pc:chgData name="Tegischer Lukas" userId="f78daebb-0565-485c-bd0e-1cd035e796ff" providerId="ADAL" clId="{B740B118-2962-4DEE-872B-F8667E570E30}" dt="2022-04-10T12:09:36.985" v="826" actId="47"/>
        <pc:sldMkLst>
          <pc:docMk/>
          <pc:sldMk cId="986812351" sldId="337"/>
        </pc:sldMkLst>
      </pc:sldChg>
      <pc:sldChg chg="del">
        <pc:chgData name="Tegischer Lukas" userId="f78daebb-0565-485c-bd0e-1cd035e796ff" providerId="ADAL" clId="{B740B118-2962-4DEE-872B-F8667E570E30}" dt="2022-04-10T12:09:36.985" v="826" actId="47"/>
        <pc:sldMkLst>
          <pc:docMk/>
          <pc:sldMk cId="1048903968" sldId="338"/>
        </pc:sldMkLst>
      </pc:sldChg>
      <pc:sldChg chg="del">
        <pc:chgData name="Tegischer Lukas" userId="f78daebb-0565-485c-bd0e-1cd035e796ff" providerId="ADAL" clId="{B740B118-2962-4DEE-872B-F8667E570E30}" dt="2022-04-10T12:09:36.985" v="826" actId="47"/>
        <pc:sldMkLst>
          <pc:docMk/>
          <pc:sldMk cId="1703256588" sldId="339"/>
        </pc:sldMkLst>
      </pc:sldChg>
      <pc:sldChg chg="del">
        <pc:chgData name="Tegischer Lukas" userId="f78daebb-0565-485c-bd0e-1cd035e796ff" providerId="ADAL" clId="{B740B118-2962-4DEE-872B-F8667E570E30}" dt="2022-04-10T12:09:36.985" v="826" actId="47"/>
        <pc:sldMkLst>
          <pc:docMk/>
          <pc:sldMk cId="1030227083" sldId="340"/>
        </pc:sldMkLst>
      </pc:sldChg>
      <pc:sldChg chg="addSp delSp modSp add mod">
        <pc:chgData name="Tegischer Lukas" userId="f78daebb-0565-485c-bd0e-1cd035e796ff" providerId="ADAL" clId="{B740B118-2962-4DEE-872B-F8667E570E30}" dt="2022-04-10T11:54:57.575" v="337" actId="20577"/>
        <pc:sldMkLst>
          <pc:docMk/>
          <pc:sldMk cId="3879992012" sldId="341"/>
        </pc:sldMkLst>
        <pc:spChg chg="del">
          <ac:chgData name="Tegischer Lukas" userId="f78daebb-0565-485c-bd0e-1cd035e796ff" providerId="ADAL" clId="{B740B118-2962-4DEE-872B-F8667E570E30}" dt="2022-04-10T11:51:18.673" v="170" actId="478"/>
          <ac:spMkLst>
            <pc:docMk/>
            <pc:sldMk cId="3879992012" sldId="341"/>
            <ac:spMk id="4" creationId="{C427B5BC-E2AB-4596-857C-DA06F86C68EB}"/>
          </ac:spMkLst>
        </pc:spChg>
        <pc:spChg chg="add mod">
          <ac:chgData name="Tegischer Lukas" userId="f78daebb-0565-485c-bd0e-1cd035e796ff" providerId="ADAL" clId="{B740B118-2962-4DEE-872B-F8667E570E30}" dt="2022-04-10T11:52:39.046" v="271" actId="20577"/>
          <ac:spMkLst>
            <pc:docMk/>
            <pc:sldMk cId="3879992012" sldId="341"/>
            <ac:spMk id="9" creationId="{6CE927C2-656E-49ED-810B-9D0CD708657C}"/>
          </ac:spMkLst>
        </pc:spChg>
        <pc:spChg chg="add mod">
          <ac:chgData name="Tegischer Lukas" userId="f78daebb-0565-485c-bd0e-1cd035e796ff" providerId="ADAL" clId="{B740B118-2962-4DEE-872B-F8667E570E30}" dt="2022-04-10T11:54:57.575" v="337" actId="20577"/>
          <ac:spMkLst>
            <pc:docMk/>
            <pc:sldMk cId="3879992012" sldId="341"/>
            <ac:spMk id="11" creationId="{2EBA8332-A045-4E5F-A9D2-7DBEB09257D9}"/>
          </ac:spMkLst>
        </pc:spChg>
        <pc:spChg chg="del">
          <ac:chgData name="Tegischer Lukas" userId="f78daebb-0565-485c-bd0e-1cd035e796ff" providerId="ADAL" clId="{B740B118-2962-4DEE-872B-F8667E570E30}" dt="2022-04-10T11:51:17.999" v="169" actId="478"/>
          <ac:spMkLst>
            <pc:docMk/>
            <pc:sldMk cId="3879992012" sldId="341"/>
            <ac:spMk id="12" creationId="{FF48DB41-4B92-4318-B2C5-4B092B9680CC}"/>
          </ac:spMkLst>
        </pc:spChg>
        <pc:spChg chg="mod">
          <ac:chgData name="Tegischer Lukas" userId="f78daebb-0565-485c-bd0e-1cd035e796ff" providerId="ADAL" clId="{B740B118-2962-4DEE-872B-F8667E570E30}" dt="2022-04-10T11:51:24.603" v="173" actId="403"/>
          <ac:spMkLst>
            <pc:docMk/>
            <pc:sldMk cId="3879992012" sldId="341"/>
            <ac:spMk id="13" creationId="{0299D539-E836-49F8-8BBF-17A6C1A8B926}"/>
          </ac:spMkLst>
        </pc:spChg>
        <pc:spChg chg="add mod">
          <ac:chgData name="Tegischer Lukas" userId="f78daebb-0565-485c-bd0e-1cd035e796ff" providerId="ADAL" clId="{B740B118-2962-4DEE-872B-F8667E570E30}" dt="2022-04-10T11:54:32.919" v="330" actId="20577"/>
          <ac:spMkLst>
            <pc:docMk/>
            <pc:sldMk cId="3879992012" sldId="341"/>
            <ac:spMk id="15" creationId="{B1DA36FC-B7E4-4B98-B363-41860D566CF5}"/>
          </ac:spMkLst>
        </pc:spChg>
        <pc:graphicFrameChg chg="add mod modGraphic">
          <ac:chgData name="Tegischer Lukas" userId="f78daebb-0565-485c-bd0e-1cd035e796ff" providerId="ADAL" clId="{B740B118-2962-4DEE-872B-F8667E570E30}" dt="2022-04-10T11:54:42.622" v="334" actId="122"/>
          <ac:graphicFrameMkLst>
            <pc:docMk/>
            <pc:sldMk cId="3879992012" sldId="341"/>
            <ac:graphicFrameMk id="2" creationId="{D50EFECB-A347-4988-8367-7C3DDE81D8C3}"/>
          </ac:graphicFrameMkLst>
        </pc:graphicFrameChg>
        <pc:graphicFrameChg chg="del">
          <ac:chgData name="Tegischer Lukas" userId="f78daebb-0565-485c-bd0e-1cd035e796ff" providerId="ADAL" clId="{B740B118-2962-4DEE-872B-F8667E570E30}" dt="2022-04-10T11:52:44.483" v="272" actId="478"/>
          <ac:graphicFrameMkLst>
            <pc:docMk/>
            <pc:sldMk cId="3879992012" sldId="341"/>
            <ac:graphicFrameMk id="7" creationId="{7B135BAF-27A5-46F1-8BFC-3949489B9509}"/>
          </ac:graphicFrameMkLst>
        </pc:graphicFrameChg>
      </pc:sldChg>
      <pc:sldChg chg="addSp delSp modSp add mod delAnim modAnim">
        <pc:chgData name="Tegischer Lukas" userId="f78daebb-0565-485c-bd0e-1cd035e796ff" providerId="ADAL" clId="{B740B118-2962-4DEE-872B-F8667E570E30}" dt="2022-04-10T11:59:27.861" v="473" actId="20577"/>
        <pc:sldMkLst>
          <pc:docMk/>
          <pc:sldMk cId="2847839101" sldId="342"/>
        </pc:sldMkLst>
        <pc:spChg chg="del">
          <ac:chgData name="Tegischer Lukas" userId="f78daebb-0565-485c-bd0e-1cd035e796ff" providerId="ADAL" clId="{B740B118-2962-4DEE-872B-F8667E570E30}" dt="2022-04-10T11:55:01.476" v="339" actId="478"/>
          <ac:spMkLst>
            <pc:docMk/>
            <pc:sldMk cId="2847839101" sldId="342"/>
            <ac:spMk id="9" creationId="{6CE927C2-656E-49ED-810B-9D0CD708657C}"/>
          </ac:spMkLst>
        </pc:spChg>
        <pc:spChg chg="add del mod">
          <ac:chgData name="Tegischer Lukas" userId="f78daebb-0565-485c-bd0e-1cd035e796ff" providerId="ADAL" clId="{B740B118-2962-4DEE-872B-F8667E570E30}" dt="2022-04-10T11:58:14.131" v="413" actId="478"/>
          <ac:spMkLst>
            <pc:docMk/>
            <pc:sldMk cId="2847839101" sldId="342"/>
            <ac:spMk id="10" creationId="{B666F62C-49F9-4901-8D94-7C29693FA575}"/>
          </ac:spMkLst>
        </pc:spChg>
        <pc:spChg chg="mod">
          <ac:chgData name="Tegischer Lukas" userId="f78daebb-0565-485c-bd0e-1cd035e796ff" providerId="ADAL" clId="{B740B118-2962-4DEE-872B-F8667E570E30}" dt="2022-04-10T11:59:27.861" v="473" actId="20577"/>
          <ac:spMkLst>
            <pc:docMk/>
            <pc:sldMk cId="2847839101" sldId="342"/>
            <ac:spMk id="11" creationId="{2EBA8332-A045-4E5F-A9D2-7DBEB09257D9}"/>
          </ac:spMkLst>
        </pc:spChg>
        <pc:spChg chg="add del mod">
          <ac:chgData name="Tegischer Lukas" userId="f78daebb-0565-485c-bd0e-1cd035e796ff" providerId="ADAL" clId="{B740B118-2962-4DEE-872B-F8667E570E30}" dt="2022-04-10T11:58:13.421" v="412" actId="478"/>
          <ac:spMkLst>
            <pc:docMk/>
            <pc:sldMk cId="2847839101" sldId="342"/>
            <ac:spMk id="12" creationId="{F260D0EF-BBD5-4BEC-97A7-7D906072D188}"/>
          </ac:spMkLst>
        </pc:spChg>
        <pc:spChg chg="del">
          <ac:chgData name="Tegischer Lukas" userId="f78daebb-0565-485c-bd0e-1cd035e796ff" providerId="ADAL" clId="{B740B118-2962-4DEE-872B-F8667E570E30}" dt="2022-04-10T11:55:02.176" v="340" actId="478"/>
          <ac:spMkLst>
            <pc:docMk/>
            <pc:sldMk cId="2847839101" sldId="342"/>
            <ac:spMk id="13" creationId="{0299D539-E836-49F8-8BBF-17A6C1A8B926}"/>
          </ac:spMkLst>
        </pc:spChg>
        <pc:spChg chg="del mod">
          <ac:chgData name="Tegischer Lukas" userId="f78daebb-0565-485c-bd0e-1cd035e796ff" providerId="ADAL" clId="{B740B118-2962-4DEE-872B-F8667E570E30}" dt="2022-04-10T11:55:11.060" v="344" actId="478"/>
          <ac:spMkLst>
            <pc:docMk/>
            <pc:sldMk cId="2847839101" sldId="342"/>
            <ac:spMk id="15" creationId="{B1DA36FC-B7E4-4B98-B363-41860D566CF5}"/>
          </ac:spMkLst>
        </pc:spChg>
        <pc:graphicFrameChg chg="del mod">
          <ac:chgData name="Tegischer Lukas" userId="f78daebb-0565-485c-bd0e-1cd035e796ff" providerId="ADAL" clId="{B740B118-2962-4DEE-872B-F8667E570E30}" dt="2022-04-10T11:58:11.580" v="410" actId="478"/>
          <ac:graphicFrameMkLst>
            <pc:docMk/>
            <pc:sldMk cId="2847839101" sldId="342"/>
            <ac:graphicFrameMk id="2" creationId="{D50EFECB-A347-4988-8367-7C3DDE81D8C3}"/>
          </ac:graphicFrameMkLst>
        </pc:graphicFrameChg>
        <pc:graphicFrameChg chg="add del mod modGraphic">
          <ac:chgData name="Tegischer Lukas" userId="f78daebb-0565-485c-bd0e-1cd035e796ff" providerId="ADAL" clId="{B740B118-2962-4DEE-872B-F8667E570E30}" dt="2022-04-10T11:58:09.872" v="409" actId="478"/>
          <ac:graphicFrameMkLst>
            <pc:docMk/>
            <pc:sldMk cId="2847839101" sldId="342"/>
            <ac:graphicFrameMk id="3" creationId="{F87D8778-94EF-4CD0-A46A-59BC10223DF1}"/>
          </ac:graphicFrameMkLst>
        </pc:graphicFrameChg>
        <pc:graphicFrameChg chg="add mod modGraphic">
          <ac:chgData name="Tegischer Lukas" userId="f78daebb-0565-485c-bd0e-1cd035e796ff" providerId="ADAL" clId="{B740B118-2962-4DEE-872B-F8667E570E30}" dt="2022-04-10T11:59:07.125" v="429" actId="1076"/>
          <ac:graphicFrameMkLst>
            <pc:docMk/>
            <pc:sldMk cId="2847839101" sldId="342"/>
            <ac:graphicFrameMk id="6" creationId="{39516EBA-BF98-4C08-BB32-2DD3759F63B0}"/>
          </ac:graphicFrameMkLst>
        </pc:graphicFrameChg>
        <pc:picChg chg="add mod">
          <ac:chgData name="Tegischer Lukas" userId="f78daebb-0565-485c-bd0e-1cd035e796ff" providerId="ADAL" clId="{B740B118-2962-4DEE-872B-F8667E570E30}" dt="2022-04-10T11:59:13.063" v="433" actId="1076"/>
          <ac:picMkLst>
            <pc:docMk/>
            <pc:sldMk cId="2847839101" sldId="342"/>
            <ac:picMk id="16" creationId="{62F55E47-28AE-46BC-8DFA-FC7039F4865F}"/>
          </ac:picMkLst>
        </pc:picChg>
      </pc:sldChg>
      <pc:sldChg chg="addSp delSp modSp add mod ord modAnim">
        <pc:chgData name="Tegischer Lukas" userId="f78daebb-0565-485c-bd0e-1cd035e796ff" providerId="ADAL" clId="{B740B118-2962-4DEE-872B-F8667E570E30}" dt="2022-04-10T12:01:28.959" v="560"/>
        <pc:sldMkLst>
          <pc:docMk/>
          <pc:sldMk cId="3011877641" sldId="343"/>
        </pc:sldMkLst>
        <pc:spChg chg="mod">
          <ac:chgData name="Tegischer Lukas" userId="f78daebb-0565-485c-bd0e-1cd035e796ff" providerId="ADAL" clId="{B740B118-2962-4DEE-872B-F8667E570E30}" dt="2022-04-10T12:01:10.373" v="527" actId="1076"/>
          <ac:spMkLst>
            <pc:docMk/>
            <pc:sldMk cId="3011877641" sldId="343"/>
            <ac:spMk id="12" creationId="{F260D0EF-BBD5-4BEC-97A7-7D906072D188}"/>
          </ac:spMkLst>
        </pc:spChg>
        <pc:spChg chg="add mod">
          <ac:chgData name="Tegischer Lukas" userId="f78daebb-0565-485c-bd0e-1cd035e796ff" providerId="ADAL" clId="{B740B118-2962-4DEE-872B-F8667E570E30}" dt="2022-04-10T12:01:27.945" v="559" actId="403"/>
          <ac:spMkLst>
            <pc:docMk/>
            <pc:sldMk cId="3011877641" sldId="343"/>
            <ac:spMk id="13" creationId="{13E59A43-5124-4EA3-9A72-CD4D1621C050}"/>
          </ac:spMkLst>
        </pc:spChg>
        <pc:picChg chg="del">
          <ac:chgData name="Tegischer Lukas" userId="f78daebb-0565-485c-bd0e-1cd035e796ff" providerId="ADAL" clId="{B740B118-2962-4DEE-872B-F8667E570E30}" dt="2022-04-10T11:57:59.714" v="405" actId="478"/>
          <ac:picMkLst>
            <pc:docMk/>
            <pc:sldMk cId="3011877641" sldId="343"/>
            <ac:picMk id="16" creationId="{62F55E47-28AE-46BC-8DFA-FC7039F4865F}"/>
          </ac:picMkLst>
        </pc:picChg>
      </pc:sldChg>
      <pc:sldChg chg="addSp delSp modSp add mod delAnim">
        <pc:chgData name="Tegischer Lukas" userId="f78daebb-0565-485c-bd0e-1cd035e796ff" providerId="ADAL" clId="{B740B118-2962-4DEE-872B-F8667E570E30}" dt="2022-04-10T12:02:07.167" v="614" actId="403"/>
        <pc:sldMkLst>
          <pc:docMk/>
          <pc:sldMk cId="1294659778" sldId="344"/>
        </pc:sldMkLst>
        <pc:spChg chg="del mod">
          <ac:chgData name="Tegischer Lukas" userId="f78daebb-0565-485c-bd0e-1cd035e796ff" providerId="ADAL" clId="{B740B118-2962-4DEE-872B-F8667E570E30}" dt="2022-04-10T11:59:42.527" v="478"/>
          <ac:spMkLst>
            <pc:docMk/>
            <pc:sldMk cId="1294659778" sldId="344"/>
            <ac:spMk id="9" creationId="{6CE927C2-656E-49ED-810B-9D0CD708657C}"/>
          </ac:spMkLst>
        </pc:spChg>
        <pc:spChg chg="add mod">
          <ac:chgData name="Tegischer Lukas" userId="f78daebb-0565-485c-bd0e-1cd035e796ff" providerId="ADAL" clId="{B740B118-2962-4DEE-872B-F8667E570E30}" dt="2022-04-10T12:00:12.823" v="513" actId="1076"/>
          <ac:spMkLst>
            <pc:docMk/>
            <pc:sldMk cId="1294659778" sldId="344"/>
            <ac:spMk id="10" creationId="{44250522-86FE-4932-8BF3-1074BB142376}"/>
          </ac:spMkLst>
        </pc:spChg>
        <pc:spChg chg="mod">
          <ac:chgData name="Tegischer Lukas" userId="f78daebb-0565-485c-bd0e-1cd035e796ff" providerId="ADAL" clId="{B740B118-2962-4DEE-872B-F8667E570E30}" dt="2022-04-10T12:02:07.167" v="614" actId="403"/>
          <ac:spMkLst>
            <pc:docMk/>
            <pc:sldMk cId="1294659778" sldId="344"/>
            <ac:spMk id="11" creationId="{2EBA8332-A045-4E5F-A9D2-7DBEB09257D9}"/>
          </ac:spMkLst>
        </pc:spChg>
        <pc:spChg chg="del">
          <ac:chgData name="Tegischer Lukas" userId="f78daebb-0565-485c-bd0e-1cd035e796ff" providerId="ADAL" clId="{B740B118-2962-4DEE-872B-F8667E570E30}" dt="2022-04-10T11:59:42.527" v="476" actId="478"/>
          <ac:spMkLst>
            <pc:docMk/>
            <pc:sldMk cId="1294659778" sldId="344"/>
            <ac:spMk id="13" creationId="{0299D539-E836-49F8-8BBF-17A6C1A8B926}"/>
          </ac:spMkLst>
        </pc:spChg>
        <pc:spChg chg="del mod">
          <ac:chgData name="Tegischer Lukas" userId="f78daebb-0565-485c-bd0e-1cd035e796ff" providerId="ADAL" clId="{B740B118-2962-4DEE-872B-F8667E570E30}" dt="2022-04-10T11:59:57.969" v="510" actId="478"/>
          <ac:spMkLst>
            <pc:docMk/>
            <pc:sldMk cId="1294659778" sldId="344"/>
            <ac:spMk id="15" creationId="{B1DA36FC-B7E4-4B98-B363-41860D566CF5}"/>
          </ac:spMkLst>
        </pc:spChg>
        <pc:graphicFrameChg chg="mod">
          <ac:chgData name="Tegischer Lukas" userId="f78daebb-0565-485c-bd0e-1cd035e796ff" providerId="ADAL" clId="{B740B118-2962-4DEE-872B-F8667E570E30}" dt="2022-04-10T12:00:01.333" v="511" actId="1076"/>
          <ac:graphicFrameMkLst>
            <pc:docMk/>
            <pc:sldMk cId="1294659778" sldId="344"/>
            <ac:graphicFrameMk id="2" creationId="{D50EFECB-A347-4988-8367-7C3DDE81D8C3}"/>
          </ac:graphicFrameMkLst>
        </pc:graphicFrameChg>
        <pc:graphicFrameChg chg="add mod modGraphic">
          <ac:chgData name="Tegischer Lukas" userId="f78daebb-0565-485c-bd0e-1cd035e796ff" providerId="ADAL" clId="{B740B118-2962-4DEE-872B-F8667E570E30}" dt="2022-04-10T12:00:58.885" v="526" actId="1076"/>
          <ac:graphicFrameMkLst>
            <pc:docMk/>
            <pc:sldMk cId="1294659778" sldId="344"/>
            <ac:graphicFrameMk id="4" creationId="{A82066B1-C8D4-4A03-A441-908A95456B4B}"/>
          </ac:graphicFrameMkLst>
        </pc:graphicFrameChg>
      </pc:sldChg>
      <pc:sldChg chg="addSp delSp modSp add mod modAnim">
        <pc:chgData name="Tegischer Lukas" userId="f78daebb-0565-485c-bd0e-1cd035e796ff" providerId="ADAL" clId="{B740B118-2962-4DEE-872B-F8667E570E30}" dt="2022-04-10T12:05:56.206" v="693"/>
        <pc:sldMkLst>
          <pc:docMk/>
          <pc:sldMk cId="263694308" sldId="345"/>
        </pc:sldMkLst>
        <pc:spChg chg="add mod">
          <ac:chgData name="Tegischer Lukas" userId="f78daebb-0565-485c-bd0e-1cd035e796ff" providerId="ADAL" clId="{B740B118-2962-4DEE-872B-F8667E570E30}" dt="2022-04-10T12:04:09.766" v="660" actId="20577"/>
          <ac:spMkLst>
            <pc:docMk/>
            <pc:sldMk cId="263694308" sldId="345"/>
            <ac:spMk id="9" creationId="{E537E2BD-9C36-4093-8FBA-F52EA39842EF}"/>
          </ac:spMkLst>
        </pc:spChg>
        <pc:spChg chg="del">
          <ac:chgData name="Tegischer Lukas" userId="f78daebb-0565-485c-bd0e-1cd035e796ff" providerId="ADAL" clId="{B740B118-2962-4DEE-872B-F8667E570E30}" dt="2022-04-10T12:02:10.017" v="615" actId="478"/>
          <ac:spMkLst>
            <pc:docMk/>
            <pc:sldMk cId="263694308" sldId="345"/>
            <ac:spMk id="10" creationId="{44250522-86FE-4932-8BF3-1074BB142376}"/>
          </ac:spMkLst>
        </pc:spChg>
        <pc:spChg chg="mod">
          <ac:chgData name="Tegischer Lukas" userId="f78daebb-0565-485c-bd0e-1cd035e796ff" providerId="ADAL" clId="{B740B118-2962-4DEE-872B-F8667E570E30}" dt="2022-04-10T12:02:05.185" v="613" actId="403"/>
          <ac:spMkLst>
            <pc:docMk/>
            <pc:sldMk cId="263694308" sldId="345"/>
            <ac:spMk id="11" creationId="{2EBA8332-A045-4E5F-A9D2-7DBEB09257D9}"/>
          </ac:spMkLst>
        </pc:spChg>
        <pc:graphicFrameChg chg="del">
          <ac:chgData name="Tegischer Lukas" userId="f78daebb-0565-485c-bd0e-1cd035e796ff" providerId="ADAL" clId="{B740B118-2962-4DEE-872B-F8667E570E30}" dt="2022-04-10T12:02:33.200" v="622" actId="478"/>
          <ac:graphicFrameMkLst>
            <pc:docMk/>
            <pc:sldMk cId="263694308" sldId="345"/>
            <ac:graphicFrameMk id="2" creationId="{D50EFECB-A347-4988-8367-7C3DDE81D8C3}"/>
          </ac:graphicFrameMkLst>
        </pc:graphicFrameChg>
        <pc:graphicFrameChg chg="add mod modGraphic">
          <ac:chgData name="Tegischer Lukas" userId="f78daebb-0565-485c-bd0e-1cd035e796ff" providerId="ADAL" clId="{B740B118-2962-4DEE-872B-F8667E570E30}" dt="2022-04-10T12:04:18.963" v="661" actId="1076"/>
          <ac:graphicFrameMkLst>
            <pc:docMk/>
            <pc:sldMk cId="263694308" sldId="345"/>
            <ac:graphicFrameMk id="3" creationId="{B73C3B51-1EE1-4CD5-829E-64672AEC6CA4}"/>
          </ac:graphicFrameMkLst>
        </pc:graphicFrameChg>
        <pc:graphicFrameChg chg="del">
          <ac:chgData name="Tegischer Lukas" userId="f78daebb-0565-485c-bd0e-1cd035e796ff" providerId="ADAL" clId="{B740B118-2962-4DEE-872B-F8667E570E30}" dt="2022-04-10T12:02:11.906" v="616" actId="478"/>
          <ac:graphicFrameMkLst>
            <pc:docMk/>
            <pc:sldMk cId="263694308" sldId="345"/>
            <ac:graphicFrameMk id="4" creationId="{A82066B1-C8D4-4A03-A441-908A95456B4B}"/>
          </ac:graphicFrameMkLst>
        </pc:graphicFrameChg>
      </pc:sldChg>
      <pc:sldChg chg="addSp delSp modSp add mod modAnim">
        <pc:chgData name="Tegischer Lukas" userId="f78daebb-0565-485c-bd0e-1cd035e796ff" providerId="ADAL" clId="{B740B118-2962-4DEE-872B-F8667E570E30}" dt="2022-04-10T12:06:01.643" v="697" actId="20577"/>
        <pc:sldMkLst>
          <pc:docMk/>
          <pc:sldMk cId="3750348247" sldId="346"/>
        </pc:sldMkLst>
        <pc:spChg chg="add mod">
          <ac:chgData name="Tegischer Lukas" userId="f78daebb-0565-485c-bd0e-1cd035e796ff" providerId="ADAL" clId="{B740B118-2962-4DEE-872B-F8667E570E30}" dt="2022-04-10T12:05:24.118" v="685" actId="1076"/>
          <ac:spMkLst>
            <pc:docMk/>
            <pc:sldMk cId="3750348247" sldId="346"/>
            <ac:spMk id="7" creationId="{F19B1422-61F2-4787-A7C6-356C3BF3461A}"/>
          </ac:spMkLst>
        </pc:spChg>
        <pc:spChg chg="del">
          <ac:chgData name="Tegischer Lukas" userId="f78daebb-0565-485c-bd0e-1cd035e796ff" providerId="ADAL" clId="{B740B118-2962-4DEE-872B-F8667E570E30}" dt="2022-04-10T12:05:03.239" v="679" actId="478"/>
          <ac:spMkLst>
            <pc:docMk/>
            <pc:sldMk cId="3750348247" sldId="346"/>
            <ac:spMk id="9" creationId="{E537E2BD-9C36-4093-8FBA-F52EA39842EF}"/>
          </ac:spMkLst>
        </pc:spChg>
        <pc:spChg chg="mod">
          <ac:chgData name="Tegischer Lukas" userId="f78daebb-0565-485c-bd0e-1cd035e796ff" providerId="ADAL" clId="{B740B118-2962-4DEE-872B-F8667E570E30}" dt="2022-04-10T12:06:01.643" v="697" actId="20577"/>
          <ac:spMkLst>
            <pc:docMk/>
            <pc:sldMk cId="3750348247" sldId="346"/>
            <ac:spMk id="11" creationId="{2EBA8332-A045-4E5F-A9D2-7DBEB09257D9}"/>
          </ac:spMkLst>
        </pc:spChg>
        <pc:graphicFrameChg chg="mod">
          <ac:chgData name="Tegischer Lukas" userId="f78daebb-0565-485c-bd0e-1cd035e796ff" providerId="ADAL" clId="{B740B118-2962-4DEE-872B-F8667E570E30}" dt="2022-04-10T12:05:07.689" v="680" actId="1076"/>
          <ac:graphicFrameMkLst>
            <pc:docMk/>
            <pc:sldMk cId="3750348247" sldId="346"/>
            <ac:graphicFrameMk id="3" creationId="{B73C3B51-1EE1-4CD5-829E-64672AEC6CA4}"/>
          </ac:graphicFrameMkLst>
        </pc:graphicFrameChg>
        <pc:picChg chg="add mod">
          <ac:chgData name="Tegischer Lukas" userId="f78daebb-0565-485c-bd0e-1cd035e796ff" providerId="ADAL" clId="{B740B118-2962-4DEE-872B-F8667E570E30}" dt="2022-04-10T12:05:40.717" v="690" actId="1076"/>
          <ac:picMkLst>
            <pc:docMk/>
            <pc:sldMk cId="3750348247" sldId="346"/>
            <ac:picMk id="8" creationId="{7243D3F4-B0F6-4131-9F22-DB3DEF2D7FC4}"/>
          </ac:picMkLst>
        </pc:picChg>
      </pc:sldChg>
      <pc:sldChg chg="addSp delSp modSp add mod delAnim">
        <pc:chgData name="Tegischer Lukas" userId="f78daebb-0565-485c-bd0e-1cd035e796ff" providerId="ADAL" clId="{B740B118-2962-4DEE-872B-F8667E570E30}" dt="2022-04-10T12:07:37.394" v="753" actId="20577"/>
        <pc:sldMkLst>
          <pc:docMk/>
          <pc:sldMk cId="2460755027" sldId="347"/>
        </pc:sldMkLst>
        <pc:spChg chg="mod">
          <ac:chgData name="Tegischer Lukas" userId="f78daebb-0565-485c-bd0e-1cd035e796ff" providerId="ADAL" clId="{B740B118-2962-4DEE-872B-F8667E570E30}" dt="2022-04-10T12:06:17.172" v="711" actId="1076"/>
          <ac:spMkLst>
            <pc:docMk/>
            <pc:sldMk cId="2460755027" sldId="347"/>
            <ac:spMk id="7" creationId="{F19B1422-61F2-4787-A7C6-356C3BF3461A}"/>
          </ac:spMkLst>
        </pc:spChg>
        <pc:spChg chg="mod">
          <ac:chgData name="Tegischer Lukas" userId="f78daebb-0565-485c-bd0e-1cd035e796ff" providerId="ADAL" clId="{B740B118-2962-4DEE-872B-F8667E570E30}" dt="2022-04-10T12:07:37.394" v="753" actId="20577"/>
          <ac:spMkLst>
            <pc:docMk/>
            <pc:sldMk cId="2460755027" sldId="347"/>
            <ac:spMk id="11" creationId="{2EBA8332-A045-4E5F-A9D2-7DBEB09257D9}"/>
          </ac:spMkLst>
        </pc:spChg>
        <pc:graphicFrameChg chg="add del mod">
          <ac:chgData name="Tegischer Lukas" userId="f78daebb-0565-485c-bd0e-1cd035e796ff" providerId="ADAL" clId="{B740B118-2962-4DEE-872B-F8667E570E30}" dt="2022-04-10T12:06:35.692" v="714" actId="478"/>
          <ac:graphicFrameMkLst>
            <pc:docMk/>
            <pc:sldMk cId="2460755027" sldId="347"/>
            <ac:graphicFrameMk id="2" creationId="{67E4E4BC-E844-455E-9AEA-F41CA4F0F3D5}"/>
          </ac:graphicFrameMkLst>
        </pc:graphicFrameChg>
        <pc:graphicFrameChg chg="mod modGraphic">
          <ac:chgData name="Tegischer Lukas" userId="f78daebb-0565-485c-bd0e-1cd035e796ff" providerId="ADAL" clId="{B740B118-2962-4DEE-872B-F8667E570E30}" dt="2022-04-10T12:07:15.892" v="739" actId="1076"/>
          <ac:graphicFrameMkLst>
            <pc:docMk/>
            <pc:sldMk cId="2460755027" sldId="347"/>
            <ac:graphicFrameMk id="3" creationId="{B73C3B51-1EE1-4CD5-829E-64672AEC6CA4}"/>
          </ac:graphicFrameMkLst>
        </pc:graphicFrameChg>
        <pc:picChg chg="del">
          <ac:chgData name="Tegischer Lukas" userId="f78daebb-0565-485c-bd0e-1cd035e796ff" providerId="ADAL" clId="{B740B118-2962-4DEE-872B-F8667E570E30}" dt="2022-04-10T12:07:10.440" v="736" actId="478"/>
          <ac:picMkLst>
            <pc:docMk/>
            <pc:sldMk cId="2460755027" sldId="347"/>
            <ac:picMk id="8" creationId="{7243D3F4-B0F6-4131-9F22-DB3DEF2D7FC4}"/>
          </ac:picMkLst>
        </pc:picChg>
        <pc:picChg chg="add mod">
          <ac:chgData name="Tegischer Lukas" userId="f78daebb-0565-485c-bd0e-1cd035e796ff" providerId="ADAL" clId="{B740B118-2962-4DEE-872B-F8667E570E30}" dt="2022-04-10T12:07:32.471" v="745" actId="1076"/>
          <ac:picMkLst>
            <pc:docMk/>
            <pc:sldMk cId="2460755027" sldId="347"/>
            <ac:picMk id="9" creationId="{DE79FBC2-CFA5-48CF-BE5C-AC6EA91A1332}"/>
          </ac:picMkLst>
        </pc:picChg>
        <pc:picChg chg="del">
          <ac:chgData name="Tegischer Lukas" userId="f78daebb-0565-485c-bd0e-1cd035e796ff" providerId="ADAL" clId="{B740B118-2962-4DEE-872B-F8667E570E30}" dt="2022-04-10T12:06:15.181" v="710" actId="478"/>
          <ac:picMkLst>
            <pc:docMk/>
            <pc:sldMk cId="2460755027" sldId="347"/>
            <ac:picMk id="14" creationId="{053D7308-DE5D-4085-8981-CCF5F27D1668}"/>
          </ac:picMkLst>
        </pc:picChg>
      </pc:sldChg>
      <pc:sldChg chg="addSp delSp modSp add mod">
        <pc:chgData name="Tegischer Lukas" userId="f78daebb-0565-485c-bd0e-1cd035e796ff" providerId="ADAL" clId="{B740B118-2962-4DEE-872B-F8667E570E30}" dt="2022-04-10T12:08:24.064" v="804" actId="20577"/>
        <pc:sldMkLst>
          <pc:docMk/>
          <pc:sldMk cId="1824629455" sldId="348"/>
        </pc:sldMkLst>
        <pc:spChg chg="mod">
          <ac:chgData name="Tegischer Lukas" userId="f78daebb-0565-485c-bd0e-1cd035e796ff" providerId="ADAL" clId="{B740B118-2962-4DEE-872B-F8667E570E30}" dt="2022-04-10T12:07:58.605" v="795" actId="14100"/>
          <ac:spMkLst>
            <pc:docMk/>
            <pc:sldMk cId="1824629455" sldId="348"/>
            <ac:spMk id="7" creationId="{F19B1422-61F2-4787-A7C6-356C3BF3461A}"/>
          </ac:spMkLst>
        </pc:spChg>
        <pc:spChg chg="mod">
          <ac:chgData name="Tegischer Lukas" userId="f78daebb-0565-485c-bd0e-1cd035e796ff" providerId="ADAL" clId="{B740B118-2962-4DEE-872B-F8667E570E30}" dt="2022-04-10T12:08:24.064" v="804" actId="20577"/>
          <ac:spMkLst>
            <pc:docMk/>
            <pc:sldMk cId="1824629455" sldId="348"/>
            <ac:spMk id="11" creationId="{2EBA8332-A045-4E5F-A9D2-7DBEB09257D9}"/>
          </ac:spMkLst>
        </pc:spChg>
        <pc:graphicFrameChg chg="modGraphic">
          <ac:chgData name="Tegischer Lukas" userId="f78daebb-0565-485c-bd0e-1cd035e796ff" providerId="ADAL" clId="{B740B118-2962-4DEE-872B-F8667E570E30}" dt="2022-04-10T12:07:46.483" v="782" actId="20577"/>
          <ac:graphicFrameMkLst>
            <pc:docMk/>
            <pc:sldMk cId="1824629455" sldId="348"/>
            <ac:graphicFrameMk id="3" creationId="{B73C3B51-1EE1-4CD5-829E-64672AEC6CA4}"/>
          </ac:graphicFrameMkLst>
        </pc:graphicFrameChg>
        <pc:picChg chg="add mod">
          <ac:chgData name="Tegischer Lukas" userId="f78daebb-0565-485c-bd0e-1cd035e796ff" providerId="ADAL" clId="{B740B118-2962-4DEE-872B-F8667E570E30}" dt="2022-04-10T12:08:15.023" v="801" actId="1076"/>
          <ac:picMkLst>
            <pc:docMk/>
            <pc:sldMk cId="1824629455" sldId="348"/>
            <ac:picMk id="6" creationId="{A4704FA1-B9DD-4AE6-9C48-B0B124870F33}"/>
          </ac:picMkLst>
        </pc:picChg>
        <pc:picChg chg="del">
          <ac:chgData name="Tegischer Lukas" userId="f78daebb-0565-485c-bd0e-1cd035e796ff" providerId="ADAL" clId="{B740B118-2962-4DEE-872B-F8667E570E30}" dt="2022-04-10T12:07:59.736" v="796" actId="478"/>
          <ac:picMkLst>
            <pc:docMk/>
            <pc:sldMk cId="1824629455" sldId="348"/>
            <ac:picMk id="9" creationId="{DE79FBC2-CFA5-48CF-BE5C-AC6EA91A1332}"/>
          </ac:picMkLst>
        </pc:picChg>
      </pc:sldChg>
      <pc:sldChg chg="addSp delSp modSp add mod setBg">
        <pc:chgData name="Tegischer Lukas" userId="f78daebb-0565-485c-bd0e-1cd035e796ff" providerId="ADAL" clId="{B740B118-2962-4DEE-872B-F8667E570E30}" dt="2022-04-10T12:09:29.957" v="825" actId="1076"/>
        <pc:sldMkLst>
          <pc:docMk/>
          <pc:sldMk cId="3769292252" sldId="349"/>
        </pc:sldMkLst>
        <pc:spChg chg="add del mod">
          <ac:chgData name="Tegischer Lukas" userId="f78daebb-0565-485c-bd0e-1cd035e796ff" providerId="ADAL" clId="{B740B118-2962-4DEE-872B-F8667E570E30}" dt="2022-04-10T12:08:56.180" v="811"/>
          <ac:spMkLst>
            <pc:docMk/>
            <pc:sldMk cId="3769292252" sldId="349"/>
            <ac:spMk id="4" creationId="{F4E46B66-E520-4A46-A269-B80B6EA3135B}"/>
          </ac:spMkLst>
        </pc:spChg>
        <pc:spChg chg="del">
          <ac:chgData name="Tegischer Lukas" userId="f78daebb-0565-485c-bd0e-1cd035e796ff" providerId="ADAL" clId="{B740B118-2962-4DEE-872B-F8667E570E30}" dt="2022-04-10T12:08:51.965" v="809" actId="478"/>
          <ac:spMkLst>
            <pc:docMk/>
            <pc:sldMk cId="3769292252" sldId="349"/>
            <ac:spMk id="7" creationId="{F19B1422-61F2-4787-A7C6-356C3BF3461A}"/>
          </ac:spMkLst>
        </pc:spChg>
        <pc:spChg chg="add mod">
          <ac:chgData name="Tegischer Lukas" userId="f78daebb-0565-485c-bd0e-1cd035e796ff" providerId="ADAL" clId="{B740B118-2962-4DEE-872B-F8667E570E30}" dt="2022-04-10T12:09:15.522" v="819" actId="26606"/>
          <ac:spMkLst>
            <pc:docMk/>
            <pc:sldMk cId="3769292252" sldId="349"/>
            <ac:spMk id="9" creationId="{D8804BBF-A28A-403C-A366-509AAA6728E5}"/>
          </ac:spMkLst>
        </pc:spChg>
        <pc:spChg chg="del">
          <ac:chgData name="Tegischer Lukas" userId="f78daebb-0565-485c-bd0e-1cd035e796ff" providerId="ADAL" clId="{B740B118-2962-4DEE-872B-F8667E570E30}" dt="2022-04-10T12:08:51.372" v="808" actId="478"/>
          <ac:spMkLst>
            <pc:docMk/>
            <pc:sldMk cId="3769292252" sldId="349"/>
            <ac:spMk id="11" creationId="{2EBA8332-A045-4E5F-A9D2-7DBEB09257D9}"/>
          </ac:spMkLst>
        </pc:spChg>
        <pc:spChg chg="add del">
          <ac:chgData name="Tegischer Lukas" userId="f78daebb-0565-485c-bd0e-1cd035e796ff" providerId="ADAL" clId="{B740B118-2962-4DEE-872B-F8667E570E30}" dt="2022-04-10T12:09:15.522" v="819" actId="26606"/>
          <ac:spMkLst>
            <pc:docMk/>
            <pc:sldMk cId="3769292252" sldId="349"/>
            <ac:spMk id="14" creationId="{5CCCD99C-7D8E-4797-981B-A22148DEBAD1}"/>
          </ac:spMkLst>
        </pc:spChg>
        <pc:spChg chg="add del">
          <ac:chgData name="Tegischer Lukas" userId="f78daebb-0565-485c-bd0e-1cd035e796ff" providerId="ADAL" clId="{B740B118-2962-4DEE-872B-F8667E570E30}" dt="2022-04-10T12:09:15.522" v="819" actId="26606"/>
          <ac:spMkLst>
            <pc:docMk/>
            <pc:sldMk cId="3769292252" sldId="349"/>
            <ac:spMk id="16" creationId="{090C743A-8661-482F-9A41-8A7025172C5C}"/>
          </ac:spMkLst>
        </pc:spChg>
        <pc:spChg chg="add del">
          <ac:chgData name="Tegischer Lukas" userId="f78daebb-0565-485c-bd0e-1cd035e796ff" providerId="ADAL" clId="{B740B118-2962-4DEE-872B-F8667E570E30}" dt="2022-04-10T12:09:15.522" v="819" actId="26606"/>
          <ac:spMkLst>
            <pc:docMk/>
            <pc:sldMk cId="3769292252" sldId="349"/>
            <ac:spMk id="18" creationId="{594477E0-CE85-4388-9987-2E6C9BFECBE2}"/>
          </ac:spMkLst>
        </pc:spChg>
        <pc:spChg chg="add del">
          <ac:chgData name="Tegischer Lukas" userId="f78daebb-0565-485c-bd0e-1cd035e796ff" providerId="ADAL" clId="{B740B118-2962-4DEE-872B-F8667E570E30}" dt="2022-04-10T12:09:15.522" v="819" actId="26606"/>
          <ac:spMkLst>
            <pc:docMk/>
            <pc:sldMk cId="3769292252" sldId="349"/>
            <ac:spMk id="24" creationId="{F06EAF46-2058-42AE-9B15-4A796F215CB3}"/>
          </ac:spMkLst>
        </pc:spChg>
        <pc:spChg chg="add del">
          <ac:chgData name="Tegischer Lukas" userId="f78daebb-0565-485c-bd0e-1cd035e796ff" providerId="ADAL" clId="{B740B118-2962-4DEE-872B-F8667E570E30}" dt="2022-04-10T12:09:15.522" v="819" actId="26606"/>
          <ac:spMkLst>
            <pc:docMk/>
            <pc:sldMk cId="3769292252" sldId="349"/>
            <ac:spMk id="26" creationId="{C6FF3930-8C31-4336-B80A-42642AFA8064}"/>
          </ac:spMkLst>
        </pc:spChg>
        <pc:spChg chg="add del">
          <ac:chgData name="Tegischer Lukas" userId="f78daebb-0565-485c-bd0e-1cd035e796ff" providerId="ADAL" clId="{B740B118-2962-4DEE-872B-F8667E570E30}" dt="2022-04-10T12:09:15.522" v="819" actId="26606"/>
          <ac:spMkLst>
            <pc:docMk/>
            <pc:sldMk cId="3769292252" sldId="349"/>
            <ac:spMk id="28" creationId="{51449F38-16C4-44F9-88AF-8A6F8A47C3CA}"/>
          </ac:spMkLst>
        </pc:spChg>
        <pc:spChg chg="add del">
          <ac:chgData name="Tegischer Lukas" userId="f78daebb-0565-485c-bd0e-1cd035e796ff" providerId="ADAL" clId="{B740B118-2962-4DEE-872B-F8667E570E30}" dt="2022-04-10T12:09:15.522" v="819" actId="26606"/>
          <ac:spMkLst>
            <pc:docMk/>
            <pc:sldMk cId="3769292252" sldId="349"/>
            <ac:spMk id="30" creationId="{6EF2B872-B9D7-4C0A-A63F-60629F15DBD6}"/>
          </ac:spMkLst>
        </pc:spChg>
        <pc:grpChg chg="add del">
          <ac:chgData name="Tegischer Lukas" userId="f78daebb-0565-485c-bd0e-1cd035e796ff" providerId="ADAL" clId="{B740B118-2962-4DEE-872B-F8667E570E30}" dt="2022-04-10T12:09:15.522" v="819" actId="26606"/>
          <ac:grpSpMkLst>
            <pc:docMk/>
            <pc:sldMk cId="3769292252" sldId="349"/>
            <ac:grpSpMk id="20" creationId="{1D10CA79-B03E-42D2-AD45-46B9BA89E128}"/>
          </ac:grpSpMkLst>
        </pc:grpChg>
        <pc:grpChg chg="add del">
          <ac:chgData name="Tegischer Lukas" userId="f78daebb-0565-485c-bd0e-1cd035e796ff" providerId="ADAL" clId="{B740B118-2962-4DEE-872B-F8667E570E30}" dt="2022-04-10T12:09:15.522" v="819" actId="26606"/>
          <ac:grpSpMkLst>
            <pc:docMk/>
            <pc:sldMk cId="3769292252" sldId="349"/>
            <ac:grpSpMk id="32" creationId="{A7420396-5761-4EC6-AF03-978EE2077019}"/>
          </ac:grpSpMkLst>
        </pc:grpChg>
        <pc:graphicFrameChg chg="add del mod">
          <ac:chgData name="Tegischer Lukas" userId="f78daebb-0565-485c-bd0e-1cd035e796ff" providerId="ADAL" clId="{B740B118-2962-4DEE-872B-F8667E570E30}" dt="2022-04-10T12:08:56.180" v="811"/>
          <ac:graphicFrameMkLst>
            <pc:docMk/>
            <pc:sldMk cId="3769292252" sldId="349"/>
            <ac:graphicFrameMk id="2" creationId="{9C052E84-EBA4-4F5C-AC85-D791685DCBCD}"/>
          </ac:graphicFrameMkLst>
        </pc:graphicFrameChg>
        <pc:graphicFrameChg chg="del">
          <ac:chgData name="Tegischer Lukas" userId="f78daebb-0565-485c-bd0e-1cd035e796ff" providerId="ADAL" clId="{B740B118-2962-4DEE-872B-F8667E570E30}" dt="2022-04-10T12:08:50.334" v="807" actId="478"/>
          <ac:graphicFrameMkLst>
            <pc:docMk/>
            <pc:sldMk cId="3769292252" sldId="349"/>
            <ac:graphicFrameMk id="3" creationId="{B73C3B51-1EE1-4CD5-829E-64672AEC6CA4}"/>
          </ac:graphicFrameMkLst>
        </pc:graphicFrameChg>
        <pc:graphicFrameChg chg="add del mod modGraphic">
          <ac:chgData name="Tegischer Lukas" userId="f78daebb-0565-485c-bd0e-1cd035e796ff" providerId="ADAL" clId="{B740B118-2962-4DEE-872B-F8667E570E30}" dt="2022-04-10T12:09:16.007" v="820"/>
          <ac:graphicFrameMkLst>
            <pc:docMk/>
            <pc:sldMk cId="3769292252" sldId="349"/>
            <ac:graphicFrameMk id="8" creationId="{2EAC54D4-3B45-44C0-A1C1-94C93BB725E1}"/>
          </ac:graphicFrameMkLst>
        </pc:graphicFrameChg>
        <pc:graphicFrameChg chg="add mod modGraphic">
          <ac:chgData name="Tegischer Lukas" userId="f78daebb-0565-485c-bd0e-1cd035e796ff" providerId="ADAL" clId="{B740B118-2962-4DEE-872B-F8667E570E30}" dt="2022-04-10T12:09:29.957" v="825" actId="1076"/>
          <ac:graphicFrameMkLst>
            <pc:docMk/>
            <pc:sldMk cId="3769292252" sldId="349"/>
            <ac:graphicFrameMk id="25" creationId="{A1C786E5-7329-4BBB-B79C-89E5F7C709FC}"/>
          </ac:graphicFrameMkLst>
        </pc:graphicFrameChg>
        <pc:picChg chg="del">
          <ac:chgData name="Tegischer Lukas" userId="f78daebb-0565-485c-bd0e-1cd035e796ff" providerId="ADAL" clId="{B740B118-2962-4DEE-872B-F8667E570E30}" dt="2022-04-10T12:08:43.456" v="806" actId="478"/>
          <ac:picMkLst>
            <pc:docMk/>
            <pc:sldMk cId="3769292252" sldId="349"/>
            <ac:picMk id="6" creationId="{A4704FA1-B9DD-4AE6-9C48-B0B124870F33}"/>
          </ac:picMkLst>
        </pc:picChg>
      </pc:sldChg>
    </pc:docChg>
  </pc:docChgLst>
  <pc:docChgLst>
    <pc:chgData name="Tegischer Lukas" userId="f78daebb-0565-485c-bd0e-1cd035e796ff" providerId="ADAL" clId="{68BA2EB2-21A4-4C39-8113-FC77CFA21940}"/>
    <pc:docChg chg="undo custSel addSld delSld modSld sldOrd">
      <pc:chgData name="Tegischer Lukas" userId="f78daebb-0565-485c-bd0e-1cd035e796ff" providerId="ADAL" clId="{68BA2EB2-21A4-4C39-8113-FC77CFA21940}" dt="2020-05-25T18:55:47.324" v="832"/>
      <pc:docMkLst>
        <pc:docMk/>
      </pc:docMkLst>
      <pc:sldChg chg="modSp">
        <pc:chgData name="Tegischer Lukas" userId="f78daebb-0565-485c-bd0e-1cd035e796ff" providerId="ADAL" clId="{68BA2EB2-21A4-4C39-8113-FC77CFA21940}" dt="2020-05-25T18:25:26.083" v="831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8BA2EB2-21A4-4C39-8113-FC77CFA21940}" dt="2020-05-25T18:25:26.083" v="831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68BA2EB2-21A4-4C39-8113-FC77CFA21940}" dt="2020-05-25T15:15:02.703" v="724" actId="478"/>
        <pc:sldMkLst>
          <pc:docMk/>
          <pc:sldMk cId="4068653008" sldId="278"/>
        </pc:sldMkLst>
        <pc:spChg chg="mod">
          <ac:chgData name="Tegischer Lukas" userId="f78daebb-0565-485c-bd0e-1cd035e796ff" providerId="ADAL" clId="{68BA2EB2-21A4-4C39-8113-FC77CFA21940}" dt="2020-05-23T08:38:12.398" v="146" actId="20577"/>
          <ac:spMkLst>
            <pc:docMk/>
            <pc:sldMk cId="4068653008" sldId="278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06.365" v="712" actId="478"/>
          <ac:spMkLst>
            <pc:docMk/>
            <pc:sldMk cId="4068653008" sldId="278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38:38.330" v="158" actId="207"/>
          <ac:spMkLst>
            <pc:docMk/>
            <pc:sldMk cId="4068653008" sldId="278"/>
            <ac:spMk id="4" creationId="{F7F136DA-982B-4DD2-9FB3-0B1DFE21D11A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5" creationId="{60E8481B-E104-4BB1-9EC9-3D090B70F1B4}"/>
          </ac:spMkLst>
        </pc:spChg>
        <pc:spChg chg="add mod">
          <ac:chgData name="Tegischer Lukas" userId="f78daebb-0565-485c-bd0e-1cd035e796ff" providerId="ADAL" clId="{68BA2EB2-21A4-4C39-8113-FC77CFA21940}" dt="2020-05-23T08:39:07.465" v="170" actId="403"/>
          <ac:spMkLst>
            <pc:docMk/>
            <pc:sldMk cId="4068653008" sldId="278"/>
            <ac:spMk id="6" creationId="{D0B9EB14-38CF-41AE-BFB4-2C549F5A4A18}"/>
          </ac:spMkLst>
        </pc:spChg>
        <pc:spChg chg="add del mod">
          <ac:chgData name="Tegischer Lukas" userId="f78daebb-0565-485c-bd0e-1cd035e796ff" providerId="ADAL" clId="{68BA2EB2-21A4-4C39-8113-FC77CFA21940}" dt="2020-05-25T15:15:02.703" v="724" actId="478"/>
          <ac:spMkLst>
            <pc:docMk/>
            <pc:sldMk cId="4068653008" sldId="278"/>
            <ac:spMk id="7" creationId="{52531FF6-0482-40F0-AC36-917732D5B342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7" creationId="{EAE9256D-B5DF-4E53-8848-325C0E6E44BB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9" creationId="{39C13C33-4110-4B53-865F-3135381995BB}"/>
          </ac:spMkLst>
        </pc:spChg>
        <pc:spChg chg="del">
          <ac:chgData name="Tegischer Lukas" userId="f78daebb-0565-485c-bd0e-1cd035e796ff" providerId="ADAL" clId="{68BA2EB2-21A4-4C39-8113-FC77CFA21940}" dt="2020-05-23T08:38:15.251" v="148" actId="478"/>
          <ac:spMkLst>
            <pc:docMk/>
            <pc:sldMk cId="4068653008" sldId="278"/>
            <ac:spMk id="10" creationId="{6A933B48-8856-4333-8B0E-C52E98CD85A9}"/>
          </ac:spMkLst>
        </pc:spChg>
        <pc:spChg chg="add mod">
          <ac:chgData name="Tegischer Lukas" userId="f78daebb-0565-485c-bd0e-1cd035e796ff" providerId="ADAL" clId="{68BA2EB2-21A4-4C39-8113-FC77CFA21940}" dt="2020-05-23T08:39:45.423" v="180" actId="1076"/>
          <ac:spMkLst>
            <pc:docMk/>
            <pc:sldMk cId="4068653008" sldId="278"/>
            <ac:spMk id="11" creationId="{EB8611C7-EDBE-4D99-A00D-C2DB59BDBFC3}"/>
          </ac:spMkLst>
        </pc:spChg>
        <pc:spChg chg="add mod">
          <ac:chgData name="Tegischer Lukas" userId="f78daebb-0565-485c-bd0e-1cd035e796ff" providerId="ADAL" clId="{68BA2EB2-21A4-4C39-8113-FC77CFA21940}" dt="2020-05-23T08:39:11.073" v="171" actId="20577"/>
          <ac:spMkLst>
            <pc:docMk/>
            <pc:sldMk cId="4068653008" sldId="278"/>
            <ac:spMk id="12" creationId="{601A9FA8-ACDA-4F1D-B47F-60C54ABDBAF9}"/>
          </ac:spMkLst>
        </pc:spChg>
        <pc:picChg chg="del">
          <ac:chgData name="Tegischer Lukas" userId="f78daebb-0565-485c-bd0e-1cd035e796ff" providerId="ADAL" clId="{68BA2EB2-21A4-4C39-8113-FC77CFA21940}" dt="2020-05-23T08:38:13.757" v="147" actId="478"/>
          <ac:picMkLst>
            <pc:docMk/>
            <pc:sldMk cId="4068653008" sldId="278"/>
            <ac:picMk id="8" creationId="{E7E8DFF7-EE0A-45CF-B66B-55B4756DF225}"/>
          </ac:picMkLst>
        </pc:picChg>
      </pc:sldChg>
      <pc:sldChg chg="addSp delSp modSp ord">
        <pc:chgData name="Tegischer Lukas" userId="f78daebb-0565-485c-bd0e-1cd035e796ff" providerId="ADAL" clId="{68BA2EB2-21A4-4C39-8113-FC77CFA21940}" dt="2020-05-25T15:20:15.132" v="828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68BA2EB2-21A4-4C39-8113-FC77CFA21940}" dt="2020-05-25T15:20:15.132" v="828" actId="20577"/>
          <ac:spMkLst>
            <pc:docMk/>
            <pc:sldMk cId="3932101437" sldId="291"/>
            <ac:spMk id="2" creationId="{00000000-0000-0000-0000-000000000000}"/>
          </ac:spMkLst>
        </pc:spChg>
        <pc:spChg chg="add del mod">
          <ac:chgData name="Tegischer Lukas" userId="f78daebb-0565-485c-bd0e-1cd035e796ff" providerId="ADAL" clId="{68BA2EB2-21A4-4C39-8113-FC77CFA21940}" dt="2020-05-25T15:19:30.966" v="790" actId="478"/>
          <ac:spMkLst>
            <pc:docMk/>
            <pc:sldMk cId="3932101437" sldId="291"/>
            <ac:spMk id="3" creationId="{7F6B21D6-1E80-4453-8E7D-7069E055C375}"/>
          </ac:spMkLst>
        </pc:spChg>
        <pc:spChg chg="add del mod">
          <ac:chgData name="Tegischer Lukas" userId="f78daebb-0565-485c-bd0e-1cd035e796ff" providerId="ADAL" clId="{68BA2EB2-21A4-4C39-8113-FC77CFA21940}" dt="2020-05-25T15:19:37.908" v="792" actId="478"/>
          <ac:spMkLst>
            <pc:docMk/>
            <pc:sldMk cId="3932101437" sldId="291"/>
            <ac:spMk id="6" creationId="{A59499F7-B534-48B6-9EB0-251AB63B6C0A}"/>
          </ac:spMkLst>
        </pc:spChg>
      </pc:sldChg>
      <pc:sldChg chg="del">
        <pc:chgData name="Tegischer Lukas" userId="f78daebb-0565-485c-bd0e-1cd035e796ff" providerId="ADAL" clId="{68BA2EB2-21A4-4C39-8113-FC77CFA21940}" dt="2020-05-23T08:45:41.104" v="362" actId="2696"/>
        <pc:sldMkLst>
          <pc:docMk/>
          <pc:sldMk cId="3227496293" sldId="292"/>
        </pc:sldMkLst>
      </pc:sldChg>
      <pc:sldChg chg="modSp ord modTransition">
        <pc:chgData name="Tegischer Lukas" userId="f78daebb-0565-485c-bd0e-1cd035e796ff" providerId="ADAL" clId="{68BA2EB2-21A4-4C39-8113-FC77CFA21940}" dt="2020-05-23T11:03:00.041" v="711"/>
        <pc:sldMkLst>
          <pc:docMk/>
          <pc:sldMk cId="3291215939" sldId="293"/>
        </pc:sldMkLst>
        <pc:spChg chg="mod">
          <ac:chgData name="Tegischer Lukas" userId="f78daebb-0565-485c-bd0e-1cd035e796ff" providerId="ADAL" clId="{68BA2EB2-21A4-4C39-8113-FC77CFA21940}" dt="2020-05-23T09:02:44.278" v="604" actId="20577"/>
          <ac:spMkLst>
            <pc:docMk/>
            <pc:sldMk cId="3291215939" sldId="293"/>
            <ac:spMk id="13" creationId="{7258A0A6-6712-4D8F-8C14-E702DF4F3BD8}"/>
          </ac:spMkLst>
        </pc:spChg>
      </pc:sldChg>
      <pc:sldChg chg="addSp delSp modSp add modTransition delAnim modAnim">
        <pc:chgData name="Tegischer Lukas" userId="f78daebb-0565-485c-bd0e-1cd035e796ff" providerId="ADAL" clId="{68BA2EB2-21A4-4C39-8113-FC77CFA21940}" dt="2020-05-25T18:55:47.324" v="832"/>
        <pc:sldMkLst>
          <pc:docMk/>
          <pc:sldMk cId="3281699856" sldId="294"/>
        </pc:sldMkLst>
        <pc:spChg chg="mod">
          <ac:chgData name="Tegischer Lukas" userId="f78daebb-0565-485c-bd0e-1cd035e796ff" providerId="ADAL" clId="{68BA2EB2-21A4-4C39-8113-FC77CFA21940}" dt="2020-05-23T08:41:59.390" v="259" actId="1076"/>
          <ac:spMkLst>
            <pc:docMk/>
            <pc:sldMk cId="3281699856" sldId="294"/>
            <ac:spMk id="2" creationId="{00000000-0000-0000-0000-000000000000}"/>
          </ac:spMkLst>
        </pc:spChg>
        <pc:spChg chg="del mod">
          <ac:chgData name="Tegischer Lukas" userId="f78daebb-0565-485c-bd0e-1cd035e796ff" providerId="ADAL" clId="{68BA2EB2-21A4-4C39-8113-FC77CFA21940}" dt="2020-05-25T14:24:08.381" v="713" actId="478"/>
          <ac:spMkLst>
            <pc:docMk/>
            <pc:sldMk cId="3281699856" sldId="294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40:43.344" v="218" actId="478"/>
          <ac:spMkLst>
            <pc:docMk/>
            <pc:sldMk cId="3281699856" sldId="294"/>
            <ac:spMk id="4" creationId="{F7F136DA-982B-4DD2-9FB3-0B1DFE21D11A}"/>
          </ac:spMkLst>
        </pc:spChg>
        <pc:spChg chg="add mod">
          <ac:chgData name="Tegischer Lukas" userId="f78daebb-0565-485c-bd0e-1cd035e796ff" providerId="ADAL" clId="{68BA2EB2-21A4-4C39-8113-FC77CFA21940}" dt="2020-05-23T08:41:53.630" v="258" actId="1076"/>
          <ac:spMkLst>
            <pc:docMk/>
            <pc:sldMk cId="3281699856" sldId="294"/>
            <ac:spMk id="5" creationId="{CCD91B24-F30C-458A-BA82-542B70E6F928}"/>
          </ac:spMkLst>
        </pc:spChg>
        <pc:spChg chg="add del mod">
          <ac:chgData name="Tegischer Lukas" userId="f78daebb-0565-485c-bd0e-1cd035e796ff" providerId="ADAL" clId="{68BA2EB2-21A4-4C39-8113-FC77CFA21940}" dt="2020-05-25T15:20:09.532" v="827" actId="478"/>
          <ac:spMkLst>
            <pc:docMk/>
            <pc:sldMk cId="3281699856" sldId="294"/>
            <ac:spMk id="6" creationId="{C28C150E-767E-4540-A6B9-4EF78BEFD013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6" creationId="{D0B9EB14-38CF-41AE-BFB4-2C549F5A4A18}"/>
          </ac:spMkLst>
        </pc:spChg>
        <pc:spChg chg="add del mod">
          <ac:chgData name="Tegischer Lukas" userId="f78daebb-0565-485c-bd0e-1cd035e796ff" providerId="ADAL" clId="{68BA2EB2-21A4-4C39-8113-FC77CFA21940}" dt="2020-05-23T08:43:26.895" v="326" actId="478"/>
          <ac:spMkLst>
            <pc:docMk/>
            <pc:sldMk cId="3281699856" sldId="294"/>
            <ac:spMk id="7" creationId="{89201129-67C7-452E-80F0-68B4CA5FAC72}"/>
          </ac:spMkLst>
        </pc:spChg>
        <pc:spChg chg="add del mod">
          <ac:chgData name="Tegischer Lukas" userId="f78daebb-0565-485c-bd0e-1cd035e796ff" providerId="ADAL" clId="{68BA2EB2-21A4-4C39-8113-FC77CFA21940}" dt="2020-05-23T08:42:14.047" v="263" actId="478"/>
          <ac:spMkLst>
            <pc:docMk/>
            <pc:sldMk cId="3281699856" sldId="294"/>
            <ac:spMk id="8" creationId="{D55F4CBC-286D-4CC2-B59A-FC45321C5D16}"/>
          </ac:spMkLst>
        </pc:spChg>
        <pc:spChg chg="add mod">
          <ac:chgData name="Tegischer Lukas" userId="f78daebb-0565-485c-bd0e-1cd035e796ff" providerId="ADAL" clId="{68BA2EB2-21A4-4C39-8113-FC77CFA21940}" dt="2020-05-23T08:43:28.566" v="327" actId="1076"/>
          <ac:spMkLst>
            <pc:docMk/>
            <pc:sldMk cId="3281699856" sldId="294"/>
            <ac:spMk id="9" creationId="{B98BF272-E1AF-4510-8C00-89ACF6CDAA25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11" creationId="{EB8611C7-EDBE-4D99-A00D-C2DB59BDBFC3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12" creationId="{601A9FA8-ACDA-4F1D-B47F-60C54ABDBAF9}"/>
          </ac:spMkLst>
        </pc:spChg>
        <pc:picChg chg="add mod">
          <ac:chgData name="Tegischer Lukas" userId="f78daebb-0565-485c-bd0e-1cd035e796ff" providerId="ADAL" clId="{68BA2EB2-21A4-4C39-8113-FC77CFA21940}" dt="2020-05-23T08:43:30.231" v="328" actId="1076"/>
          <ac:picMkLst>
            <pc:docMk/>
            <pc:sldMk cId="3281699856" sldId="294"/>
            <ac:picMk id="13" creationId="{2E50D97D-7922-437D-B01F-035131D1C240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3281699856" sldId="294"/>
            <ac:inkMk id="3" creationId="{6FA746E1-8FD2-4516-99C7-19A992F7DA51}"/>
          </ac:inkMkLst>
        </pc:inkChg>
      </pc:sldChg>
      <pc:sldChg chg="addSp delSp modSp add modTransition delAnim modAnim">
        <pc:chgData name="Tegischer Lukas" userId="f78daebb-0565-485c-bd0e-1cd035e796ff" providerId="ADAL" clId="{68BA2EB2-21A4-4C39-8113-FC77CFA21940}" dt="2020-05-25T18:55:47.324" v="832"/>
        <pc:sldMkLst>
          <pc:docMk/>
          <pc:sldMk cId="1380146374" sldId="295"/>
        </pc:sldMkLst>
        <pc:spChg chg="del mod">
          <ac:chgData name="Tegischer Lukas" userId="f78daebb-0565-485c-bd0e-1cd035e796ff" providerId="ADAL" clId="{68BA2EB2-21A4-4C39-8113-FC77CFA21940}" dt="2020-05-25T14:24:12.222" v="717" actId="478"/>
          <ac:spMkLst>
            <pc:docMk/>
            <pc:sldMk cId="1380146374" sldId="295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44:42.415" v="351" actId="1076"/>
          <ac:spMkLst>
            <pc:docMk/>
            <pc:sldMk cId="1380146374" sldId="295"/>
            <ac:spMk id="4" creationId="{C78E8904-913A-4BC3-B9E9-F5318EE3EEA4}"/>
          </ac:spMkLst>
        </pc:spChg>
        <pc:spChg chg="add del mod">
          <ac:chgData name="Tegischer Lukas" userId="f78daebb-0565-485c-bd0e-1cd035e796ff" providerId="ADAL" clId="{68BA2EB2-21A4-4C39-8113-FC77CFA21940}" dt="2020-05-25T15:15:10.158" v="725" actId="478"/>
          <ac:spMkLst>
            <pc:docMk/>
            <pc:sldMk cId="1380146374" sldId="295"/>
            <ac:spMk id="8" creationId="{353A5B8F-EBC4-4B02-8CB1-ED22FB7A2AF5}"/>
          </ac:spMkLst>
        </pc:spChg>
        <pc:spChg chg="del">
          <ac:chgData name="Tegischer Lukas" userId="f78daebb-0565-485c-bd0e-1cd035e796ff" providerId="ADAL" clId="{68BA2EB2-21A4-4C39-8113-FC77CFA21940}" dt="2020-05-23T08:43:42.860" v="330" actId="478"/>
          <ac:spMkLst>
            <pc:docMk/>
            <pc:sldMk cId="1380146374" sldId="295"/>
            <ac:spMk id="9" creationId="{B98BF272-E1AF-4510-8C00-89ACF6CDAA25}"/>
          </ac:spMkLst>
        </pc:spChg>
        <pc:spChg chg="add mod">
          <ac:chgData name="Tegischer Lukas" userId="f78daebb-0565-485c-bd0e-1cd035e796ff" providerId="ADAL" clId="{68BA2EB2-21A4-4C39-8113-FC77CFA21940}" dt="2020-05-23T08:44:49.174" v="353" actId="1076"/>
          <ac:spMkLst>
            <pc:docMk/>
            <pc:sldMk cId="1380146374" sldId="295"/>
            <ac:spMk id="10" creationId="{6173E60B-18CE-4D83-B51E-7531A5849C30}"/>
          </ac:spMkLst>
        </pc:spChg>
        <pc:picChg chg="add mod">
          <ac:chgData name="Tegischer Lukas" userId="f78daebb-0565-485c-bd0e-1cd035e796ff" providerId="ADAL" clId="{68BA2EB2-21A4-4C39-8113-FC77CFA21940}" dt="2020-05-23T08:45:00.576" v="355" actId="1582"/>
          <ac:picMkLst>
            <pc:docMk/>
            <pc:sldMk cId="1380146374" sldId="295"/>
            <ac:picMk id="11" creationId="{59FE26C9-FD65-4FE8-A531-DF17BD3E2EFC}"/>
          </ac:picMkLst>
        </pc:picChg>
        <pc:picChg chg="add mod">
          <ac:chgData name="Tegischer Lukas" userId="f78daebb-0565-485c-bd0e-1cd035e796ff" providerId="ADAL" clId="{68BA2EB2-21A4-4C39-8113-FC77CFA21940}" dt="2020-05-23T08:45:04.529" v="356" actId="1582"/>
          <ac:picMkLst>
            <pc:docMk/>
            <pc:sldMk cId="1380146374" sldId="295"/>
            <ac:picMk id="12" creationId="{D7F69E96-C00D-4B9A-A0C4-7DC2AFACB55E}"/>
          </ac:picMkLst>
        </pc:picChg>
        <pc:picChg chg="del">
          <ac:chgData name="Tegischer Lukas" userId="f78daebb-0565-485c-bd0e-1cd035e796ff" providerId="ADAL" clId="{68BA2EB2-21A4-4C39-8113-FC77CFA21940}" dt="2020-05-23T08:43:43.213" v="331" actId="478"/>
          <ac:picMkLst>
            <pc:docMk/>
            <pc:sldMk cId="1380146374" sldId="295"/>
            <ac:picMk id="13" creationId="{2E50D97D-7922-437D-B01F-035131D1C240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1380146374" sldId="295"/>
            <ac:inkMk id="3" creationId="{9A2B26CE-6404-4C48-A9AD-901C4ACC7C25}"/>
          </ac:inkMkLst>
        </pc:inkChg>
      </pc:sldChg>
      <pc:sldChg chg="addSp delSp modSp add del modTransition delAnim modAnim">
        <pc:chgData name="Tegischer Lukas" userId="f78daebb-0565-485c-bd0e-1cd035e796ff" providerId="ADAL" clId="{68BA2EB2-21A4-4C39-8113-FC77CFA21940}" dt="2020-05-25T15:19:22.909" v="784" actId="2696"/>
        <pc:sldMkLst>
          <pc:docMk/>
          <pc:sldMk cId="315563444" sldId="296"/>
        </pc:sldMkLst>
        <pc:spChg chg="add del mod">
          <ac:chgData name="Tegischer Lukas" userId="f78daebb-0565-485c-bd0e-1cd035e796ff" providerId="ADAL" clId="{68BA2EB2-21A4-4C39-8113-FC77CFA21940}" dt="2020-05-23T08:46:47.261" v="396" actId="1076"/>
          <ac:spMkLst>
            <pc:docMk/>
            <pc:sldMk cId="315563444" sldId="296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14.838" v="718" actId="478"/>
          <ac:spMkLst>
            <pc:docMk/>
            <pc:sldMk cId="315563444" sldId="296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46:42.316" v="395" actId="478"/>
          <ac:spMkLst>
            <pc:docMk/>
            <pc:sldMk cId="315563444" sldId="296"/>
            <ac:spMk id="4" creationId="{C78E8904-913A-4BC3-B9E9-F5318EE3EEA4}"/>
          </ac:spMkLst>
        </pc:spChg>
        <pc:spChg chg="add mod">
          <ac:chgData name="Tegischer Lukas" userId="f78daebb-0565-485c-bd0e-1cd035e796ff" providerId="ADAL" clId="{68BA2EB2-21A4-4C39-8113-FC77CFA21940}" dt="2020-05-25T14:24:14.838" v="718" actId="478"/>
          <ac:spMkLst>
            <pc:docMk/>
            <pc:sldMk cId="315563444" sldId="296"/>
            <ac:spMk id="5" creationId="{B86AA291-FF07-43C9-AD5D-3A4CC624740F}"/>
          </ac:spMkLst>
        </pc:spChg>
        <pc:spChg chg="del">
          <ac:chgData name="Tegischer Lukas" userId="f78daebb-0565-485c-bd0e-1cd035e796ff" providerId="ADAL" clId="{68BA2EB2-21A4-4C39-8113-FC77CFA21940}" dt="2020-05-23T08:46:39.474" v="393" actId="478"/>
          <ac:spMkLst>
            <pc:docMk/>
            <pc:sldMk cId="315563444" sldId="296"/>
            <ac:spMk id="5" creationId="{CCD91B24-F30C-458A-BA82-542B70E6F928}"/>
          </ac:spMkLst>
        </pc:spChg>
        <pc:spChg chg="add mod">
          <ac:chgData name="Tegischer Lukas" userId="f78daebb-0565-485c-bd0e-1cd035e796ff" providerId="ADAL" clId="{68BA2EB2-21A4-4C39-8113-FC77CFA21940}" dt="2020-05-23T08:52:02.511" v="430" actId="1076"/>
          <ac:spMkLst>
            <pc:docMk/>
            <pc:sldMk cId="315563444" sldId="296"/>
            <ac:spMk id="6" creationId="{8F629F64-2CB1-4D75-A76D-C9C6EFD83E66}"/>
          </ac:spMkLst>
        </pc:spChg>
        <pc:spChg chg="del">
          <ac:chgData name="Tegischer Lukas" userId="f78daebb-0565-485c-bd0e-1cd035e796ff" providerId="ADAL" clId="{68BA2EB2-21A4-4C39-8113-FC77CFA21940}" dt="2020-05-23T08:46:40.421" v="394" actId="478"/>
          <ac:spMkLst>
            <pc:docMk/>
            <pc:sldMk cId="315563444" sldId="296"/>
            <ac:spMk id="7" creationId="{89201129-67C7-452E-80F0-68B4CA5FAC72}"/>
          </ac:spMkLst>
        </pc:spChg>
        <pc:spChg chg="del">
          <ac:chgData name="Tegischer Lukas" userId="f78daebb-0565-485c-bd0e-1cd035e796ff" providerId="ADAL" clId="{68BA2EB2-21A4-4C39-8113-FC77CFA21940}" dt="2020-05-23T08:46:42.316" v="395" actId="478"/>
          <ac:spMkLst>
            <pc:docMk/>
            <pc:sldMk cId="315563444" sldId="296"/>
            <ac:spMk id="10" creationId="{6173E60B-18CE-4D83-B51E-7531A5849C30}"/>
          </ac:spMkLst>
        </pc:spChg>
        <pc:picChg chg="add mod modCrop">
          <ac:chgData name="Tegischer Lukas" userId="f78daebb-0565-485c-bd0e-1cd035e796ff" providerId="ADAL" clId="{68BA2EB2-21A4-4C39-8113-FC77CFA21940}" dt="2020-05-23T08:51:28.879" v="426" actId="14100"/>
          <ac:picMkLst>
            <pc:docMk/>
            <pc:sldMk cId="315563444" sldId="296"/>
            <ac:picMk id="8" creationId="{B7D11813-F516-404F-9469-62A7B8C086D8}"/>
          </ac:picMkLst>
        </pc:picChg>
        <pc:picChg chg="del">
          <ac:chgData name="Tegischer Lukas" userId="f78daebb-0565-485c-bd0e-1cd035e796ff" providerId="ADAL" clId="{68BA2EB2-21A4-4C39-8113-FC77CFA21940}" dt="2020-05-23T08:46:42.316" v="395" actId="478"/>
          <ac:picMkLst>
            <pc:docMk/>
            <pc:sldMk cId="315563444" sldId="296"/>
            <ac:picMk id="11" creationId="{59FE26C9-FD65-4FE8-A531-DF17BD3E2EFC}"/>
          </ac:picMkLst>
        </pc:picChg>
        <pc:picChg chg="del">
          <ac:chgData name="Tegischer Lukas" userId="f78daebb-0565-485c-bd0e-1cd035e796ff" providerId="ADAL" clId="{68BA2EB2-21A4-4C39-8113-FC77CFA21940}" dt="2020-05-23T08:46:42.316" v="395" actId="478"/>
          <ac:picMkLst>
            <pc:docMk/>
            <pc:sldMk cId="315563444" sldId="296"/>
            <ac:picMk id="12" creationId="{D7F69E96-C00D-4B9A-A0C4-7DC2AFACB55E}"/>
          </ac:picMkLst>
        </pc:picChg>
        <pc:picChg chg="add del mod">
          <ac:chgData name="Tegischer Lukas" userId="f78daebb-0565-485c-bd0e-1cd035e796ff" providerId="ADAL" clId="{68BA2EB2-21A4-4C39-8113-FC77CFA21940}" dt="2020-05-23T08:48:10.846" v="411" actId="478"/>
          <ac:picMkLst>
            <pc:docMk/>
            <pc:sldMk cId="315563444" sldId="296"/>
            <ac:picMk id="13" creationId="{DEB172C8-25AF-4202-842B-8A8D706C7183}"/>
          </ac:picMkLst>
        </pc:picChg>
      </pc:sldChg>
      <pc:sldChg chg="addSp delSp modSp add del modTransition modAnim">
        <pc:chgData name="Tegischer Lukas" userId="f78daebb-0565-485c-bd0e-1cd035e796ff" providerId="ADAL" clId="{68BA2EB2-21A4-4C39-8113-FC77CFA21940}" dt="2020-05-25T15:19:22.998" v="785" actId="2696"/>
        <pc:sldMkLst>
          <pc:docMk/>
          <pc:sldMk cId="841029462" sldId="297"/>
        </pc:sldMkLst>
        <pc:spChg chg="del">
          <ac:chgData name="Tegischer Lukas" userId="f78daebb-0565-485c-bd0e-1cd035e796ff" providerId="ADAL" clId="{68BA2EB2-21A4-4C39-8113-FC77CFA21940}" dt="2020-05-25T14:24:16.944" v="719" actId="478"/>
          <ac:spMkLst>
            <pc:docMk/>
            <pc:sldMk cId="841029462" sldId="297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5T14:24:16.944" v="719" actId="478"/>
          <ac:spMkLst>
            <pc:docMk/>
            <pc:sldMk cId="841029462" sldId="297"/>
            <ac:spMk id="5" creationId="{412A3A3D-0F99-42CF-A3D0-DF0820FFA0CB}"/>
          </ac:spMkLst>
        </pc:spChg>
        <pc:spChg chg="mod">
          <ac:chgData name="Tegischer Lukas" userId="f78daebb-0565-485c-bd0e-1cd035e796ff" providerId="ADAL" clId="{68BA2EB2-21A4-4C39-8113-FC77CFA21940}" dt="2020-05-23T08:53:25.135" v="456" actId="1076"/>
          <ac:spMkLst>
            <pc:docMk/>
            <pc:sldMk cId="841029462" sldId="297"/>
            <ac:spMk id="6" creationId="{8F629F64-2CB1-4D75-A76D-C9C6EFD83E66}"/>
          </ac:spMkLst>
        </pc:spChg>
        <pc:picChg chg="mod">
          <ac:chgData name="Tegischer Lukas" userId="f78daebb-0565-485c-bd0e-1cd035e796ff" providerId="ADAL" clId="{68BA2EB2-21A4-4C39-8113-FC77CFA21940}" dt="2020-05-23T08:53:19.518" v="455" actId="1076"/>
          <ac:picMkLst>
            <pc:docMk/>
            <pc:sldMk cId="841029462" sldId="297"/>
            <ac:picMk id="8" creationId="{B7D11813-F516-404F-9469-62A7B8C086D8}"/>
          </ac:picMkLst>
        </pc:picChg>
      </pc:sldChg>
      <pc:sldChg chg="addSp delSp modSp add del modTransition delAnim modAnim">
        <pc:chgData name="Tegischer Lukas" userId="f78daebb-0565-485c-bd0e-1cd035e796ff" providerId="ADAL" clId="{68BA2EB2-21A4-4C39-8113-FC77CFA21940}" dt="2020-05-25T15:19:23.072" v="786" actId="2696"/>
        <pc:sldMkLst>
          <pc:docMk/>
          <pc:sldMk cId="2686993821" sldId="298"/>
        </pc:sldMkLst>
        <pc:spChg chg="mod">
          <ac:chgData name="Tegischer Lukas" userId="f78daebb-0565-485c-bd0e-1cd035e796ff" providerId="ADAL" clId="{68BA2EB2-21A4-4C39-8113-FC77CFA21940}" dt="2020-05-23T08:58:39.048" v="517" actId="1076"/>
          <ac:spMkLst>
            <pc:docMk/>
            <pc:sldMk cId="2686993821" sldId="298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20.272" v="720" actId="478"/>
          <ac:spMkLst>
            <pc:docMk/>
            <pc:sldMk cId="2686993821" sldId="298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58:41.799" v="518" actId="1076"/>
          <ac:spMkLst>
            <pc:docMk/>
            <pc:sldMk cId="2686993821" sldId="298"/>
            <ac:spMk id="4" creationId="{FBD1BA6D-8192-4C59-A206-DAD2BA6ECFE7}"/>
          </ac:spMkLst>
        </pc:spChg>
        <pc:spChg chg="del">
          <ac:chgData name="Tegischer Lukas" userId="f78daebb-0565-485c-bd0e-1cd035e796ff" providerId="ADAL" clId="{68BA2EB2-21A4-4C39-8113-FC77CFA21940}" dt="2020-05-23T08:53:53.763" v="462" actId="478"/>
          <ac:spMkLst>
            <pc:docMk/>
            <pc:sldMk cId="2686993821" sldId="298"/>
            <ac:spMk id="6" creationId="{8F629F64-2CB1-4D75-A76D-C9C6EFD83E66}"/>
          </ac:spMkLst>
        </pc:spChg>
        <pc:spChg chg="add mod">
          <ac:chgData name="Tegischer Lukas" userId="f78daebb-0565-485c-bd0e-1cd035e796ff" providerId="ADAL" clId="{68BA2EB2-21A4-4C39-8113-FC77CFA21940}" dt="2020-05-25T14:24:20.272" v="720" actId="478"/>
          <ac:spMkLst>
            <pc:docMk/>
            <pc:sldMk cId="2686993821" sldId="298"/>
            <ac:spMk id="7" creationId="{F6B844C5-915A-4EC1-B665-0075CB7B2E5E}"/>
          </ac:spMkLst>
        </pc:spChg>
        <pc:picChg chg="add mod modCrop">
          <ac:chgData name="Tegischer Lukas" userId="f78daebb-0565-485c-bd0e-1cd035e796ff" providerId="ADAL" clId="{68BA2EB2-21A4-4C39-8113-FC77CFA21940}" dt="2020-05-23T08:58:45.303" v="519" actId="1076"/>
          <ac:picMkLst>
            <pc:docMk/>
            <pc:sldMk cId="2686993821" sldId="298"/>
            <ac:picMk id="5" creationId="{070FED0E-4E1F-41DA-9B8B-C703A8516D2B}"/>
          </ac:picMkLst>
        </pc:picChg>
        <pc:picChg chg="del">
          <ac:chgData name="Tegischer Lukas" userId="f78daebb-0565-485c-bd0e-1cd035e796ff" providerId="ADAL" clId="{68BA2EB2-21A4-4C39-8113-FC77CFA21940}" dt="2020-05-23T08:53:54.350" v="463" actId="478"/>
          <ac:picMkLst>
            <pc:docMk/>
            <pc:sldMk cId="2686993821" sldId="298"/>
            <ac:picMk id="8" creationId="{B7D11813-F516-404F-9469-62A7B8C086D8}"/>
          </ac:picMkLst>
        </pc:picChg>
      </pc:sldChg>
      <pc:sldChg chg="addSp delSp modSp add del modTransition modAnim">
        <pc:chgData name="Tegischer Lukas" userId="f78daebb-0565-485c-bd0e-1cd035e796ff" providerId="ADAL" clId="{68BA2EB2-21A4-4C39-8113-FC77CFA21940}" dt="2020-05-25T15:19:23.104" v="787" actId="2696"/>
        <pc:sldMkLst>
          <pc:docMk/>
          <pc:sldMk cId="3685411948" sldId="299"/>
        </pc:sldMkLst>
        <pc:spChg chg="del">
          <ac:chgData name="Tegischer Lukas" userId="f78daebb-0565-485c-bd0e-1cd035e796ff" providerId="ADAL" clId="{68BA2EB2-21A4-4C39-8113-FC77CFA21940}" dt="2020-05-25T14:24:24.332" v="721" actId="478"/>
          <ac:spMkLst>
            <pc:docMk/>
            <pc:sldMk cId="3685411948" sldId="299"/>
            <ac:spMk id="3" creationId="{00000000-0000-0000-0000-000000000000}"/>
          </ac:spMkLst>
        </pc:spChg>
        <pc:spChg chg="mod">
          <ac:chgData name="Tegischer Lukas" userId="f78daebb-0565-485c-bd0e-1cd035e796ff" providerId="ADAL" clId="{68BA2EB2-21A4-4C39-8113-FC77CFA21940}" dt="2020-05-23T08:59:07.042" v="523" actId="14100"/>
          <ac:spMkLst>
            <pc:docMk/>
            <pc:sldMk cId="3685411948" sldId="299"/>
            <ac:spMk id="4" creationId="{FBD1BA6D-8192-4C59-A206-DAD2BA6ECFE7}"/>
          </ac:spMkLst>
        </pc:spChg>
        <pc:spChg chg="add mod">
          <ac:chgData name="Tegischer Lukas" userId="f78daebb-0565-485c-bd0e-1cd035e796ff" providerId="ADAL" clId="{68BA2EB2-21A4-4C39-8113-FC77CFA21940}" dt="2020-05-25T14:24:24.332" v="721" actId="478"/>
          <ac:spMkLst>
            <pc:docMk/>
            <pc:sldMk cId="3685411948" sldId="299"/>
            <ac:spMk id="6" creationId="{B1903CC3-4FE7-4CAE-AA35-D0200A03D302}"/>
          </ac:spMkLst>
        </pc:spChg>
        <pc:picChg chg="del">
          <ac:chgData name="Tegischer Lukas" userId="f78daebb-0565-485c-bd0e-1cd035e796ff" providerId="ADAL" clId="{68BA2EB2-21A4-4C39-8113-FC77CFA21940}" dt="2020-05-23T08:59:03.312" v="522" actId="478"/>
          <ac:picMkLst>
            <pc:docMk/>
            <pc:sldMk cId="3685411948" sldId="299"/>
            <ac:picMk id="5" creationId="{070FED0E-4E1F-41DA-9B8B-C703A8516D2B}"/>
          </ac:picMkLst>
        </pc:picChg>
        <pc:picChg chg="add mod">
          <ac:chgData name="Tegischer Lukas" userId="f78daebb-0565-485c-bd0e-1cd035e796ff" providerId="ADAL" clId="{68BA2EB2-21A4-4C39-8113-FC77CFA21940}" dt="2020-05-23T08:59:18.519" v="527" actId="1076"/>
          <ac:picMkLst>
            <pc:docMk/>
            <pc:sldMk cId="3685411948" sldId="299"/>
            <ac:picMk id="7" creationId="{64B0BD06-692B-42DB-B9CC-51CF1B75BF70}"/>
          </ac:picMkLst>
        </pc:picChg>
      </pc:sldChg>
      <pc:sldChg chg="addSp delSp modSp add del modTransition delAnim modAnim">
        <pc:chgData name="Tegischer Lukas" userId="f78daebb-0565-485c-bd0e-1cd035e796ff" providerId="ADAL" clId="{68BA2EB2-21A4-4C39-8113-FC77CFA21940}" dt="2020-05-25T15:19:23.201" v="788" actId="2696"/>
        <pc:sldMkLst>
          <pc:docMk/>
          <pc:sldMk cId="4028912337" sldId="300"/>
        </pc:sldMkLst>
        <pc:spChg chg="del">
          <ac:chgData name="Tegischer Lukas" userId="f78daebb-0565-485c-bd0e-1cd035e796ff" providerId="ADAL" clId="{68BA2EB2-21A4-4C39-8113-FC77CFA21940}" dt="2020-05-25T14:24:26.732" v="722" actId="478"/>
          <ac:spMkLst>
            <pc:docMk/>
            <pc:sldMk cId="4028912337" sldId="300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59:42.355" v="530" actId="478"/>
          <ac:spMkLst>
            <pc:docMk/>
            <pc:sldMk cId="4028912337" sldId="300"/>
            <ac:spMk id="4" creationId="{FBD1BA6D-8192-4C59-A206-DAD2BA6ECFE7}"/>
          </ac:spMkLst>
        </pc:spChg>
        <pc:spChg chg="add mod">
          <ac:chgData name="Tegischer Lukas" userId="f78daebb-0565-485c-bd0e-1cd035e796ff" providerId="ADAL" clId="{68BA2EB2-21A4-4C39-8113-FC77CFA21940}" dt="2020-05-23T09:01:17.886" v="565" actId="207"/>
          <ac:spMkLst>
            <pc:docMk/>
            <pc:sldMk cId="4028912337" sldId="300"/>
            <ac:spMk id="5" creationId="{E9BCF70E-8F1C-4A59-9562-9EBD02FA3C72}"/>
          </ac:spMkLst>
        </pc:spChg>
        <pc:spChg chg="add mod">
          <ac:chgData name="Tegischer Lukas" userId="f78daebb-0565-485c-bd0e-1cd035e796ff" providerId="ADAL" clId="{68BA2EB2-21A4-4C39-8113-FC77CFA21940}" dt="2020-05-25T14:24:26.732" v="722" actId="478"/>
          <ac:spMkLst>
            <pc:docMk/>
            <pc:sldMk cId="4028912337" sldId="300"/>
            <ac:spMk id="6" creationId="{3EF6E74A-5FDD-4217-BF5A-C492A7FAA814}"/>
          </ac:spMkLst>
        </pc:spChg>
        <pc:picChg chg="del">
          <ac:chgData name="Tegischer Lukas" userId="f78daebb-0565-485c-bd0e-1cd035e796ff" providerId="ADAL" clId="{68BA2EB2-21A4-4C39-8113-FC77CFA21940}" dt="2020-05-23T08:59:51.423" v="532" actId="478"/>
          <ac:picMkLst>
            <pc:docMk/>
            <pc:sldMk cId="4028912337" sldId="300"/>
            <ac:picMk id="7" creationId="{64B0BD06-692B-42DB-B9CC-51CF1B75BF70}"/>
          </ac:picMkLst>
        </pc:picChg>
        <pc:picChg chg="add mod">
          <ac:chgData name="Tegischer Lukas" userId="f78daebb-0565-485c-bd0e-1cd035e796ff" providerId="ADAL" clId="{68BA2EB2-21A4-4C39-8113-FC77CFA21940}" dt="2020-05-23T09:00:56.591" v="561" actId="1076"/>
          <ac:picMkLst>
            <pc:docMk/>
            <pc:sldMk cId="4028912337" sldId="300"/>
            <ac:picMk id="8" creationId="{894C1F0B-C1B6-48D8-BC0A-C1CC2910BB75}"/>
          </ac:picMkLst>
        </pc:picChg>
        <pc:picChg chg="add mod">
          <ac:chgData name="Tegischer Lukas" userId="f78daebb-0565-485c-bd0e-1cd035e796ff" providerId="ADAL" clId="{68BA2EB2-21A4-4C39-8113-FC77CFA21940}" dt="2020-05-23T09:00:56.591" v="561" actId="1076"/>
          <ac:picMkLst>
            <pc:docMk/>
            <pc:sldMk cId="4028912337" sldId="300"/>
            <ac:picMk id="9" creationId="{79689970-ED8B-4690-9B06-0EB0F6747E2C}"/>
          </ac:picMkLst>
        </pc:picChg>
      </pc:sldChg>
      <pc:sldChg chg="addSp delSp modSp add del modTransition delAnim">
        <pc:chgData name="Tegischer Lukas" userId="f78daebb-0565-485c-bd0e-1cd035e796ff" providerId="ADAL" clId="{68BA2EB2-21A4-4C39-8113-FC77CFA21940}" dt="2020-05-25T15:19:23.247" v="789" actId="2696"/>
        <pc:sldMkLst>
          <pc:docMk/>
          <pc:sldMk cId="3816203970" sldId="301"/>
        </pc:sldMkLst>
        <pc:spChg chg="del">
          <ac:chgData name="Tegischer Lukas" userId="f78daebb-0565-485c-bd0e-1cd035e796ff" providerId="ADAL" clId="{68BA2EB2-21A4-4C39-8113-FC77CFA21940}" dt="2020-05-25T14:24:29.561" v="723" actId="478"/>
          <ac:spMkLst>
            <pc:docMk/>
            <pc:sldMk cId="3816203970" sldId="301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9:02:06.637" v="579" actId="5793"/>
          <ac:spMkLst>
            <pc:docMk/>
            <pc:sldMk cId="3816203970" sldId="301"/>
            <ac:spMk id="4" creationId="{2E9D5C20-0B6A-4463-A844-9184CF0EAA5A}"/>
          </ac:spMkLst>
        </pc:spChg>
        <pc:spChg chg="del">
          <ac:chgData name="Tegischer Lukas" userId="f78daebb-0565-485c-bd0e-1cd035e796ff" providerId="ADAL" clId="{68BA2EB2-21A4-4C39-8113-FC77CFA21940}" dt="2020-05-23T09:01:44.647" v="569" actId="478"/>
          <ac:spMkLst>
            <pc:docMk/>
            <pc:sldMk cId="3816203970" sldId="301"/>
            <ac:spMk id="5" creationId="{E9BCF70E-8F1C-4A59-9562-9EBD02FA3C72}"/>
          </ac:spMkLst>
        </pc:spChg>
        <pc:spChg chg="add mod">
          <ac:chgData name="Tegischer Lukas" userId="f78daebb-0565-485c-bd0e-1cd035e796ff" providerId="ADAL" clId="{68BA2EB2-21A4-4C39-8113-FC77CFA21940}" dt="2020-05-25T14:24:29.561" v="723" actId="478"/>
          <ac:spMkLst>
            <pc:docMk/>
            <pc:sldMk cId="3816203970" sldId="301"/>
            <ac:spMk id="6" creationId="{7A0B2243-2B7A-4474-9EC2-AA0540D10E58}"/>
          </ac:spMkLst>
        </pc:spChg>
        <pc:picChg chg="del">
          <ac:chgData name="Tegischer Lukas" userId="f78daebb-0565-485c-bd0e-1cd035e796ff" providerId="ADAL" clId="{68BA2EB2-21A4-4C39-8113-FC77CFA21940}" dt="2020-05-23T09:01:42.746" v="568" actId="478"/>
          <ac:picMkLst>
            <pc:docMk/>
            <pc:sldMk cId="3816203970" sldId="301"/>
            <ac:picMk id="8" creationId="{894C1F0B-C1B6-48D8-BC0A-C1CC2910BB75}"/>
          </ac:picMkLst>
        </pc:picChg>
        <pc:picChg chg="del">
          <ac:chgData name="Tegischer Lukas" userId="f78daebb-0565-485c-bd0e-1cd035e796ff" providerId="ADAL" clId="{68BA2EB2-21A4-4C39-8113-FC77CFA21940}" dt="2020-05-23T09:01:42.746" v="568" actId="478"/>
          <ac:picMkLst>
            <pc:docMk/>
            <pc:sldMk cId="3816203970" sldId="301"/>
            <ac:picMk id="9" creationId="{79689970-ED8B-4690-9B06-0EB0F6747E2C}"/>
          </ac:picMkLst>
        </pc:picChg>
      </pc:sldChg>
      <pc:sldChg chg="add del">
        <pc:chgData name="Tegischer Lukas" userId="f78daebb-0565-485c-bd0e-1cd035e796ff" providerId="ADAL" clId="{68BA2EB2-21A4-4C39-8113-FC77CFA21940}" dt="2020-05-25T15:19:18.593" v="783" actId="2696"/>
        <pc:sldMkLst>
          <pc:docMk/>
          <pc:sldMk cId="806794822" sldId="302"/>
        </pc:sldMkLst>
      </pc:sldChg>
      <pc:sldChg chg="addSp delSp modSp add modAnim">
        <pc:chgData name="Tegischer Lukas" userId="f78daebb-0565-485c-bd0e-1cd035e796ff" providerId="ADAL" clId="{68BA2EB2-21A4-4C39-8113-FC77CFA21940}" dt="2020-05-25T18:55:47.324" v="832"/>
        <pc:sldMkLst>
          <pc:docMk/>
          <pc:sldMk cId="2356922128" sldId="303"/>
        </pc:sldMkLst>
        <pc:spChg chg="del">
          <ac:chgData name="Tegischer Lukas" userId="f78daebb-0565-485c-bd0e-1cd035e796ff" providerId="ADAL" clId="{68BA2EB2-21A4-4C39-8113-FC77CFA21940}" dt="2020-05-25T15:15:48.892" v="728" actId="478"/>
          <ac:spMkLst>
            <pc:docMk/>
            <pc:sldMk cId="2356922128" sldId="303"/>
            <ac:spMk id="3" creationId="{00000000-0000-0000-0000-000000000000}"/>
          </ac:spMkLst>
        </pc:spChg>
        <pc:spChg chg="add del mod">
          <ac:chgData name="Tegischer Lukas" userId="f78daebb-0565-485c-bd0e-1cd035e796ff" providerId="ADAL" clId="{68BA2EB2-21A4-4C39-8113-FC77CFA21940}" dt="2020-05-25T15:15:51.669" v="729" actId="478"/>
          <ac:spMkLst>
            <pc:docMk/>
            <pc:sldMk cId="2356922128" sldId="303"/>
            <ac:spMk id="4" creationId="{0353BA6F-2F1F-4FB0-9B35-B69B51B81C37}"/>
          </ac:spMkLst>
        </pc:spChg>
        <pc:spChg chg="del">
          <ac:chgData name="Tegischer Lukas" userId="f78daebb-0565-485c-bd0e-1cd035e796ff" providerId="ADAL" clId="{68BA2EB2-21A4-4C39-8113-FC77CFA21940}" dt="2020-05-25T15:15:53.728" v="730" actId="478"/>
          <ac:spMkLst>
            <pc:docMk/>
            <pc:sldMk cId="2356922128" sldId="303"/>
            <ac:spMk id="5" creationId="{1C8F4660-A0BC-49DA-AD39-FF1E3DA54AC9}"/>
          </ac:spMkLst>
        </pc:spChg>
        <pc:spChg chg="mod">
          <ac:chgData name="Tegischer Lukas" userId="f78daebb-0565-485c-bd0e-1cd035e796ff" providerId="ADAL" clId="{68BA2EB2-21A4-4C39-8113-FC77CFA21940}" dt="2020-05-25T15:18:19.404" v="759" actId="1076"/>
          <ac:spMkLst>
            <pc:docMk/>
            <pc:sldMk cId="2356922128" sldId="303"/>
            <ac:spMk id="7" creationId="{2C109DED-3366-4F58-B9A7-68189A3789F8}"/>
          </ac:spMkLst>
        </pc:spChg>
        <pc:spChg chg="add mod">
          <ac:chgData name="Tegischer Lukas" userId="f78daebb-0565-485c-bd0e-1cd035e796ff" providerId="ADAL" clId="{68BA2EB2-21A4-4C39-8113-FC77CFA21940}" dt="2020-05-25T15:19:06.702" v="781" actId="1076"/>
          <ac:spMkLst>
            <pc:docMk/>
            <pc:sldMk cId="2356922128" sldId="303"/>
            <ac:spMk id="10" creationId="{D669530C-CDC0-41AB-94C3-144A01E58A2A}"/>
          </ac:spMkLst>
        </pc:spChg>
        <pc:graphicFrameChg chg="mod modGraphic">
          <ac:chgData name="Tegischer Lukas" userId="f78daebb-0565-485c-bd0e-1cd035e796ff" providerId="ADAL" clId="{68BA2EB2-21A4-4C39-8113-FC77CFA21940}" dt="2020-05-25T15:19:09.292" v="782" actId="1076"/>
          <ac:graphicFrameMkLst>
            <pc:docMk/>
            <pc:sldMk cId="2356922128" sldId="303"/>
            <ac:graphicFrameMk id="8" creationId="{B82F0515-9F91-4374-9560-C75508BDE8C2}"/>
          </ac:graphicFrameMkLst>
        </pc:graphicFrameChg>
        <pc:picChg chg="add mod">
          <ac:chgData name="Tegischer Lukas" userId="f78daebb-0565-485c-bd0e-1cd035e796ff" providerId="ADAL" clId="{68BA2EB2-21A4-4C39-8113-FC77CFA21940}" dt="2020-05-25T15:17:31.466" v="739" actId="1076"/>
          <ac:picMkLst>
            <pc:docMk/>
            <pc:sldMk cId="2356922128" sldId="303"/>
            <ac:picMk id="6" creationId="{FFD99D12-EF02-4FA0-B07A-EED52AE08B8E}"/>
          </ac:picMkLst>
        </pc:picChg>
        <pc:picChg chg="del mod">
          <ac:chgData name="Tegischer Lukas" userId="f78daebb-0565-485c-bd0e-1cd035e796ff" providerId="ADAL" clId="{68BA2EB2-21A4-4C39-8113-FC77CFA21940}" dt="2020-05-25T15:16:10.976" v="736" actId="478"/>
          <ac:picMkLst>
            <pc:docMk/>
            <pc:sldMk cId="2356922128" sldId="303"/>
            <ac:picMk id="13" creationId="{CAADFF0F-7FEF-43C9-901F-906EEC3EE2FF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2356922128" sldId="303"/>
            <ac:inkMk id="2" creationId="{BC3DC569-AFE6-4768-AABA-A3A7EE270FE1}"/>
          </ac:inkMkLst>
        </pc:inkChg>
      </pc:sldChg>
      <pc:sldChg chg="addSp delSp modSp add modAnim">
        <pc:chgData name="Tegischer Lukas" userId="f78daebb-0565-485c-bd0e-1cd035e796ff" providerId="ADAL" clId="{68BA2EB2-21A4-4C39-8113-FC77CFA21940}" dt="2020-05-25T15:20:22.719" v="830"/>
        <pc:sldMkLst>
          <pc:docMk/>
          <pc:sldMk cId="3943016609" sldId="304"/>
        </pc:sldMkLst>
        <pc:spChg chg="mod">
          <ac:chgData name="Tegischer Lukas" userId="f78daebb-0565-485c-bd0e-1cd035e796ff" providerId="ADAL" clId="{68BA2EB2-21A4-4C39-8113-FC77CFA21940}" dt="2020-05-25T15:18:59.235" v="777" actId="1076"/>
          <ac:spMkLst>
            <pc:docMk/>
            <pc:sldMk cId="3943016609" sldId="304"/>
            <ac:spMk id="7" creationId="{2C109DED-3366-4F58-B9A7-68189A3789F8}"/>
          </ac:spMkLst>
        </pc:spChg>
        <pc:spChg chg="mod">
          <ac:chgData name="Tegischer Lukas" userId="f78daebb-0565-485c-bd0e-1cd035e796ff" providerId="ADAL" clId="{68BA2EB2-21A4-4C39-8113-FC77CFA21940}" dt="2020-05-25T15:19:01.856" v="779" actId="403"/>
          <ac:spMkLst>
            <pc:docMk/>
            <pc:sldMk cId="3943016609" sldId="304"/>
            <ac:spMk id="10" creationId="{D669530C-CDC0-41AB-94C3-144A01E58A2A}"/>
          </ac:spMkLst>
        </pc:spChg>
        <pc:picChg chg="del">
          <ac:chgData name="Tegischer Lukas" userId="f78daebb-0565-485c-bd0e-1cd035e796ff" providerId="ADAL" clId="{68BA2EB2-21A4-4C39-8113-FC77CFA21940}" dt="2020-05-25T15:18:33.823" v="767" actId="478"/>
          <ac:picMkLst>
            <pc:docMk/>
            <pc:sldMk cId="3943016609" sldId="304"/>
            <ac:picMk id="6" creationId="{FFD99D12-EF02-4FA0-B07A-EED52AE08B8E}"/>
          </ac:picMkLst>
        </pc:picChg>
        <pc:picChg chg="add mod">
          <ac:chgData name="Tegischer Lukas" userId="f78daebb-0565-485c-bd0e-1cd035e796ff" providerId="ADAL" clId="{68BA2EB2-21A4-4C39-8113-FC77CFA21940}" dt="2020-05-25T15:18:55.098" v="776" actId="1076"/>
          <ac:picMkLst>
            <pc:docMk/>
            <pc:sldMk cId="3943016609" sldId="304"/>
            <ac:picMk id="9" creationId="{173CFBA2-68E8-4812-89E3-4A047F013E6E}"/>
          </ac:picMkLst>
        </pc:picChg>
      </pc:sldChg>
    </pc:docChg>
  </pc:docChgLst>
  <pc:docChgLst>
    <pc:chgData name="Tegischer Lukas" userId="f78daebb-0565-485c-bd0e-1cd035e796ff" providerId="ADAL" clId="{730157E7-2AAD-47FC-B32F-978BEEFB3B99}"/>
    <pc:docChg chg="custSel addSld delSld modSld">
      <pc:chgData name="Tegischer Lukas" userId="f78daebb-0565-485c-bd0e-1cd035e796ff" providerId="ADAL" clId="{730157E7-2AAD-47FC-B32F-978BEEFB3B99}" dt="2022-04-09T20:39:09.716" v="316" actId="47"/>
      <pc:docMkLst>
        <pc:docMk/>
      </pc:docMkLst>
      <pc:sldChg chg="modSp mod">
        <pc:chgData name="Tegischer Lukas" userId="f78daebb-0565-485c-bd0e-1cd035e796ff" providerId="ADAL" clId="{730157E7-2AAD-47FC-B32F-978BEEFB3B99}" dt="2022-04-09T20:15:47.006" v="31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730157E7-2AAD-47FC-B32F-978BEEFB3B99}" dt="2022-04-09T20:15:47.006" v="31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730157E7-2AAD-47FC-B32F-978BEEFB3B99}" dt="2022-04-09T20:32:35.543" v="200"/>
        <pc:sldMkLst>
          <pc:docMk/>
          <pc:sldMk cId="2738696002" sldId="324"/>
        </pc:sldMkLst>
        <pc:spChg chg="mod">
          <ac:chgData name="Tegischer Lukas" userId="f78daebb-0565-485c-bd0e-1cd035e796ff" providerId="ADAL" clId="{730157E7-2AAD-47FC-B32F-978BEEFB3B99}" dt="2022-04-09T20:16:09.035" v="54" actId="1076"/>
          <ac:spMkLst>
            <pc:docMk/>
            <pc:sldMk cId="2738696002" sldId="324"/>
            <ac:spMk id="4" creationId="{C427B5BC-E2AB-4596-857C-DA06F86C68EB}"/>
          </ac:spMkLst>
        </pc:spChg>
        <pc:spChg chg="del">
          <ac:chgData name="Tegischer Lukas" userId="f78daebb-0565-485c-bd0e-1cd035e796ff" providerId="ADAL" clId="{730157E7-2AAD-47FC-B32F-978BEEFB3B99}" dt="2022-04-09T20:16:10.004" v="55" actId="478"/>
          <ac:spMkLst>
            <pc:docMk/>
            <pc:sldMk cId="2738696002" sldId="324"/>
            <ac:spMk id="7" creationId="{EC043ED2-A1F7-4209-A7E9-6EEBBE382B8E}"/>
          </ac:spMkLst>
        </pc:spChg>
        <pc:spChg chg="add mod">
          <ac:chgData name="Tegischer Lukas" userId="f78daebb-0565-485c-bd0e-1cd035e796ff" providerId="ADAL" clId="{730157E7-2AAD-47FC-B32F-978BEEFB3B99}" dt="2022-04-09T20:26:06.220" v="59" actId="14100"/>
          <ac:spMkLst>
            <pc:docMk/>
            <pc:sldMk cId="2738696002" sldId="324"/>
            <ac:spMk id="8" creationId="{E2A94AF4-33A5-4DCF-879C-5272F0205588}"/>
          </ac:spMkLst>
        </pc:spChg>
        <pc:spChg chg="add mod">
          <ac:chgData name="Tegischer Lukas" userId="f78daebb-0565-485c-bd0e-1cd035e796ff" providerId="ADAL" clId="{730157E7-2AAD-47FC-B32F-978BEEFB3B99}" dt="2022-04-09T20:30:45.189" v="193" actId="122"/>
          <ac:spMkLst>
            <pc:docMk/>
            <pc:sldMk cId="2738696002" sldId="324"/>
            <ac:spMk id="9" creationId="{3EEAC7C6-3B5F-4FC7-84DD-3061297A5919}"/>
          </ac:spMkLst>
        </pc:spChg>
        <pc:spChg chg="add mod">
          <ac:chgData name="Tegischer Lukas" userId="f78daebb-0565-485c-bd0e-1cd035e796ff" providerId="ADAL" clId="{730157E7-2AAD-47FC-B32F-978BEEFB3B99}" dt="2022-04-09T20:30:50.825" v="195" actId="1076"/>
          <ac:spMkLst>
            <pc:docMk/>
            <pc:sldMk cId="2738696002" sldId="324"/>
            <ac:spMk id="10" creationId="{FB0556A5-9704-4B1C-89C2-9E9427B48732}"/>
          </ac:spMkLst>
        </pc:spChg>
        <pc:spChg chg="add mod">
          <ac:chgData name="Tegischer Lukas" userId="f78daebb-0565-485c-bd0e-1cd035e796ff" providerId="ADAL" clId="{730157E7-2AAD-47FC-B32F-978BEEFB3B99}" dt="2022-04-09T20:30:54.153" v="196" actId="1076"/>
          <ac:spMkLst>
            <pc:docMk/>
            <pc:sldMk cId="2738696002" sldId="324"/>
            <ac:spMk id="11" creationId="{FE4CB0A3-E1EF-4544-83B5-D941CAC56D36}"/>
          </ac:spMkLst>
        </pc:spChg>
        <pc:picChg chg="del">
          <ac:chgData name="Tegischer Lukas" userId="f78daebb-0565-485c-bd0e-1cd035e796ff" providerId="ADAL" clId="{730157E7-2AAD-47FC-B32F-978BEEFB3B99}" dt="2022-04-09T20:16:10.352" v="56" actId="478"/>
          <ac:picMkLst>
            <pc:docMk/>
            <pc:sldMk cId="2738696002" sldId="324"/>
            <ac:picMk id="5" creationId="{2EB289E8-8067-498B-829A-CD0B1EC6B031}"/>
          </ac:picMkLst>
        </pc:picChg>
      </pc:sldChg>
      <pc:sldChg chg="del">
        <pc:chgData name="Tegischer Lukas" userId="f78daebb-0565-485c-bd0e-1cd035e796ff" providerId="ADAL" clId="{730157E7-2AAD-47FC-B32F-978BEEFB3B99}" dt="2022-04-09T20:39:09.716" v="316" actId="47"/>
        <pc:sldMkLst>
          <pc:docMk/>
          <pc:sldMk cId="3423285669" sldId="334"/>
        </pc:sldMkLst>
      </pc:sldChg>
      <pc:sldChg chg="del">
        <pc:chgData name="Tegischer Lukas" userId="f78daebb-0565-485c-bd0e-1cd035e796ff" providerId="ADAL" clId="{730157E7-2AAD-47FC-B32F-978BEEFB3B99}" dt="2022-04-09T20:39:09.716" v="316" actId="47"/>
        <pc:sldMkLst>
          <pc:docMk/>
          <pc:sldMk cId="3755822627" sldId="335"/>
        </pc:sldMkLst>
      </pc:sldChg>
      <pc:sldChg chg="del">
        <pc:chgData name="Tegischer Lukas" userId="f78daebb-0565-485c-bd0e-1cd035e796ff" providerId="ADAL" clId="{730157E7-2AAD-47FC-B32F-978BEEFB3B99}" dt="2022-04-09T20:39:09.716" v="316" actId="47"/>
        <pc:sldMkLst>
          <pc:docMk/>
          <pc:sldMk cId="3457157905" sldId="336"/>
        </pc:sldMkLst>
      </pc:sldChg>
      <pc:sldChg chg="addSp delSp modSp add mod modAnim">
        <pc:chgData name="Tegischer Lukas" userId="f78daebb-0565-485c-bd0e-1cd035e796ff" providerId="ADAL" clId="{730157E7-2AAD-47FC-B32F-978BEEFB3B99}" dt="2022-04-09T20:36:33.704" v="261"/>
        <pc:sldMkLst>
          <pc:docMk/>
          <pc:sldMk cId="986812351" sldId="337"/>
        </pc:sldMkLst>
        <pc:spChg chg="mod">
          <ac:chgData name="Tegischer Lukas" userId="f78daebb-0565-485c-bd0e-1cd035e796ff" providerId="ADAL" clId="{730157E7-2AAD-47FC-B32F-978BEEFB3B99}" dt="2022-04-09T20:34:55.088" v="236" actId="1076"/>
          <ac:spMkLst>
            <pc:docMk/>
            <pc:sldMk cId="986812351" sldId="337"/>
            <ac:spMk id="4" creationId="{C427B5BC-E2AB-4596-857C-DA06F86C68EB}"/>
          </ac:spMkLst>
        </pc:spChg>
        <pc:spChg chg="del mod">
          <ac:chgData name="Tegischer Lukas" userId="f78daebb-0565-485c-bd0e-1cd035e796ff" providerId="ADAL" clId="{730157E7-2AAD-47FC-B32F-978BEEFB3B99}" dt="2022-04-09T20:29:08.842" v="88" actId="478"/>
          <ac:spMkLst>
            <pc:docMk/>
            <pc:sldMk cId="986812351" sldId="337"/>
            <ac:spMk id="8" creationId="{E2A94AF4-33A5-4DCF-879C-5272F0205588}"/>
          </ac:spMkLst>
        </pc:spChg>
        <pc:spChg chg="del mod">
          <ac:chgData name="Tegischer Lukas" userId="f78daebb-0565-485c-bd0e-1cd035e796ff" providerId="ADAL" clId="{730157E7-2AAD-47FC-B32F-978BEEFB3B99}" dt="2022-04-09T20:29:10.772" v="90" actId="478"/>
          <ac:spMkLst>
            <pc:docMk/>
            <pc:sldMk cId="986812351" sldId="337"/>
            <ac:spMk id="9" creationId="{3EEAC7C6-3B5F-4FC7-84DD-3061297A5919}"/>
          </ac:spMkLst>
        </pc:spChg>
        <pc:spChg chg="add mod">
          <ac:chgData name="Tegischer Lukas" userId="f78daebb-0565-485c-bd0e-1cd035e796ff" providerId="ADAL" clId="{730157E7-2AAD-47FC-B32F-978BEEFB3B99}" dt="2022-04-09T20:34:40.225" v="233" actId="14100"/>
          <ac:spMkLst>
            <pc:docMk/>
            <pc:sldMk cId="986812351" sldId="337"/>
            <ac:spMk id="10" creationId="{25A73C99-0003-4946-B577-4DA7FE7156BD}"/>
          </ac:spMkLst>
        </pc:spChg>
        <pc:spChg chg="add mod">
          <ac:chgData name="Tegischer Lukas" userId="f78daebb-0565-485c-bd0e-1cd035e796ff" providerId="ADAL" clId="{730157E7-2AAD-47FC-B32F-978BEEFB3B99}" dt="2022-04-09T20:35:41.228" v="241" actId="1076"/>
          <ac:spMkLst>
            <pc:docMk/>
            <pc:sldMk cId="986812351" sldId="337"/>
            <ac:spMk id="11" creationId="{BBFDE2B4-0FC0-497C-8A6B-A34E48EB21D0}"/>
          </ac:spMkLst>
        </pc:spChg>
        <pc:spChg chg="add mod">
          <ac:chgData name="Tegischer Lukas" userId="f78daebb-0565-485c-bd0e-1cd035e796ff" providerId="ADAL" clId="{730157E7-2AAD-47FC-B32F-978BEEFB3B99}" dt="2022-04-09T20:35:52.626" v="244" actId="1076"/>
          <ac:spMkLst>
            <pc:docMk/>
            <pc:sldMk cId="986812351" sldId="337"/>
            <ac:spMk id="12" creationId="{F9255EDB-1EAC-46AF-8DB8-9202C772ADD1}"/>
          </ac:spMkLst>
        </pc:spChg>
        <pc:spChg chg="add mod">
          <ac:chgData name="Tegischer Lukas" userId="f78daebb-0565-485c-bd0e-1cd035e796ff" providerId="ADAL" clId="{730157E7-2AAD-47FC-B32F-978BEEFB3B99}" dt="2022-04-09T20:36:03.334" v="246" actId="1076"/>
          <ac:spMkLst>
            <pc:docMk/>
            <pc:sldMk cId="986812351" sldId="337"/>
            <ac:spMk id="15" creationId="{E5EA6D46-7311-4E10-97A4-ACB65B686D49}"/>
          </ac:spMkLst>
        </pc:spChg>
        <pc:spChg chg="add mod">
          <ac:chgData name="Tegischer Lukas" userId="f78daebb-0565-485c-bd0e-1cd035e796ff" providerId="ADAL" clId="{730157E7-2AAD-47FC-B32F-978BEEFB3B99}" dt="2022-04-09T20:36:15.115" v="257" actId="20577"/>
          <ac:spMkLst>
            <pc:docMk/>
            <pc:sldMk cId="986812351" sldId="337"/>
            <ac:spMk id="16" creationId="{1B97D14C-254E-46B7-83CB-FEF8FC961C00}"/>
          </ac:spMkLst>
        </pc:spChg>
        <pc:spChg chg="add del mod">
          <ac:chgData name="Tegischer Lukas" userId="f78daebb-0565-485c-bd0e-1cd035e796ff" providerId="ADAL" clId="{730157E7-2AAD-47FC-B32F-978BEEFB3B99}" dt="2022-04-09T20:36:33.704" v="261"/>
          <ac:spMkLst>
            <pc:docMk/>
            <pc:sldMk cId="986812351" sldId="337"/>
            <ac:spMk id="17" creationId="{58E28575-0A72-41D5-9537-7D09ED2E42A5}"/>
          </ac:spMkLst>
        </pc:spChg>
        <pc:graphicFrameChg chg="add mod modGraphic">
          <ac:chgData name="Tegischer Lukas" userId="f78daebb-0565-485c-bd0e-1cd035e796ff" providerId="ADAL" clId="{730157E7-2AAD-47FC-B32F-978BEEFB3B99}" dt="2022-04-09T20:34:45.465" v="234" actId="1076"/>
          <ac:graphicFrameMkLst>
            <pc:docMk/>
            <pc:sldMk cId="986812351" sldId="337"/>
            <ac:graphicFrameMk id="2" creationId="{F1B4618C-CB4C-48AC-8ACD-5CB746B4D0E7}"/>
          </ac:graphicFrameMkLst>
        </pc:graphicFrameChg>
      </pc:sldChg>
      <pc:sldChg chg="addSp delSp modSp add mod delAnim">
        <pc:chgData name="Tegischer Lukas" userId="f78daebb-0565-485c-bd0e-1cd035e796ff" providerId="ADAL" clId="{730157E7-2AAD-47FC-B32F-978BEEFB3B99}" dt="2022-04-09T20:37:27.669" v="281" actId="207"/>
        <pc:sldMkLst>
          <pc:docMk/>
          <pc:sldMk cId="1048903968" sldId="338"/>
        </pc:sldMkLst>
        <pc:spChg chg="del">
          <ac:chgData name="Tegischer Lukas" userId="f78daebb-0565-485c-bd0e-1cd035e796ff" providerId="ADAL" clId="{730157E7-2AAD-47FC-B32F-978BEEFB3B99}" dt="2022-04-09T20:36:42.163" v="269" actId="478"/>
          <ac:spMkLst>
            <pc:docMk/>
            <pc:sldMk cId="1048903968" sldId="338"/>
            <ac:spMk id="4" creationId="{C427B5BC-E2AB-4596-857C-DA06F86C68EB}"/>
          </ac:spMkLst>
        </pc:spChg>
        <pc:spChg chg="del">
          <ac:chgData name="Tegischer Lukas" userId="f78daebb-0565-485c-bd0e-1cd035e796ff" providerId="ADAL" clId="{730157E7-2AAD-47FC-B32F-978BEEFB3B99}" dt="2022-04-09T20:36:40.925" v="268" actId="478"/>
          <ac:spMkLst>
            <pc:docMk/>
            <pc:sldMk cId="1048903968" sldId="338"/>
            <ac:spMk id="10" creationId="{25A73C99-0003-4946-B577-4DA7FE7156BD}"/>
          </ac:spMkLst>
        </pc:spChg>
        <pc:spChg chg="del">
          <ac:chgData name="Tegischer Lukas" userId="f78daebb-0565-485c-bd0e-1cd035e796ff" providerId="ADAL" clId="{730157E7-2AAD-47FC-B32F-978BEEFB3B99}" dt="2022-04-09T20:36:36.722" v="263" actId="478"/>
          <ac:spMkLst>
            <pc:docMk/>
            <pc:sldMk cId="1048903968" sldId="338"/>
            <ac:spMk id="11" creationId="{BBFDE2B4-0FC0-497C-8A6B-A34E48EB21D0}"/>
          </ac:spMkLst>
        </pc:spChg>
        <pc:spChg chg="del">
          <ac:chgData name="Tegischer Lukas" userId="f78daebb-0565-485c-bd0e-1cd035e796ff" providerId="ADAL" clId="{730157E7-2AAD-47FC-B32F-978BEEFB3B99}" dt="2022-04-09T20:36:38.583" v="265" actId="478"/>
          <ac:spMkLst>
            <pc:docMk/>
            <pc:sldMk cId="1048903968" sldId="338"/>
            <ac:spMk id="12" creationId="{F9255EDB-1EAC-46AF-8DB8-9202C772ADD1}"/>
          </ac:spMkLst>
        </pc:spChg>
        <pc:spChg chg="add mod">
          <ac:chgData name="Tegischer Lukas" userId="f78daebb-0565-485c-bd0e-1cd035e796ff" providerId="ADAL" clId="{730157E7-2AAD-47FC-B32F-978BEEFB3B99}" dt="2022-04-09T20:36:58.370" v="273" actId="14100"/>
          <ac:spMkLst>
            <pc:docMk/>
            <pc:sldMk cId="1048903968" sldId="338"/>
            <ac:spMk id="13" creationId="{05F7F344-D7A7-428D-BDFE-756568AD72B5}"/>
          </ac:spMkLst>
        </pc:spChg>
        <pc:spChg chg="del">
          <ac:chgData name="Tegischer Lukas" userId="f78daebb-0565-485c-bd0e-1cd035e796ff" providerId="ADAL" clId="{730157E7-2AAD-47FC-B32F-978BEEFB3B99}" dt="2022-04-09T20:36:37.293" v="264" actId="478"/>
          <ac:spMkLst>
            <pc:docMk/>
            <pc:sldMk cId="1048903968" sldId="338"/>
            <ac:spMk id="15" creationId="{E5EA6D46-7311-4E10-97A4-ACB65B686D49}"/>
          </ac:spMkLst>
        </pc:spChg>
        <pc:spChg chg="del">
          <ac:chgData name="Tegischer Lukas" userId="f78daebb-0565-485c-bd0e-1cd035e796ff" providerId="ADAL" clId="{730157E7-2AAD-47FC-B32F-978BEEFB3B99}" dt="2022-04-09T20:36:38.906" v="266" actId="478"/>
          <ac:spMkLst>
            <pc:docMk/>
            <pc:sldMk cId="1048903968" sldId="338"/>
            <ac:spMk id="16" creationId="{1B97D14C-254E-46B7-83CB-FEF8FC961C00}"/>
          </ac:spMkLst>
        </pc:spChg>
        <pc:spChg chg="add mod">
          <ac:chgData name="Tegischer Lukas" userId="f78daebb-0565-485c-bd0e-1cd035e796ff" providerId="ADAL" clId="{730157E7-2AAD-47FC-B32F-978BEEFB3B99}" dt="2022-04-09T20:37:27.669" v="281" actId="207"/>
          <ac:spMkLst>
            <pc:docMk/>
            <pc:sldMk cId="1048903968" sldId="338"/>
            <ac:spMk id="17" creationId="{7F2BE73C-8954-48E9-B593-1409402BCFB4}"/>
          </ac:spMkLst>
        </pc:spChg>
        <pc:graphicFrameChg chg="del">
          <ac:chgData name="Tegischer Lukas" userId="f78daebb-0565-485c-bd0e-1cd035e796ff" providerId="ADAL" clId="{730157E7-2AAD-47FC-B32F-978BEEFB3B99}" dt="2022-04-09T20:36:40.110" v="267" actId="478"/>
          <ac:graphicFrameMkLst>
            <pc:docMk/>
            <pc:sldMk cId="1048903968" sldId="338"/>
            <ac:graphicFrameMk id="2" creationId="{F1B4618C-CB4C-48AC-8ACD-5CB746B4D0E7}"/>
          </ac:graphicFrameMkLst>
        </pc:graphicFrameChg>
        <pc:graphicFrameChg chg="add del mod">
          <ac:chgData name="Tegischer Lukas" userId="f78daebb-0565-485c-bd0e-1cd035e796ff" providerId="ADAL" clId="{730157E7-2AAD-47FC-B32F-978BEEFB3B99}" dt="2022-04-09T20:37:07.986" v="275"/>
          <ac:graphicFrameMkLst>
            <pc:docMk/>
            <pc:sldMk cId="1048903968" sldId="338"/>
            <ac:graphicFrameMk id="5" creationId="{AADB3616-D7E4-43F4-9805-F6DE5D0F2280}"/>
          </ac:graphicFrameMkLst>
        </pc:graphicFrameChg>
      </pc:sldChg>
      <pc:sldChg chg="addSp delSp modSp add mod">
        <pc:chgData name="Tegischer Lukas" userId="f78daebb-0565-485c-bd0e-1cd035e796ff" providerId="ADAL" clId="{730157E7-2AAD-47FC-B32F-978BEEFB3B99}" dt="2022-04-09T20:38:14.009" v="298" actId="1076"/>
        <pc:sldMkLst>
          <pc:docMk/>
          <pc:sldMk cId="1703256588" sldId="339"/>
        </pc:sldMkLst>
        <pc:spChg chg="add mod">
          <ac:chgData name="Tegischer Lukas" userId="f78daebb-0565-485c-bd0e-1cd035e796ff" providerId="ADAL" clId="{730157E7-2AAD-47FC-B32F-978BEEFB3B99}" dt="2022-04-09T20:37:51.285" v="288" actId="14100"/>
          <ac:spMkLst>
            <pc:docMk/>
            <pc:sldMk cId="1703256588" sldId="339"/>
            <ac:spMk id="6" creationId="{381215C2-59D0-4953-9C02-8502CA4DB595}"/>
          </ac:spMkLst>
        </pc:spChg>
        <pc:spChg chg="add mod">
          <ac:chgData name="Tegischer Lukas" userId="f78daebb-0565-485c-bd0e-1cd035e796ff" providerId="ADAL" clId="{730157E7-2AAD-47FC-B32F-978BEEFB3B99}" dt="2022-04-09T20:38:14.009" v="298" actId="1076"/>
          <ac:spMkLst>
            <pc:docMk/>
            <pc:sldMk cId="1703256588" sldId="339"/>
            <ac:spMk id="8" creationId="{1966D1B6-7FF5-495E-9E62-193CDC874C29}"/>
          </ac:spMkLst>
        </pc:spChg>
        <pc:spChg chg="del">
          <ac:chgData name="Tegischer Lukas" userId="f78daebb-0565-485c-bd0e-1cd035e796ff" providerId="ADAL" clId="{730157E7-2AAD-47FC-B32F-978BEEFB3B99}" dt="2022-04-09T20:37:42.430" v="283" actId="478"/>
          <ac:spMkLst>
            <pc:docMk/>
            <pc:sldMk cId="1703256588" sldId="339"/>
            <ac:spMk id="13" creationId="{05F7F344-D7A7-428D-BDFE-756568AD72B5}"/>
          </ac:spMkLst>
        </pc:spChg>
        <pc:spChg chg="del">
          <ac:chgData name="Tegischer Lukas" userId="f78daebb-0565-485c-bd0e-1cd035e796ff" providerId="ADAL" clId="{730157E7-2AAD-47FC-B32F-978BEEFB3B99}" dt="2022-04-09T20:37:42.914" v="284" actId="478"/>
          <ac:spMkLst>
            <pc:docMk/>
            <pc:sldMk cId="1703256588" sldId="339"/>
            <ac:spMk id="17" creationId="{7F2BE73C-8954-48E9-B593-1409402BCFB4}"/>
          </ac:spMkLst>
        </pc:spChg>
      </pc:sldChg>
      <pc:sldChg chg="addSp delSp modSp add mod">
        <pc:chgData name="Tegischer Lukas" userId="f78daebb-0565-485c-bd0e-1cd035e796ff" providerId="ADAL" clId="{730157E7-2AAD-47FC-B32F-978BEEFB3B99}" dt="2022-04-09T20:38:56.182" v="315" actId="1076"/>
        <pc:sldMkLst>
          <pc:docMk/>
          <pc:sldMk cId="1030227083" sldId="340"/>
        </pc:sldMkLst>
        <pc:spChg chg="del">
          <ac:chgData name="Tegischer Lukas" userId="f78daebb-0565-485c-bd0e-1cd035e796ff" providerId="ADAL" clId="{730157E7-2AAD-47FC-B32F-978BEEFB3B99}" dt="2022-04-09T20:38:32.666" v="301" actId="478"/>
          <ac:spMkLst>
            <pc:docMk/>
            <pc:sldMk cId="1030227083" sldId="340"/>
            <ac:spMk id="6" creationId="{381215C2-59D0-4953-9C02-8502CA4DB595}"/>
          </ac:spMkLst>
        </pc:spChg>
        <pc:spChg chg="add mod">
          <ac:chgData name="Tegischer Lukas" userId="f78daebb-0565-485c-bd0e-1cd035e796ff" providerId="ADAL" clId="{730157E7-2AAD-47FC-B32F-978BEEFB3B99}" dt="2022-04-09T20:38:38.643" v="305" actId="14100"/>
          <ac:spMkLst>
            <pc:docMk/>
            <pc:sldMk cId="1030227083" sldId="340"/>
            <ac:spMk id="7" creationId="{39F9A4CC-3AF0-4F6A-98A9-FA15EEA469C4}"/>
          </ac:spMkLst>
        </pc:spChg>
        <pc:spChg chg="del">
          <ac:chgData name="Tegischer Lukas" userId="f78daebb-0565-485c-bd0e-1cd035e796ff" providerId="ADAL" clId="{730157E7-2AAD-47FC-B32F-978BEEFB3B99}" dt="2022-04-09T20:38:31.128" v="300" actId="478"/>
          <ac:spMkLst>
            <pc:docMk/>
            <pc:sldMk cId="1030227083" sldId="340"/>
            <ac:spMk id="8" creationId="{1966D1B6-7FF5-495E-9E62-193CDC874C29}"/>
          </ac:spMkLst>
        </pc:spChg>
        <pc:spChg chg="add mod">
          <ac:chgData name="Tegischer Lukas" userId="f78daebb-0565-485c-bd0e-1cd035e796ff" providerId="ADAL" clId="{730157E7-2AAD-47FC-B32F-978BEEFB3B99}" dt="2022-04-09T20:38:56.182" v="315" actId="1076"/>
          <ac:spMkLst>
            <pc:docMk/>
            <pc:sldMk cId="1030227083" sldId="340"/>
            <ac:spMk id="9" creationId="{8F183F08-C978-4A3E-B320-DF1A9F852B2C}"/>
          </ac:spMkLst>
        </pc:spChg>
      </pc:sldChg>
    </pc:docChg>
  </pc:docChgLst>
  <pc:docChgLst>
    <pc:chgData name="Tegischer Lukas" userId="f78daebb-0565-485c-bd0e-1cd035e796ff" providerId="ADAL" clId="{AF644586-7E1A-44D0-B652-36EC19FBC272}"/>
    <pc:docChg chg="undo custSel addSld delSld modSld">
      <pc:chgData name="Tegischer Lukas" userId="f78daebb-0565-485c-bd0e-1cd035e796ff" providerId="ADAL" clId="{AF644586-7E1A-44D0-B652-36EC19FBC272}" dt="2022-04-10T12:31:18.755" v="324" actId="20577"/>
      <pc:docMkLst>
        <pc:docMk/>
      </pc:docMkLst>
      <pc:sldChg chg="modSp mod">
        <pc:chgData name="Tegischer Lukas" userId="f78daebb-0565-485c-bd0e-1cd035e796ff" providerId="ADAL" clId="{AF644586-7E1A-44D0-B652-36EC19FBC272}" dt="2022-04-10T12:31:18.755" v="324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AF644586-7E1A-44D0-B652-36EC19FBC272}" dt="2022-04-10T12:31:18.755" v="324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modAnim">
        <pc:chgData name="Tegischer Lukas" userId="f78daebb-0565-485c-bd0e-1cd035e796ff" providerId="ADAL" clId="{AF644586-7E1A-44D0-B652-36EC19FBC272}" dt="2022-04-10T12:24:20.473" v="113" actId="1076"/>
        <pc:sldMkLst>
          <pc:docMk/>
          <pc:sldMk cId="3011877641" sldId="343"/>
        </pc:sldMkLst>
        <pc:spChg chg="del">
          <ac:chgData name="Tegischer Lukas" userId="f78daebb-0565-485c-bd0e-1cd035e796ff" providerId="ADAL" clId="{AF644586-7E1A-44D0-B652-36EC19FBC272}" dt="2022-04-10T12:23:10.070" v="77" actId="478"/>
          <ac:spMkLst>
            <pc:docMk/>
            <pc:sldMk cId="3011877641" sldId="343"/>
            <ac:spMk id="7" creationId="{6CBF3746-E692-436C-B633-C4C76C004054}"/>
          </ac:spMkLst>
        </pc:spChg>
        <pc:spChg chg="add mod">
          <ac:chgData name="Tegischer Lukas" userId="f78daebb-0565-485c-bd0e-1cd035e796ff" providerId="ADAL" clId="{AF644586-7E1A-44D0-B652-36EC19FBC272}" dt="2022-04-10T12:24:17.397" v="112" actId="1076"/>
          <ac:spMkLst>
            <pc:docMk/>
            <pc:sldMk cId="3011877641" sldId="343"/>
            <ac:spMk id="8" creationId="{062B2BC0-4BE7-4C82-9851-867387B255E8}"/>
          </ac:spMkLst>
        </pc:spChg>
        <pc:spChg chg="del">
          <ac:chgData name="Tegischer Lukas" userId="f78daebb-0565-485c-bd0e-1cd035e796ff" providerId="ADAL" clId="{AF644586-7E1A-44D0-B652-36EC19FBC272}" dt="2022-04-10T12:23:10.817" v="78" actId="478"/>
          <ac:spMkLst>
            <pc:docMk/>
            <pc:sldMk cId="3011877641" sldId="343"/>
            <ac:spMk id="10" creationId="{3AE5F3D7-18A6-44FE-BA8A-D5C951077237}"/>
          </ac:spMkLst>
        </pc:spChg>
        <pc:spChg chg="mod">
          <ac:chgData name="Tegischer Lukas" userId="f78daebb-0565-485c-bd0e-1cd035e796ff" providerId="ADAL" clId="{AF644586-7E1A-44D0-B652-36EC19FBC272}" dt="2022-04-10T12:24:20.473" v="113" actId="1076"/>
          <ac:spMkLst>
            <pc:docMk/>
            <pc:sldMk cId="3011877641" sldId="343"/>
            <ac:spMk id="11" creationId="{2EBA8332-A045-4E5F-A9D2-7DBEB09257D9}"/>
          </ac:spMkLst>
        </pc:spChg>
        <pc:spChg chg="add del mod">
          <ac:chgData name="Tegischer Lukas" userId="f78daebb-0565-485c-bd0e-1cd035e796ff" providerId="ADAL" clId="{AF644586-7E1A-44D0-B652-36EC19FBC272}" dt="2022-04-10T12:24:13.165" v="111" actId="22"/>
          <ac:spMkLst>
            <pc:docMk/>
            <pc:sldMk cId="3011877641" sldId="343"/>
            <ac:spMk id="12" creationId="{2F6C025E-3B39-4552-B4A6-C559461573F7}"/>
          </ac:spMkLst>
        </pc:spChg>
        <pc:spChg chg="del">
          <ac:chgData name="Tegischer Lukas" userId="f78daebb-0565-485c-bd0e-1cd035e796ff" providerId="ADAL" clId="{AF644586-7E1A-44D0-B652-36EC19FBC272}" dt="2022-04-10T12:23:11.240" v="79" actId="478"/>
          <ac:spMkLst>
            <pc:docMk/>
            <pc:sldMk cId="3011877641" sldId="343"/>
            <ac:spMk id="13" creationId="{947C9136-2AE2-430C-A81B-F91D70464F10}"/>
          </ac:spMkLst>
        </pc:spChg>
        <pc:graphicFrameChg chg="del">
          <ac:chgData name="Tegischer Lukas" userId="f78daebb-0565-485c-bd0e-1cd035e796ff" providerId="ADAL" clId="{AF644586-7E1A-44D0-B652-36EC19FBC272}" dt="2022-04-10T12:23:12.538" v="80" actId="478"/>
          <ac:graphicFrameMkLst>
            <pc:docMk/>
            <pc:sldMk cId="3011877641" sldId="343"/>
            <ac:graphicFrameMk id="4" creationId="{CF723D83-C9C4-425A-828D-DF69CCC380FB}"/>
          </ac:graphicFrameMkLst>
        </pc:graphicFrameChg>
      </pc:sldChg>
      <pc:sldChg chg="addSp delSp modSp mod delAnim modAnim">
        <pc:chgData name="Tegischer Lukas" userId="f78daebb-0565-485c-bd0e-1cd035e796ff" providerId="ADAL" clId="{AF644586-7E1A-44D0-B652-36EC19FBC272}" dt="2022-04-10T12:27:55.111" v="235"/>
        <pc:sldMkLst>
          <pc:docMk/>
          <pc:sldMk cId="2027001704" sldId="354"/>
        </pc:sldMkLst>
        <pc:spChg chg="add mod">
          <ac:chgData name="Tegischer Lukas" userId="f78daebb-0565-485c-bd0e-1cd035e796ff" providerId="ADAL" clId="{AF644586-7E1A-44D0-B652-36EC19FBC272}" dt="2022-04-10T12:26:11.142" v="215" actId="1076"/>
          <ac:spMkLst>
            <pc:docMk/>
            <pc:sldMk cId="2027001704" sldId="354"/>
            <ac:spMk id="6" creationId="{9594199A-A0A2-4EBF-815D-05F09ABD95E7}"/>
          </ac:spMkLst>
        </pc:spChg>
        <pc:spChg chg="del mod">
          <ac:chgData name="Tegischer Lukas" userId="f78daebb-0565-485c-bd0e-1cd035e796ff" providerId="ADAL" clId="{AF644586-7E1A-44D0-B652-36EC19FBC272}" dt="2022-04-10T12:25:57.795" v="207"/>
          <ac:spMkLst>
            <pc:docMk/>
            <pc:sldMk cId="2027001704" sldId="354"/>
            <ac:spMk id="8" creationId="{AF5331AE-5FFC-4203-8634-85E461294223}"/>
          </ac:spMkLst>
        </pc:spChg>
        <pc:spChg chg="add mod">
          <ac:chgData name="Tegischer Lukas" userId="f78daebb-0565-485c-bd0e-1cd035e796ff" providerId="ADAL" clId="{AF644586-7E1A-44D0-B652-36EC19FBC272}" dt="2022-04-10T12:27:52.225" v="234" actId="207"/>
          <ac:spMkLst>
            <pc:docMk/>
            <pc:sldMk cId="2027001704" sldId="354"/>
            <ac:spMk id="9" creationId="{9EC0668A-B987-4C43-AD30-B8441B62886D}"/>
          </ac:spMkLst>
        </pc:spChg>
        <pc:spChg chg="del">
          <ac:chgData name="Tegischer Lukas" userId="f78daebb-0565-485c-bd0e-1cd035e796ff" providerId="ADAL" clId="{AF644586-7E1A-44D0-B652-36EC19FBC272}" dt="2022-04-10T12:25:52.999" v="202" actId="478"/>
          <ac:spMkLst>
            <pc:docMk/>
            <pc:sldMk cId="2027001704" sldId="354"/>
            <ac:spMk id="18" creationId="{87D09E3B-7221-4281-8BF0-CB0D36785B4D}"/>
          </ac:spMkLst>
        </pc:spChg>
        <pc:graphicFrameChg chg="del mod">
          <ac:chgData name="Tegischer Lukas" userId="f78daebb-0565-485c-bd0e-1cd035e796ff" providerId="ADAL" clId="{AF644586-7E1A-44D0-B652-36EC19FBC272}" dt="2022-04-10T12:25:57.795" v="205" actId="478"/>
          <ac:graphicFrameMkLst>
            <pc:docMk/>
            <pc:sldMk cId="2027001704" sldId="354"/>
            <ac:graphicFrameMk id="14" creationId="{97BEC5AE-D1CC-4E07-A0FB-32E794B35A8D}"/>
          </ac:graphicFrameMkLst>
        </pc:graphicFrameChg>
      </pc:sldChg>
      <pc:sldChg chg="del">
        <pc:chgData name="Tegischer Lukas" userId="f78daebb-0565-485c-bd0e-1cd035e796ff" providerId="ADAL" clId="{AF644586-7E1A-44D0-B652-36EC19FBC272}" dt="2022-04-10T12:31:00.991" v="323" actId="47"/>
        <pc:sldMkLst>
          <pc:docMk/>
          <pc:sldMk cId="4157754205" sldId="355"/>
        </pc:sldMkLst>
      </pc:sldChg>
      <pc:sldChg chg="addSp delSp modSp add mod delAnim modAnim">
        <pc:chgData name="Tegischer Lukas" userId="f78daebb-0565-485c-bd0e-1cd035e796ff" providerId="ADAL" clId="{AF644586-7E1A-44D0-B652-36EC19FBC272}" dt="2022-04-10T12:25:43.799" v="201"/>
        <pc:sldMkLst>
          <pc:docMk/>
          <pc:sldMk cId="3355507915" sldId="356"/>
        </pc:sldMkLst>
        <pc:spChg chg="add mod">
          <ac:chgData name="Tegischer Lukas" userId="f78daebb-0565-485c-bd0e-1cd035e796ff" providerId="ADAL" clId="{AF644586-7E1A-44D0-B652-36EC19FBC272}" dt="2022-04-10T12:24:58.929" v="178" actId="404"/>
          <ac:spMkLst>
            <pc:docMk/>
            <pc:sldMk cId="3355507915" sldId="356"/>
            <ac:spMk id="5" creationId="{6331C50D-F340-42B3-B0C7-E894AF42C7E6}"/>
          </ac:spMkLst>
        </pc:spChg>
        <pc:spChg chg="add mod">
          <ac:chgData name="Tegischer Lukas" userId="f78daebb-0565-485c-bd0e-1cd035e796ff" providerId="ADAL" clId="{AF644586-7E1A-44D0-B652-36EC19FBC272}" dt="2022-04-10T12:25:31.986" v="197" actId="1076"/>
          <ac:spMkLst>
            <pc:docMk/>
            <pc:sldMk cId="3355507915" sldId="356"/>
            <ac:spMk id="6" creationId="{361F6A40-FDA8-419A-AE72-20B2E08C5B7C}"/>
          </ac:spMkLst>
        </pc:spChg>
        <pc:spChg chg="del">
          <ac:chgData name="Tegischer Lukas" userId="f78daebb-0565-485c-bd0e-1cd035e796ff" providerId="ADAL" clId="{AF644586-7E1A-44D0-B652-36EC19FBC272}" dt="2022-04-10T12:24:41.565" v="164" actId="478"/>
          <ac:spMkLst>
            <pc:docMk/>
            <pc:sldMk cId="3355507915" sldId="356"/>
            <ac:spMk id="8" creationId="{062B2BC0-4BE7-4C82-9851-867387B255E8}"/>
          </ac:spMkLst>
        </pc:spChg>
        <pc:spChg chg="add mod">
          <ac:chgData name="Tegischer Lukas" userId="f78daebb-0565-485c-bd0e-1cd035e796ff" providerId="ADAL" clId="{AF644586-7E1A-44D0-B652-36EC19FBC272}" dt="2022-04-10T12:25:30.086" v="196" actId="1076"/>
          <ac:spMkLst>
            <pc:docMk/>
            <pc:sldMk cId="3355507915" sldId="356"/>
            <ac:spMk id="9" creationId="{C30F98D2-C848-40B9-81D1-DF832C7F14EB}"/>
          </ac:spMkLst>
        </pc:spChg>
        <pc:spChg chg="mod">
          <ac:chgData name="Tegischer Lukas" userId="f78daebb-0565-485c-bd0e-1cd035e796ff" providerId="ADAL" clId="{AF644586-7E1A-44D0-B652-36EC19FBC272}" dt="2022-04-10T12:24:45.860" v="166" actId="1076"/>
          <ac:spMkLst>
            <pc:docMk/>
            <pc:sldMk cId="3355507915" sldId="356"/>
            <ac:spMk id="11" creationId="{2EBA8332-A045-4E5F-A9D2-7DBEB09257D9}"/>
          </ac:spMkLst>
        </pc:spChg>
      </pc:sldChg>
      <pc:sldChg chg="addSp delSp modSp add mod delAnim">
        <pc:chgData name="Tegischer Lukas" userId="f78daebb-0565-485c-bd0e-1cd035e796ff" providerId="ADAL" clId="{AF644586-7E1A-44D0-B652-36EC19FBC272}" dt="2022-04-10T12:29:25.460" v="297" actId="14734"/>
        <pc:sldMkLst>
          <pc:docMk/>
          <pc:sldMk cId="4255472439" sldId="357"/>
        </pc:sldMkLst>
        <pc:spChg chg="add del mod">
          <ac:chgData name="Tegischer Lukas" userId="f78daebb-0565-485c-bd0e-1cd035e796ff" providerId="ADAL" clId="{AF644586-7E1A-44D0-B652-36EC19FBC272}" dt="2022-04-10T12:28:14.292" v="240"/>
          <ac:spMkLst>
            <pc:docMk/>
            <pc:sldMk cId="4255472439" sldId="357"/>
            <ac:spMk id="3" creationId="{918C33C2-2D6D-4CE9-9FA5-F24BE493C995}"/>
          </ac:spMkLst>
        </pc:spChg>
        <pc:spChg chg="del">
          <ac:chgData name="Tegischer Lukas" userId="f78daebb-0565-485c-bd0e-1cd035e796ff" providerId="ADAL" clId="{AF644586-7E1A-44D0-B652-36EC19FBC272}" dt="2022-04-10T12:28:03.184" v="238" actId="478"/>
          <ac:spMkLst>
            <pc:docMk/>
            <pc:sldMk cId="4255472439" sldId="357"/>
            <ac:spMk id="6" creationId="{9594199A-A0A2-4EBF-815D-05F09ABD95E7}"/>
          </ac:spMkLst>
        </pc:spChg>
        <pc:spChg chg="add mod">
          <ac:chgData name="Tegischer Lukas" userId="f78daebb-0565-485c-bd0e-1cd035e796ff" providerId="ADAL" clId="{AF644586-7E1A-44D0-B652-36EC19FBC272}" dt="2022-04-10T12:28:41.817" v="259" actId="14100"/>
          <ac:spMkLst>
            <pc:docMk/>
            <pc:sldMk cId="4255472439" sldId="357"/>
            <ac:spMk id="7" creationId="{A02483B6-06B5-4E21-B88D-6E7493473DD0}"/>
          </ac:spMkLst>
        </pc:spChg>
        <pc:spChg chg="del">
          <ac:chgData name="Tegischer Lukas" userId="f78daebb-0565-485c-bd0e-1cd035e796ff" providerId="ADAL" clId="{AF644586-7E1A-44D0-B652-36EC19FBC272}" dt="2022-04-10T12:28:01.500" v="237" actId="478"/>
          <ac:spMkLst>
            <pc:docMk/>
            <pc:sldMk cId="4255472439" sldId="357"/>
            <ac:spMk id="9" creationId="{9EC0668A-B987-4C43-AD30-B8441B62886D}"/>
          </ac:spMkLst>
        </pc:spChg>
        <pc:spChg chg="add mod">
          <ac:chgData name="Tegischer Lukas" userId="f78daebb-0565-485c-bd0e-1cd035e796ff" providerId="ADAL" clId="{AF644586-7E1A-44D0-B652-36EC19FBC272}" dt="2022-04-10T12:29:12.173" v="293" actId="20577"/>
          <ac:spMkLst>
            <pc:docMk/>
            <pc:sldMk cId="4255472439" sldId="357"/>
            <ac:spMk id="10" creationId="{F087E488-B9EC-4210-967B-9239F62A26C0}"/>
          </ac:spMkLst>
        </pc:spChg>
        <pc:graphicFrameChg chg="add del mod">
          <ac:chgData name="Tegischer Lukas" userId="f78daebb-0565-485c-bd0e-1cd035e796ff" providerId="ADAL" clId="{AF644586-7E1A-44D0-B652-36EC19FBC272}" dt="2022-04-10T12:28:14.292" v="240"/>
          <ac:graphicFrameMkLst>
            <pc:docMk/>
            <pc:sldMk cId="4255472439" sldId="357"/>
            <ac:graphicFrameMk id="2" creationId="{196AEA27-8853-4C55-989D-E9856B88B8B3}"/>
          </ac:graphicFrameMkLst>
        </pc:graphicFrameChg>
        <pc:graphicFrameChg chg="add mod modGraphic">
          <ac:chgData name="Tegischer Lukas" userId="f78daebb-0565-485c-bd0e-1cd035e796ff" providerId="ADAL" clId="{AF644586-7E1A-44D0-B652-36EC19FBC272}" dt="2022-04-10T12:29:25.460" v="297" actId="14734"/>
          <ac:graphicFrameMkLst>
            <pc:docMk/>
            <pc:sldMk cId="4255472439" sldId="357"/>
            <ac:graphicFrameMk id="8" creationId="{273E99A3-BE7F-4972-BB86-48C10575136C}"/>
          </ac:graphicFrameMkLst>
        </pc:graphicFrameChg>
      </pc:sldChg>
      <pc:sldChg chg="addSp delSp modSp add mod">
        <pc:chgData name="Tegischer Lukas" userId="f78daebb-0565-485c-bd0e-1cd035e796ff" providerId="ADAL" clId="{AF644586-7E1A-44D0-B652-36EC19FBC272}" dt="2022-04-10T12:29:58.350" v="306" actId="14100"/>
        <pc:sldMkLst>
          <pc:docMk/>
          <pc:sldMk cId="2073840672" sldId="358"/>
        </pc:sldMkLst>
        <pc:spChg chg="add mod">
          <ac:chgData name="Tegischer Lukas" userId="f78daebb-0565-485c-bd0e-1cd035e796ff" providerId="ADAL" clId="{AF644586-7E1A-44D0-B652-36EC19FBC272}" dt="2022-04-10T12:29:58.350" v="306" actId="14100"/>
          <ac:spMkLst>
            <pc:docMk/>
            <pc:sldMk cId="2073840672" sldId="358"/>
            <ac:spMk id="6" creationId="{28B0C1DE-4DC9-429B-8038-904C0F7CC97D}"/>
          </ac:spMkLst>
        </pc:spChg>
        <pc:spChg chg="del">
          <ac:chgData name="Tegischer Lukas" userId="f78daebb-0565-485c-bd0e-1cd035e796ff" providerId="ADAL" clId="{AF644586-7E1A-44D0-B652-36EC19FBC272}" dt="2022-04-10T12:29:48.397" v="301" actId="478"/>
          <ac:spMkLst>
            <pc:docMk/>
            <pc:sldMk cId="2073840672" sldId="358"/>
            <ac:spMk id="7" creationId="{A02483B6-06B5-4E21-B88D-6E7493473DD0}"/>
          </ac:spMkLst>
        </pc:spChg>
        <pc:spChg chg="del">
          <ac:chgData name="Tegischer Lukas" userId="f78daebb-0565-485c-bd0e-1cd035e796ff" providerId="ADAL" clId="{AF644586-7E1A-44D0-B652-36EC19FBC272}" dt="2022-04-10T12:29:46.844" v="299" actId="478"/>
          <ac:spMkLst>
            <pc:docMk/>
            <pc:sldMk cId="2073840672" sldId="358"/>
            <ac:spMk id="10" creationId="{F087E488-B9EC-4210-967B-9239F62A26C0}"/>
          </ac:spMkLst>
        </pc:spChg>
        <pc:graphicFrameChg chg="del">
          <ac:chgData name="Tegischer Lukas" userId="f78daebb-0565-485c-bd0e-1cd035e796ff" providerId="ADAL" clId="{AF644586-7E1A-44D0-B652-36EC19FBC272}" dt="2022-04-10T12:29:47.719" v="300" actId="478"/>
          <ac:graphicFrameMkLst>
            <pc:docMk/>
            <pc:sldMk cId="2073840672" sldId="358"/>
            <ac:graphicFrameMk id="8" creationId="{273E99A3-BE7F-4972-BB86-48C10575136C}"/>
          </ac:graphicFrameMkLst>
        </pc:graphicFrameChg>
      </pc:sldChg>
      <pc:sldChg chg="addSp delSp modSp add mod">
        <pc:chgData name="Tegischer Lukas" userId="f78daebb-0565-485c-bd0e-1cd035e796ff" providerId="ADAL" clId="{AF644586-7E1A-44D0-B652-36EC19FBC272}" dt="2022-04-10T12:30:20.883" v="315" actId="20577"/>
        <pc:sldMkLst>
          <pc:docMk/>
          <pc:sldMk cId="2068084707" sldId="359"/>
        </pc:sldMkLst>
        <pc:spChg chg="add mod">
          <ac:chgData name="Tegischer Lukas" userId="f78daebb-0565-485c-bd0e-1cd035e796ff" providerId="ADAL" clId="{AF644586-7E1A-44D0-B652-36EC19FBC272}" dt="2022-04-10T12:30:20.883" v="315" actId="20577"/>
          <ac:spMkLst>
            <pc:docMk/>
            <pc:sldMk cId="2068084707" sldId="359"/>
            <ac:spMk id="4" creationId="{E5C4E0F9-DAE2-4EF6-B6C0-689A2599E4C8}"/>
          </ac:spMkLst>
        </pc:spChg>
        <pc:spChg chg="del">
          <ac:chgData name="Tegischer Lukas" userId="f78daebb-0565-485c-bd0e-1cd035e796ff" providerId="ADAL" clId="{AF644586-7E1A-44D0-B652-36EC19FBC272}" dt="2022-04-10T12:30:07.854" v="308" actId="478"/>
          <ac:spMkLst>
            <pc:docMk/>
            <pc:sldMk cId="2068084707" sldId="359"/>
            <ac:spMk id="6" creationId="{28B0C1DE-4DC9-429B-8038-904C0F7CC97D}"/>
          </ac:spMkLst>
        </pc:spChg>
      </pc:sldChg>
      <pc:sldChg chg="addSp delSp modSp add mod">
        <pc:chgData name="Tegischer Lukas" userId="f78daebb-0565-485c-bd0e-1cd035e796ff" providerId="ADAL" clId="{AF644586-7E1A-44D0-B652-36EC19FBC272}" dt="2022-04-10T12:30:55.513" v="322" actId="5793"/>
        <pc:sldMkLst>
          <pc:docMk/>
          <pc:sldMk cId="530975698" sldId="360"/>
        </pc:sldMkLst>
        <pc:spChg chg="del">
          <ac:chgData name="Tegischer Lukas" userId="f78daebb-0565-485c-bd0e-1cd035e796ff" providerId="ADAL" clId="{AF644586-7E1A-44D0-B652-36EC19FBC272}" dt="2022-04-10T12:30:46.604" v="317" actId="478"/>
          <ac:spMkLst>
            <pc:docMk/>
            <pc:sldMk cId="530975698" sldId="360"/>
            <ac:spMk id="4" creationId="{E5C4E0F9-DAE2-4EF6-B6C0-689A2599E4C8}"/>
          </ac:spMkLst>
        </pc:spChg>
        <pc:spChg chg="add mod">
          <ac:chgData name="Tegischer Lukas" userId="f78daebb-0565-485c-bd0e-1cd035e796ff" providerId="ADAL" clId="{AF644586-7E1A-44D0-B652-36EC19FBC272}" dt="2022-04-10T12:30:55.513" v="322" actId="5793"/>
          <ac:spMkLst>
            <pc:docMk/>
            <pc:sldMk cId="530975698" sldId="360"/>
            <ac:spMk id="5" creationId="{61EAEE6C-70E6-42C7-BC48-E1A7F1157165}"/>
          </ac:spMkLst>
        </pc:spChg>
      </pc:sldChg>
    </pc:docChg>
  </pc:docChgLst>
  <pc:docChgLst>
    <pc:chgData name="Tegischer Lukas" userId="f78daebb-0565-485c-bd0e-1cd035e796ff" providerId="ADAL" clId="{1BD77E5D-AD63-42E5-92C4-823CC3F66884}"/>
    <pc:docChg chg="undo custSel addSld delSld modSld sldOrd">
      <pc:chgData name="Tegischer Lukas" userId="f78daebb-0565-485c-bd0e-1cd035e796ff" providerId="ADAL" clId="{1BD77E5D-AD63-42E5-92C4-823CC3F66884}" dt="2021-03-11T20:47:10.860" v="1006"/>
      <pc:docMkLst>
        <pc:docMk/>
      </pc:docMkLst>
      <pc:sldChg chg="modSp mod">
        <pc:chgData name="Tegischer Lukas" userId="f78daebb-0565-485c-bd0e-1cd035e796ff" providerId="ADAL" clId="{1BD77E5D-AD63-42E5-92C4-823CC3F66884}" dt="2021-03-10T08:08:42.555" v="775" actId="207"/>
        <pc:sldMkLst>
          <pc:docMk/>
          <pc:sldMk cId="336392357" sldId="256"/>
        </pc:sldMkLst>
        <pc:spChg chg="mod">
          <ac:chgData name="Tegischer Lukas" userId="f78daebb-0565-485c-bd0e-1cd035e796ff" providerId="ADAL" clId="{1BD77E5D-AD63-42E5-92C4-823CC3F66884}" dt="2021-03-10T08:08:42.555" v="775" actId="20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add del mod">
        <pc:chgData name="Tegischer Lukas" userId="f78daebb-0565-485c-bd0e-1cd035e796ff" providerId="ADAL" clId="{1BD77E5D-AD63-42E5-92C4-823CC3F66884}" dt="2021-03-11T20:47:10.860" v="1006"/>
        <pc:sldMkLst>
          <pc:docMk/>
          <pc:sldMk cId="3932101437" sldId="291"/>
        </pc:sldMkLst>
        <pc:picChg chg="add mod">
          <ac:chgData name="Tegischer Lukas" userId="f78daebb-0565-485c-bd0e-1cd035e796ff" providerId="ADAL" clId="{1BD77E5D-AD63-42E5-92C4-823CC3F66884}" dt="2021-03-10T08:19:29.956" v="1004" actId="1076"/>
          <ac:picMkLst>
            <pc:docMk/>
            <pc:sldMk cId="3932101437" sldId="291"/>
            <ac:picMk id="3" creationId="{6152F17B-146B-4254-A97C-45BD933267C5}"/>
          </ac:picMkLst>
        </pc:picChg>
        <pc:picChg chg="add del mod">
          <ac:chgData name="Tegischer Lukas" userId="f78daebb-0565-485c-bd0e-1cd035e796ff" providerId="ADAL" clId="{1BD77E5D-AD63-42E5-92C4-823CC3F66884}" dt="2021-03-10T08:18:11.970" v="985" actId="478"/>
          <ac:picMkLst>
            <pc:docMk/>
            <pc:sldMk cId="3932101437" sldId="291"/>
            <ac:picMk id="5" creationId="{AC6E5C13-8C05-4175-9470-A6BBDD3E484F}"/>
          </ac:picMkLst>
        </pc:picChg>
        <pc:picChg chg="mod">
          <ac:chgData name="Tegischer Lukas" userId="f78daebb-0565-485c-bd0e-1cd035e796ff" providerId="ADAL" clId="{1BD77E5D-AD63-42E5-92C4-823CC3F66884}" dt="2021-03-10T08:19:13.298" v="1001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addSp delSp modSp mod delAnim modAnim">
        <pc:chgData name="Tegischer Lukas" userId="f78daebb-0565-485c-bd0e-1cd035e796ff" providerId="ADAL" clId="{1BD77E5D-AD63-42E5-92C4-823CC3F66884}" dt="2021-03-10T08:00:52.940" v="425" actId="1076"/>
        <pc:sldMkLst>
          <pc:docMk/>
          <pc:sldMk cId="442268101" sldId="295"/>
        </pc:sldMkLst>
        <pc:spChg chg="mod">
          <ac:chgData name="Tegischer Lukas" userId="f78daebb-0565-485c-bd0e-1cd035e796ff" providerId="ADAL" clId="{1BD77E5D-AD63-42E5-92C4-823CC3F66884}" dt="2021-03-10T07:50:38.306" v="36" actId="20577"/>
          <ac:spMkLst>
            <pc:docMk/>
            <pc:sldMk cId="442268101" sldId="29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7:52:33.052" v="65" actId="20577"/>
          <ac:spMkLst>
            <pc:docMk/>
            <pc:sldMk cId="442268101" sldId="295"/>
            <ac:spMk id="3" creationId="{4A8AA135-F544-4145-B15A-FC69958C00FE}"/>
          </ac:spMkLst>
        </pc:spChg>
        <pc:spChg chg="del">
          <ac:chgData name="Tegischer Lukas" userId="f78daebb-0565-485c-bd0e-1cd035e796ff" providerId="ADAL" clId="{1BD77E5D-AD63-42E5-92C4-823CC3F66884}" dt="2021-03-10T07:49:44.956" v="32" actId="478"/>
          <ac:spMkLst>
            <pc:docMk/>
            <pc:sldMk cId="442268101" sldId="295"/>
            <ac:spMk id="4" creationId="{5BDE7C48-6866-4EEF-B439-BA2A7ADBB325}"/>
          </ac:spMkLst>
        </pc:spChg>
        <pc:spChg chg="add del">
          <ac:chgData name="Tegischer Lukas" userId="f78daebb-0565-485c-bd0e-1cd035e796ff" providerId="ADAL" clId="{1BD77E5D-AD63-42E5-92C4-823CC3F66884}" dt="2021-03-10T07:51:22.354" v="46"/>
          <ac:spMkLst>
            <pc:docMk/>
            <pc:sldMk cId="442268101" sldId="295"/>
            <ac:spMk id="5" creationId="{F3C0F665-126B-488C-AF01-64B27C88938C}"/>
          </ac:spMkLst>
        </pc:spChg>
        <pc:spChg chg="del">
          <ac:chgData name="Tegischer Lukas" userId="f78daebb-0565-485c-bd0e-1cd035e796ff" providerId="ADAL" clId="{1BD77E5D-AD63-42E5-92C4-823CC3F66884}" dt="2021-03-10T07:49:47.345" v="34" actId="478"/>
          <ac:spMkLst>
            <pc:docMk/>
            <pc:sldMk cId="442268101" sldId="295"/>
            <ac:spMk id="6" creationId="{43929B36-5F9E-439E-84E6-99863984857D}"/>
          </ac:spMkLst>
        </pc:spChg>
        <pc:spChg chg="del">
          <ac:chgData name="Tegischer Lukas" userId="f78daebb-0565-485c-bd0e-1cd035e796ff" providerId="ADAL" clId="{1BD77E5D-AD63-42E5-92C4-823CC3F66884}" dt="2021-03-10T07:49:46.077" v="33" actId="478"/>
          <ac:spMkLst>
            <pc:docMk/>
            <pc:sldMk cId="442268101" sldId="295"/>
            <ac:spMk id="7" creationId="{72FDF447-1832-4ABC-81D8-5F455E8BEB47}"/>
          </ac:spMkLst>
        </pc:spChg>
        <pc:spChg chg="del">
          <ac:chgData name="Tegischer Lukas" userId="f78daebb-0565-485c-bd0e-1cd035e796ff" providerId="ADAL" clId="{1BD77E5D-AD63-42E5-92C4-823CC3F66884}" dt="2021-03-10T07:49:47.345" v="34" actId="478"/>
          <ac:spMkLst>
            <pc:docMk/>
            <pc:sldMk cId="442268101" sldId="295"/>
            <ac:spMk id="8" creationId="{594BAA8A-6294-4507-B1DA-09FF8F83BCEC}"/>
          </ac:spMkLst>
        </pc:spChg>
        <pc:spChg chg="del">
          <ac:chgData name="Tegischer Lukas" userId="f78daebb-0565-485c-bd0e-1cd035e796ff" providerId="ADAL" clId="{1BD77E5D-AD63-42E5-92C4-823CC3F66884}" dt="2021-03-10T07:49:47.345" v="34" actId="478"/>
          <ac:spMkLst>
            <pc:docMk/>
            <pc:sldMk cId="442268101" sldId="295"/>
            <ac:spMk id="9" creationId="{FD9CDDCF-1DBF-4CC0-A55E-6221DCC9B236}"/>
          </ac:spMkLst>
        </pc:spChg>
        <pc:spChg chg="add del">
          <ac:chgData name="Tegischer Lukas" userId="f78daebb-0565-485c-bd0e-1cd035e796ff" providerId="ADAL" clId="{1BD77E5D-AD63-42E5-92C4-823CC3F66884}" dt="2021-03-10T07:51:22.354" v="46"/>
          <ac:spMkLst>
            <pc:docMk/>
            <pc:sldMk cId="442268101" sldId="295"/>
            <ac:spMk id="10" creationId="{FE044260-43CC-4B86-9765-247A8ADA01A5}"/>
          </ac:spMkLst>
        </pc:spChg>
        <pc:spChg chg="add mod">
          <ac:chgData name="Tegischer Lukas" userId="f78daebb-0565-485c-bd0e-1cd035e796ff" providerId="ADAL" clId="{1BD77E5D-AD63-42E5-92C4-823CC3F66884}" dt="2021-03-10T07:51:42.236" v="53" actId="403"/>
          <ac:spMkLst>
            <pc:docMk/>
            <pc:sldMk cId="442268101" sldId="295"/>
            <ac:spMk id="11" creationId="{5D0BD138-C865-4A33-967E-CA295ED16D4D}"/>
          </ac:spMkLst>
        </pc:spChg>
        <pc:spChg chg="add mod">
          <ac:chgData name="Tegischer Lukas" userId="f78daebb-0565-485c-bd0e-1cd035e796ff" providerId="ADAL" clId="{1BD77E5D-AD63-42E5-92C4-823CC3F66884}" dt="2021-03-10T07:52:00.299" v="59" actId="1076"/>
          <ac:spMkLst>
            <pc:docMk/>
            <pc:sldMk cId="442268101" sldId="295"/>
            <ac:spMk id="13" creationId="{F1719804-58B0-4014-B127-68A1798B4C63}"/>
          </ac:spMkLst>
        </pc:spChg>
        <pc:picChg chg="mod">
          <ac:chgData name="Tegischer Lukas" userId="f78daebb-0565-485c-bd0e-1cd035e796ff" providerId="ADAL" clId="{1BD77E5D-AD63-42E5-92C4-823CC3F66884}" dt="2021-03-10T08:00:52.940" v="425" actId="1076"/>
          <ac:picMkLst>
            <pc:docMk/>
            <pc:sldMk cId="442268101" sldId="295"/>
            <ac:picMk id="14" creationId="{053D7308-DE5D-4085-8981-CCF5F27D1668}"/>
          </ac:picMkLst>
        </pc:picChg>
        <pc:picChg chg="add mod">
          <ac:chgData name="Tegischer Lukas" userId="f78daebb-0565-485c-bd0e-1cd035e796ff" providerId="ADAL" clId="{1BD77E5D-AD63-42E5-92C4-823CC3F66884}" dt="2021-03-10T07:52:17.460" v="64" actId="1076"/>
          <ac:picMkLst>
            <pc:docMk/>
            <pc:sldMk cId="442268101" sldId="295"/>
            <ac:picMk id="20" creationId="{9EA8F967-8C63-469B-B5E1-9873FC0B91C4}"/>
          </ac:picMkLst>
        </pc:picChg>
        <pc:picChg chg="add del">
          <ac:chgData name="Tegischer Lukas" userId="f78daebb-0565-485c-bd0e-1cd035e796ff" providerId="ADAL" clId="{1BD77E5D-AD63-42E5-92C4-823CC3F66884}" dt="2021-03-10T07:51:22.354" v="46"/>
          <ac:picMkLst>
            <pc:docMk/>
            <pc:sldMk cId="442268101" sldId="295"/>
            <ac:picMk id="2049" creationId="{628E5378-EB5E-461F-9C87-8E1DB7DA6972}"/>
          </ac:picMkLst>
        </pc:picChg>
        <pc:cxnChg chg="del">
          <ac:chgData name="Tegischer Lukas" userId="f78daebb-0565-485c-bd0e-1cd035e796ff" providerId="ADAL" clId="{1BD77E5D-AD63-42E5-92C4-823CC3F66884}" dt="2021-03-10T07:49:47.345" v="34" actId="478"/>
          <ac:cxnSpMkLst>
            <pc:docMk/>
            <pc:sldMk cId="442268101" sldId="295"/>
            <ac:cxnSpMk id="12" creationId="{8D947FC4-B834-4C44-BBF2-3662B668EBAA}"/>
          </ac:cxnSpMkLst>
        </pc:cxnChg>
        <pc:cxnChg chg="del">
          <ac:chgData name="Tegischer Lukas" userId="f78daebb-0565-485c-bd0e-1cd035e796ff" providerId="ADAL" clId="{1BD77E5D-AD63-42E5-92C4-823CC3F66884}" dt="2021-03-10T07:49:47.345" v="34" actId="478"/>
          <ac:cxnSpMkLst>
            <pc:docMk/>
            <pc:sldMk cId="442268101" sldId="295"/>
            <ac:cxnSpMk id="16" creationId="{6D83FF67-961E-420B-B02E-1BA2A30A31CE}"/>
          </ac:cxnSpMkLst>
        </pc:cxnChg>
        <pc:cxnChg chg="del">
          <ac:chgData name="Tegischer Lukas" userId="f78daebb-0565-485c-bd0e-1cd035e796ff" providerId="ADAL" clId="{1BD77E5D-AD63-42E5-92C4-823CC3F66884}" dt="2021-03-10T07:49:47.345" v="34" actId="478"/>
          <ac:cxnSpMkLst>
            <pc:docMk/>
            <pc:sldMk cId="442268101" sldId="295"/>
            <ac:cxnSpMk id="18" creationId="{9CB1B6DD-B955-40BB-91DF-C649CC1A0ABD}"/>
          </ac:cxnSpMkLst>
        </pc:cxnChg>
        <pc:cxnChg chg="del">
          <ac:chgData name="Tegischer Lukas" userId="f78daebb-0565-485c-bd0e-1cd035e796ff" providerId="ADAL" clId="{1BD77E5D-AD63-42E5-92C4-823CC3F66884}" dt="2021-03-10T07:49:47.345" v="34" actId="478"/>
          <ac:cxnSpMkLst>
            <pc:docMk/>
            <pc:sldMk cId="442268101" sldId="295"/>
            <ac:cxnSpMk id="19" creationId="{AA34A296-865F-40E1-BF49-357827852026}"/>
          </ac:cxnSpMkLst>
        </pc:cxnChg>
      </pc:sldChg>
      <pc:sldChg chg="del">
        <pc:chgData name="Tegischer Lukas" userId="f78daebb-0565-485c-bd0e-1cd035e796ff" providerId="ADAL" clId="{1BD77E5D-AD63-42E5-92C4-823CC3F66884}" dt="2021-03-10T08:08:55.234" v="777" actId="47"/>
        <pc:sldMkLst>
          <pc:docMk/>
          <pc:sldMk cId="1937520943" sldId="310"/>
        </pc:sldMkLst>
      </pc:sldChg>
      <pc:sldChg chg="del">
        <pc:chgData name="Tegischer Lukas" userId="f78daebb-0565-485c-bd0e-1cd035e796ff" providerId="ADAL" clId="{1BD77E5D-AD63-42E5-92C4-823CC3F66884}" dt="2021-03-10T08:08:54.631" v="776" actId="47"/>
        <pc:sldMkLst>
          <pc:docMk/>
          <pc:sldMk cId="3599793398" sldId="313"/>
        </pc:sldMkLst>
      </pc:sldChg>
      <pc:sldChg chg="del">
        <pc:chgData name="Tegischer Lukas" userId="f78daebb-0565-485c-bd0e-1cd035e796ff" providerId="ADAL" clId="{1BD77E5D-AD63-42E5-92C4-823CC3F66884}" dt="2021-03-10T08:08:56.105" v="778" actId="47"/>
        <pc:sldMkLst>
          <pc:docMk/>
          <pc:sldMk cId="1006095775" sldId="314"/>
        </pc:sldMkLst>
      </pc:sldChg>
      <pc:sldChg chg="addSp delSp modSp add mod delAnim modAnim">
        <pc:chgData name="Tegischer Lukas" userId="f78daebb-0565-485c-bd0e-1cd035e796ff" providerId="ADAL" clId="{1BD77E5D-AD63-42E5-92C4-823CC3F66884}" dt="2021-03-10T08:00:50.174" v="424" actId="1076"/>
        <pc:sldMkLst>
          <pc:docMk/>
          <pc:sldMk cId="954121800" sldId="315"/>
        </pc:sldMkLst>
        <pc:spChg chg="mod">
          <ac:chgData name="Tegischer Lukas" userId="f78daebb-0565-485c-bd0e-1cd035e796ff" providerId="ADAL" clId="{1BD77E5D-AD63-42E5-92C4-823CC3F66884}" dt="2021-03-10T07:53:37.318" v="105" actId="20577"/>
          <ac:spMkLst>
            <pc:docMk/>
            <pc:sldMk cId="954121800" sldId="315"/>
            <ac:spMk id="2" creationId="{00000000-0000-0000-0000-000000000000}"/>
          </ac:spMkLst>
        </pc:spChg>
        <pc:spChg chg="del">
          <ac:chgData name="Tegischer Lukas" userId="f78daebb-0565-485c-bd0e-1cd035e796ff" providerId="ADAL" clId="{1BD77E5D-AD63-42E5-92C4-823CC3F66884}" dt="2021-03-10T07:53:44.417" v="106" actId="478"/>
          <ac:spMkLst>
            <pc:docMk/>
            <pc:sldMk cId="954121800" sldId="315"/>
            <ac:spMk id="3" creationId="{4A8AA135-F544-4145-B15A-FC69958C00FE}"/>
          </ac:spMkLst>
        </pc:spChg>
        <pc:spChg chg="add mod">
          <ac:chgData name="Tegischer Lukas" userId="f78daebb-0565-485c-bd0e-1cd035e796ff" providerId="ADAL" clId="{1BD77E5D-AD63-42E5-92C4-823CC3F66884}" dt="2021-03-10T07:54:40.421" v="129" actId="21"/>
          <ac:spMkLst>
            <pc:docMk/>
            <pc:sldMk cId="954121800" sldId="315"/>
            <ac:spMk id="4" creationId="{56F32EE9-6549-4985-AE91-229E7449DDE2}"/>
          </ac:spMkLst>
        </pc:spChg>
        <pc:spChg chg="add mod">
          <ac:chgData name="Tegischer Lukas" userId="f78daebb-0565-485c-bd0e-1cd035e796ff" providerId="ADAL" clId="{1BD77E5D-AD63-42E5-92C4-823CC3F66884}" dt="2021-03-10T07:55:07.906" v="138" actId="1076"/>
          <ac:spMkLst>
            <pc:docMk/>
            <pc:sldMk cId="954121800" sldId="315"/>
            <ac:spMk id="5" creationId="{9EF9E421-DD9B-42BE-AED5-0D1453D2B86D}"/>
          </ac:spMkLst>
        </pc:spChg>
        <pc:spChg chg="del">
          <ac:chgData name="Tegischer Lukas" userId="f78daebb-0565-485c-bd0e-1cd035e796ff" providerId="ADAL" clId="{1BD77E5D-AD63-42E5-92C4-823CC3F66884}" dt="2021-03-10T07:53:45.498" v="107" actId="478"/>
          <ac:spMkLst>
            <pc:docMk/>
            <pc:sldMk cId="954121800" sldId="315"/>
            <ac:spMk id="11" creationId="{5D0BD138-C865-4A33-967E-CA295ED16D4D}"/>
          </ac:spMkLst>
        </pc:spChg>
        <pc:spChg chg="del">
          <ac:chgData name="Tegischer Lukas" userId="f78daebb-0565-485c-bd0e-1cd035e796ff" providerId="ADAL" clId="{1BD77E5D-AD63-42E5-92C4-823CC3F66884}" dt="2021-03-10T07:53:46.474" v="108" actId="478"/>
          <ac:spMkLst>
            <pc:docMk/>
            <pc:sldMk cId="954121800" sldId="315"/>
            <ac:spMk id="13" creationId="{F1719804-58B0-4014-B127-68A1798B4C63}"/>
          </ac:spMkLst>
        </pc:spChg>
        <pc:picChg chg="add mod">
          <ac:chgData name="Tegischer Lukas" userId="f78daebb-0565-485c-bd0e-1cd035e796ff" providerId="ADAL" clId="{1BD77E5D-AD63-42E5-92C4-823CC3F66884}" dt="2021-03-10T07:54:57.354" v="136" actId="1076"/>
          <ac:picMkLst>
            <pc:docMk/>
            <pc:sldMk cId="954121800" sldId="315"/>
            <ac:picMk id="9" creationId="{5354E719-103C-491A-9594-4D6889465CA8}"/>
          </ac:picMkLst>
        </pc:picChg>
        <pc:picChg chg="mod">
          <ac:chgData name="Tegischer Lukas" userId="f78daebb-0565-485c-bd0e-1cd035e796ff" providerId="ADAL" clId="{1BD77E5D-AD63-42E5-92C4-823CC3F66884}" dt="2021-03-10T08:00:50.174" v="424" actId="1076"/>
          <ac:picMkLst>
            <pc:docMk/>
            <pc:sldMk cId="954121800" sldId="315"/>
            <ac:picMk id="14" creationId="{053D7308-DE5D-4085-8981-CCF5F27D1668}"/>
          </ac:picMkLst>
        </pc:picChg>
        <pc:picChg chg="del">
          <ac:chgData name="Tegischer Lukas" userId="f78daebb-0565-485c-bd0e-1cd035e796ff" providerId="ADAL" clId="{1BD77E5D-AD63-42E5-92C4-823CC3F66884}" dt="2021-03-10T07:53:46.967" v="109" actId="478"/>
          <ac:picMkLst>
            <pc:docMk/>
            <pc:sldMk cId="954121800" sldId="315"/>
            <ac:picMk id="20" creationId="{9EA8F967-8C63-469B-B5E1-9873FC0B91C4}"/>
          </ac:picMkLst>
        </pc:picChg>
      </pc:sldChg>
      <pc:sldChg chg="addSp delSp modSp add mod delAnim modAnim">
        <pc:chgData name="Tegischer Lukas" userId="f78daebb-0565-485c-bd0e-1cd035e796ff" providerId="ADAL" clId="{1BD77E5D-AD63-42E5-92C4-823CC3F66884}" dt="2021-03-10T08:07:56.248" v="660"/>
        <pc:sldMkLst>
          <pc:docMk/>
          <pc:sldMk cId="1152790701" sldId="316"/>
        </pc:sldMkLst>
        <pc:spChg chg="mod">
          <ac:chgData name="Tegischer Lukas" userId="f78daebb-0565-485c-bd0e-1cd035e796ff" providerId="ADAL" clId="{1BD77E5D-AD63-42E5-92C4-823CC3F66884}" dt="2021-03-10T07:57:23.161" v="285" actId="1076"/>
          <ac:spMkLst>
            <pc:docMk/>
            <pc:sldMk cId="1152790701" sldId="316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7:57:25.186" v="286" actId="1076"/>
          <ac:spMkLst>
            <pc:docMk/>
            <pc:sldMk cId="1152790701" sldId="316"/>
            <ac:spMk id="3" creationId="{3B5F603E-D9EA-4C3B-8803-B0FB2D63F4F2}"/>
          </ac:spMkLst>
        </pc:spChg>
        <pc:spChg chg="del">
          <ac:chgData name="Tegischer Lukas" userId="f78daebb-0565-485c-bd0e-1cd035e796ff" providerId="ADAL" clId="{1BD77E5D-AD63-42E5-92C4-823CC3F66884}" dt="2021-03-10T07:55:38.563" v="141" actId="478"/>
          <ac:spMkLst>
            <pc:docMk/>
            <pc:sldMk cId="1152790701" sldId="316"/>
            <ac:spMk id="4" creationId="{56F32EE9-6549-4985-AE91-229E7449DDE2}"/>
          </ac:spMkLst>
        </pc:spChg>
        <pc:spChg chg="del">
          <ac:chgData name="Tegischer Lukas" userId="f78daebb-0565-485c-bd0e-1cd035e796ff" providerId="ADAL" clId="{1BD77E5D-AD63-42E5-92C4-823CC3F66884}" dt="2021-03-10T07:55:43.014" v="143" actId="478"/>
          <ac:spMkLst>
            <pc:docMk/>
            <pc:sldMk cId="1152790701" sldId="316"/>
            <ac:spMk id="5" creationId="{9EF9E421-DD9B-42BE-AED5-0D1453D2B86D}"/>
          </ac:spMkLst>
        </pc:spChg>
        <pc:spChg chg="add mod">
          <ac:chgData name="Tegischer Lukas" userId="f78daebb-0565-485c-bd0e-1cd035e796ff" providerId="ADAL" clId="{1BD77E5D-AD63-42E5-92C4-823CC3F66884}" dt="2021-03-10T07:57:26.954" v="287" actId="1076"/>
          <ac:spMkLst>
            <pc:docMk/>
            <pc:sldMk cId="1152790701" sldId="316"/>
            <ac:spMk id="6" creationId="{9FA6630F-E5C4-4F50-ABBF-CC11493292CA}"/>
          </ac:spMkLst>
        </pc:spChg>
        <pc:spChg chg="add mod">
          <ac:chgData name="Tegischer Lukas" userId="f78daebb-0565-485c-bd0e-1cd035e796ff" providerId="ADAL" clId="{1BD77E5D-AD63-42E5-92C4-823CC3F66884}" dt="2021-03-10T07:58:17.572" v="386" actId="403"/>
          <ac:spMkLst>
            <pc:docMk/>
            <pc:sldMk cId="1152790701" sldId="316"/>
            <ac:spMk id="7" creationId="{019B2011-D3CF-4D52-B68F-11BD7C366864}"/>
          </ac:spMkLst>
        </pc:spChg>
        <pc:spChg chg="add mod">
          <ac:chgData name="Tegischer Lukas" userId="f78daebb-0565-485c-bd0e-1cd035e796ff" providerId="ADAL" clId="{1BD77E5D-AD63-42E5-92C4-823CC3F66884}" dt="2021-03-10T07:58:26.486" v="391" actId="20577"/>
          <ac:spMkLst>
            <pc:docMk/>
            <pc:sldMk cId="1152790701" sldId="316"/>
            <ac:spMk id="10" creationId="{3474B6AA-C743-4F89-9766-4EF2154644EE}"/>
          </ac:spMkLst>
        </pc:spChg>
        <pc:spChg chg="add mod">
          <ac:chgData name="Tegischer Lukas" userId="f78daebb-0565-485c-bd0e-1cd035e796ff" providerId="ADAL" clId="{1BD77E5D-AD63-42E5-92C4-823CC3F66884}" dt="2021-03-10T07:58:33.754" v="395" actId="20577"/>
          <ac:spMkLst>
            <pc:docMk/>
            <pc:sldMk cId="1152790701" sldId="316"/>
            <ac:spMk id="11" creationId="{CB1FD612-B19B-418C-BCD2-E8AC237F15D7}"/>
          </ac:spMkLst>
        </pc:spChg>
        <pc:spChg chg="add mod">
          <ac:chgData name="Tegischer Lukas" userId="f78daebb-0565-485c-bd0e-1cd035e796ff" providerId="ADAL" clId="{1BD77E5D-AD63-42E5-92C4-823CC3F66884}" dt="2021-03-10T07:58:39.613" v="400" actId="20577"/>
          <ac:spMkLst>
            <pc:docMk/>
            <pc:sldMk cId="1152790701" sldId="316"/>
            <ac:spMk id="12" creationId="{4900CBB0-0111-4369-8E65-C62AC6128D87}"/>
          </ac:spMkLst>
        </pc:spChg>
        <pc:picChg chg="del">
          <ac:chgData name="Tegischer Lukas" userId="f78daebb-0565-485c-bd0e-1cd035e796ff" providerId="ADAL" clId="{1BD77E5D-AD63-42E5-92C4-823CC3F66884}" dt="2021-03-10T07:55:40.350" v="142" actId="478"/>
          <ac:picMkLst>
            <pc:docMk/>
            <pc:sldMk cId="1152790701" sldId="316"/>
            <ac:picMk id="9" creationId="{5354E719-103C-491A-9594-4D6889465CA8}"/>
          </ac:picMkLst>
        </pc:picChg>
        <pc:picChg chg="mod">
          <ac:chgData name="Tegischer Lukas" userId="f78daebb-0565-485c-bd0e-1cd035e796ff" providerId="ADAL" clId="{1BD77E5D-AD63-42E5-92C4-823CC3F66884}" dt="2021-03-10T08:00:46.890" v="423" actId="1076"/>
          <ac:picMkLst>
            <pc:docMk/>
            <pc:sldMk cId="1152790701" sldId="316"/>
            <ac:picMk id="14" creationId="{053D7308-DE5D-4085-8981-CCF5F27D1668}"/>
          </ac:picMkLst>
        </pc:picChg>
      </pc:sldChg>
      <pc:sldChg chg="addSp delSp modSp add mod">
        <pc:chgData name="Tegischer Lukas" userId="f78daebb-0565-485c-bd0e-1cd035e796ff" providerId="ADAL" clId="{1BD77E5D-AD63-42E5-92C4-823CC3F66884}" dt="2021-03-10T08:01:10.410" v="430" actId="1076"/>
        <pc:sldMkLst>
          <pc:docMk/>
          <pc:sldMk cId="1047625321" sldId="317"/>
        </pc:sldMkLst>
        <pc:spChg chg="mod">
          <ac:chgData name="Tegischer Lukas" userId="f78daebb-0565-485c-bd0e-1cd035e796ff" providerId="ADAL" clId="{1BD77E5D-AD63-42E5-92C4-823CC3F66884}" dt="2021-03-10T08:01:10.410" v="430" actId="1076"/>
          <ac:spMkLst>
            <pc:docMk/>
            <pc:sldMk cId="1047625321" sldId="317"/>
            <ac:spMk id="2" creationId="{00000000-0000-0000-0000-000000000000}"/>
          </ac:spMkLst>
        </pc:spChg>
        <pc:spChg chg="del">
          <ac:chgData name="Tegischer Lukas" userId="f78daebb-0565-485c-bd0e-1cd035e796ff" providerId="ADAL" clId="{1BD77E5D-AD63-42E5-92C4-823CC3F66884}" dt="2021-03-10T07:59:03.459" v="402" actId="478"/>
          <ac:spMkLst>
            <pc:docMk/>
            <pc:sldMk cId="1047625321" sldId="317"/>
            <ac:spMk id="3" creationId="{3B5F603E-D9EA-4C3B-8803-B0FB2D63F4F2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6" creationId="{9FA6630F-E5C4-4F50-ABBF-CC11493292CA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7" creationId="{019B2011-D3CF-4D52-B68F-11BD7C366864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10" creationId="{3474B6AA-C743-4F89-9766-4EF2154644EE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11" creationId="{CB1FD612-B19B-418C-BCD2-E8AC237F15D7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12" creationId="{4900CBB0-0111-4369-8E65-C62AC6128D87}"/>
          </ac:spMkLst>
        </pc:spChg>
        <pc:graphicFrameChg chg="add mod modGraphic">
          <ac:chgData name="Tegischer Lukas" userId="f78daebb-0565-485c-bd0e-1cd035e796ff" providerId="ADAL" clId="{1BD77E5D-AD63-42E5-92C4-823CC3F66884}" dt="2021-03-10T08:01:08.210" v="429" actId="1076"/>
          <ac:graphicFrameMkLst>
            <pc:docMk/>
            <pc:sldMk cId="1047625321" sldId="317"/>
            <ac:graphicFrameMk id="4" creationId="{492E4C6A-342E-4407-8A0E-C6A5204C9FF9}"/>
          </ac:graphicFrameMkLst>
        </pc:graphicFrameChg>
        <pc:picChg chg="add del mod">
          <ac:chgData name="Tegischer Lukas" userId="f78daebb-0565-485c-bd0e-1cd035e796ff" providerId="ADAL" clId="{1BD77E5D-AD63-42E5-92C4-823CC3F66884}" dt="2021-03-10T08:01:04.058" v="428" actId="478"/>
          <ac:picMkLst>
            <pc:docMk/>
            <pc:sldMk cId="1047625321" sldId="317"/>
            <ac:picMk id="13" creationId="{0AFDCA3B-DE0A-49AA-AC10-9970A5D296E7}"/>
          </ac:picMkLst>
        </pc:picChg>
        <pc:picChg chg="mod">
          <ac:chgData name="Tegischer Lukas" userId="f78daebb-0565-485c-bd0e-1cd035e796ff" providerId="ADAL" clId="{1BD77E5D-AD63-42E5-92C4-823CC3F66884}" dt="2021-03-10T08:00:44.178" v="422" actId="1076"/>
          <ac:picMkLst>
            <pc:docMk/>
            <pc:sldMk cId="1047625321" sldId="317"/>
            <ac:picMk id="14" creationId="{053D7308-DE5D-4085-8981-CCF5F27D1668}"/>
          </ac:picMkLst>
        </pc:picChg>
      </pc:sldChg>
      <pc:sldChg chg="addSp delSp modSp add mod">
        <pc:chgData name="Tegischer Lukas" userId="f78daebb-0565-485c-bd0e-1cd035e796ff" providerId="ADAL" clId="{1BD77E5D-AD63-42E5-92C4-823CC3F66884}" dt="2021-03-10T08:01:30.810" v="438" actId="1076"/>
        <pc:sldMkLst>
          <pc:docMk/>
          <pc:sldMk cId="1223748339" sldId="318"/>
        </pc:sldMkLst>
        <pc:spChg chg="mod">
          <ac:chgData name="Tegischer Lukas" userId="f78daebb-0565-485c-bd0e-1cd035e796ff" providerId="ADAL" clId="{1BD77E5D-AD63-42E5-92C4-823CC3F66884}" dt="2021-03-10T08:01:15.729" v="433" actId="1076"/>
          <ac:spMkLst>
            <pc:docMk/>
            <pc:sldMk cId="1223748339" sldId="318"/>
            <ac:spMk id="2" creationId="{00000000-0000-0000-0000-000000000000}"/>
          </ac:spMkLst>
        </pc:spChg>
        <pc:graphicFrameChg chg="del">
          <ac:chgData name="Tegischer Lukas" userId="f78daebb-0565-485c-bd0e-1cd035e796ff" providerId="ADAL" clId="{1BD77E5D-AD63-42E5-92C4-823CC3F66884}" dt="2021-03-10T08:01:14.165" v="432" actId="478"/>
          <ac:graphicFrameMkLst>
            <pc:docMk/>
            <pc:sldMk cId="1223748339" sldId="318"/>
            <ac:graphicFrameMk id="4" creationId="{492E4C6A-342E-4407-8A0E-C6A5204C9FF9}"/>
          </ac:graphicFrameMkLst>
        </pc:graphicFrameChg>
        <pc:picChg chg="add mod">
          <ac:chgData name="Tegischer Lukas" userId="f78daebb-0565-485c-bd0e-1cd035e796ff" providerId="ADAL" clId="{1BD77E5D-AD63-42E5-92C4-823CC3F66884}" dt="2021-03-10T08:01:30.810" v="438" actId="1076"/>
          <ac:picMkLst>
            <pc:docMk/>
            <pc:sldMk cId="1223748339" sldId="318"/>
            <ac:picMk id="5" creationId="{12442393-5F30-4D19-A956-C64DA3486E6B}"/>
          </ac:picMkLst>
        </pc:picChg>
      </pc:sldChg>
      <pc:sldChg chg="addSp delSp modSp add mod modAnim">
        <pc:chgData name="Tegischer Lukas" userId="f78daebb-0565-485c-bd0e-1cd035e796ff" providerId="ADAL" clId="{1BD77E5D-AD63-42E5-92C4-823CC3F66884}" dt="2021-03-10T08:07:42.510" v="657"/>
        <pc:sldMkLst>
          <pc:docMk/>
          <pc:sldMk cId="1457261886" sldId="319"/>
        </pc:sldMkLst>
        <pc:spChg chg="mod">
          <ac:chgData name="Tegischer Lukas" userId="f78daebb-0565-485c-bd0e-1cd035e796ff" providerId="ADAL" clId="{1BD77E5D-AD63-42E5-92C4-823CC3F66884}" dt="2021-03-10T08:07:01.570" v="642" actId="1076"/>
          <ac:spMkLst>
            <pc:docMk/>
            <pc:sldMk cId="1457261886" sldId="319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8:06:59.193" v="641" actId="1076"/>
          <ac:spMkLst>
            <pc:docMk/>
            <pc:sldMk cId="1457261886" sldId="319"/>
            <ac:spMk id="3" creationId="{E65B697F-13D8-4E51-A068-4A6A780894E5}"/>
          </ac:spMkLst>
        </pc:spChg>
        <pc:spChg chg="add del mod">
          <ac:chgData name="Tegischer Lukas" userId="f78daebb-0565-485c-bd0e-1cd035e796ff" providerId="ADAL" clId="{1BD77E5D-AD63-42E5-92C4-823CC3F66884}" dt="2021-03-10T08:05:03.762" v="577" actId="478"/>
          <ac:spMkLst>
            <pc:docMk/>
            <pc:sldMk cId="1457261886" sldId="319"/>
            <ac:spMk id="4" creationId="{6FDF6C33-8A45-4B53-9B68-26BCCBF2AF15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6" creationId="{DF56D283-81F8-4778-9302-E8134935DA46}"/>
          </ac:spMkLst>
        </pc:spChg>
        <pc:spChg chg="add mod">
          <ac:chgData name="Tegischer Lukas" userId="f78daebb-0565-485c-bd0e-1cd035e796ff" providerId="ADAL" clId="{1BD77E5D-AD63-42E5-92C4-823CC3F66884}" dt="2021-03-10T08:07:32.937" v="653" actId="1076"/>
          <ac:spMkLst>
            <pc:docMk/>
            <pc:sldMk cId="1457261886" sldId="319"/>
            <ac:spMk id="7" creationId="{056FEA2B-90C6-4463-890C-28FABCF2D782}"/>
          </ac:spMkLst>
        </pc:spChg>
        <pc:spChg chg="add del mod">
          <ac:chgData name="Tegischer Lukas" userId="f78daebb-0565-485c-bd0e-1cd035e796ff" providerId="ADAL" clId="{1BD77E5D-AD63-42E5-92C4-823CC3F66884}" dt="2021-03-10T08:05:36.458" v="609" actId="478"/>
          <ac:spMkLst>
            <pc:docMk/>
            <pc:sldMk cId="1457261886" sldId="319"/>
            <ac:spMk id="8" creationId="{34E0F1F0-5971-4219-931B-2EE30BA8E4CA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9" creationId="{415B4EBE-5091-4BB4-810D-90331D00CBF8}"/>
          </ac:spMkLst>
        </pc:spChg>
        <pc:spChg chg="add mod">
          <ac:chgData name="Tegischer Lukas" userId="f78daebb-0565-485c-bd0e-1cd035e796ff" providerId="ADAL" clId="{1BD77E5D-AD63-42E5-92C4-823CC3F66884}" dt="2021-03-10T08:07:28.434" v="651" actId="207"/>
          <ac:spMkLst>
            <pc:docMk/>
            <pc:sldMk cId="1457261886" sldId="319"/>
            <ac:spMk id="10" creationId="{063C8AA7-BF29-46B2-9AF4-6D7AAA63762F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11" creationId="{4F677EE4-7AE5-4116-92BC-944C9E5AF408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12" creationId="{DBEEA67A-C70A-4915-A305-240FDDD8728D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13" creationId="{5F2F213D-7232-41A1-BE65-766922B49484}"/>
          </ac:spMkLst>
        </pc:spChg>
        <pc:picChg chg="del">
          <ac:chgData name="Tegischer Lukas" userId="f78daebb-0565-485c-bd0e-1cd035e796ff" providerId="ADAL" clId="{1BD77E5D-AD63-42E5-92C4-823CC3F66884}" dt="2021-03-10T08:02:03.889" v="455" actId="478"/>
          <ac:picMkLst>
            <pc:docMk/>
            <pc:sldMk cId="1457261886" sldId="319"/>
            <ac:picMk id="5" creationId="{12442393-5F30-4D19-A956-C64DA3486E6B}"/>
          </ac:picMkLst>
        </pc:picChg>
      </pc:sldChg>
      <pc:sldChg chg="addSp delSp modSp add mod delAnim modAnim">
        <pc:chgData name="Tegischer Lukas" userId="f78daebb-0565-485c-bd0e-1cd035e796ff" providerId="ADAL" clId="{1BD77E5D-AD63-42E5-92C4-823CC3F66884}" dt="2021-03-10T08:12:11.546" v="835" actId="1076"/>
        <pc:sldMkLst>
          <pc:docMk/>
          <pc:sldMk cId="407051604" sldId="320"/>
        </pc:sldMkLst>
        <pc:spChg chg="mod">
          <ac:chgData name="Tegischer Lukas" userId="f78daebb-0565-485c-bd0e-1cd035e796ff" providerId="ADAL" clId="{1BD77E5D-AD63-42E5-92C4-823CC3F66884}" dt="2021-03-10T08:12:11.546" v="835" actId="1076"/>
          <ac:spMkLst>
            <pc:docMk/>
            <pc:sldMk cId="407051604" sldId="320"/>
            <ac:spMk id="2" creationId="{00000000-0000-0000-0000-000000000000}"/>
          </ac:spMkLst>
        </pc:spChg>
        <pc:spChg chg="mod">
          <ac:chgData name="Tegischer Lukas" userId="f78daebb-0565-485c-bd0e-1cd035e796ff" providerId="ADAL" clId="{1BD77E5D-AD63-42E5-92C4-823CC3F66884}" dt="2021-03-10T08:12:07.433" v="833" actId="1076"/>
          <ac:spMkLst>
            <pc:docMk/>
            <pc:sldMk cId="407051604" sldId="320"/>
            <ac:spMk id="3" creationId="{E65B697F-13D8-4E51-A068-4A6A780894E5}"/>
          </ac:spMkLst>
        </pc:spChg>
        <pc:spChg chg="add mod">
          <ac:chgData name="Tegischer Lukas" userId="f78daebb-0565-485c-bd0e-1cd035e796ff" providerId="ADAL" clId="{1BD77E5D-AD63-42E5-92C4-823CC3F66884}" dt="2021-03-10T08:12:09.041" v="834" actId="1076"/>
          <ac:spMkLst>
            <pc:docMk/>
            <pc:sldMk cId="407051604" sldId="320"/>
            <ac:spMk id="4" creationId="{C02EFF20-6065-435C-A023-F9F5946229CF}"/>
          </ac:spMkLst>
        </pc:spChg>
        <pc:spChg chg="add mod">
          <ac:chgData name="Tegischer Lukas" userId="f78daebb-0565-485c-bd0e-1cd035e796ff" providerId="ADAL" clId="{1BD77E5D-AD63-42E5-92C4-823CC3F66884}" dt="2021-03-10T08:12:07.433" v="833" actId="1076"/>
          <ac:spMkLst>
            <pc:docMk/>
            <pc:sldMk cId="407051604" sldId="320"/>
            <ac:spMk id="5" creationId="{2168B74E-0135-4894-833F-CCEBC048A467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6" creationId="{DF56D283-81F8-4778-9302-E8134935DA46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7" creationId="{056FEA2B-90C6-4463-890C-28FABCF2D782}"/>
          </ac:spMkLst>
        </pc:spChg>
        <pc:spChg chg="add mod">
          <ac:chgData name="Tegischer Lukas" userId="f78daebb-0565-485c-bd0e-1cd035e796ff" providerId="ADAL" clId="{1BD77E5D-AD63-42E5-92C4-823CC3F66884}" dt="2021-03-10T08:12:07.433" v="833" actId="1076"/>
          <ac:spMkLst>
            <pc:docMk/>
            <pc:sldMk cId="407051604" sldId="320"/>
            <ac:spMk id="8" creationId="{75535B68-3BA4-4291-9370-A59F7A6E749C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9" creationId="{415B4EBE-5091-4BB4-810D-90331D00CBF8}"/>
          </ac:spMkLst>
        </pc:spChg>
        <pc:spChg chg="mod">
          <ac:chgData name="Tegischer Lukas" userId="f78daebb-0565-485c-bd0e-1cd035e796ff" providerId="ADAL" clId="{1BD77E5D-AD63-42E5-92C4-823CC3F66884}" dt="2021-03-10T08:12:07.433" v="833" actId="1076"/>
          <ac:spMkLst>
            <pc:docMk/>
            <pc:sldMk cId="407051604" sldId="320"/>
            <ac:spMk id="10" creationId="{063C8AA7-BF29-46B2-9AF4-6D7AAA63762F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11" creationId="{4F677EE4-7AE5-4116-92BC-944C9E5AF408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12" creationId="{DBEEA67A-C70A-4915-A305-240FDDD8728D}"/>
          </ac:spMkLst>
        </pc:spChg>
        <pc:spChg chg="del">
          <ac:chgData name="Tegischer Lukas" userId="f78daebb-0565-485c-bd0e-1cd035e796ff" providerId="ADAL" clId="{1BD77E5D-AD63-42E5-92C4-823CC3F66884}" dt="2021-03-10T08:09:27.953" v="780" actId="478"/>
          <ac:spMkLst>
            <pc:docMk/>
            <pc:sldMk cId="407051604" sldId="320"/>
            <ac:spMk id="13" creationId="{5F2F213D-7232-41A1-BE65-766922B49484}"/>
          </ac:spMkLst>
        </pc:spChg>
      </pc:sldChg>
      <pc:sldChg chg="addSp delSp modSp add mod delAnim modAnim">
        <pc:chgData name="Tegischer Lukas" userId="f78daebb-0565-485c-bd0e-1cd035e796ff" providerId="ADAL" clId="{1BD77E5D-AD63-42E5-92C4-823CC3F66884}" dt="2021-03-10T08:14:18.236" v="922"/>
        <pc:sldMkLst>
          <pc:docMk/>
          <pc:sldMk cId="373495819" sldId="321"/>
        </pc:sldMkLst>
        <pc:spChg chg="mod">
          <ac:chgData name="Tegischer Lukas" userId="f78daebb-0565-485c-bd0e-1cd035e796ff" providerId="ADAL" clId="{1BD77E5D-AD63-42E5-92C4-823CC3F66884}" dt="2021-03-10T08:12:55.897" v="868" actId="1076"/>
          <ac:spMkLst>
            <pc:docMk/>
            <pc:sldMk cId="373495819" sldId="321"/>
            <ac:spMk id="2" creationId="{00000000-0000-0000-0000-000000000000}"/>
          </ac:spMkLst>
        </pc:spChg>
        <pc:spChg chg="del">
          <ac:chgData name="Tegischer Lukas" userId="f78daebb-0565-485c-bd0e-1cd035e796ff" providerId="ADAL" clId="{1BD77E5D-AD63-42E5-92C4-823CC3F66884}" dt="2021-03-10T08:12:40.823" v="856" actId="478"/>
          <ac:spMkLst>
            <pc:docMk/>
            <pc:sldMk cId="373495819" sldId="321"/>
            <ac:spMk id="3" creationId="{E65B697F-13D8-4E51-A068-4A6A780894E5}"/>
          </ac:spMkLst>
        </pc:spChg>
        <pc:spChg chg="del">
          <ac:chgData name="Tegischer Lukas" userId="f78daebb-0565-485c-bd0e-1cd035e796ff" providerId="ADAL" clId="{1BD77E5D-AD63-42E5-92C4-823CC3F66884}" dt="2021-03-10T08:12:42.950" v="858" actId="478"/>
          <ac:spMkLst>
            <pc:docMk/>
            <pc:sldMk cId="373495819" sldId="321"/>
            <ac:spMk id="4" creationId="{C02EFF20-6065-435C-A023-F9F5946229CF}"/>
          </ac:spMkLst>
        </pc:spChg>
        <pc:spChg chg="del">
          <ac:chgData name="Tegischer Lukas" userId="f78daebb-0565-485c-bd0e-1cd035e796ff" providerId="ADAL" clId="{1BD77E5D-AD63-42E5-92C4-823CC3F66884}" dt="2021-03-10T08:12:41.937" v="857" actId="478"/>
          <ac:spMkLst>
            <pc:docMk/>
            <pc:sldMk cId="373495819" sldId="321"/>
            <ac:spMk id="5" creationId="{2168B74E-0135-4894-833F-CCEBC048A467}"/>
          </ac:spMkLst>
        </pc:spChg>
        <pc:spChg chg="add mod">
          <ac:chgData name="Tegischer Lukas" userId="f78daebb-0565-485c-bd0e-1cd035e796ff" providerId="ADAL" clId="{1BD77E5D-AD63-42E5-92C4-823CC3F66884}" dt="2021-03-10T08:12:58.009" v="869" actId="1076"/>
          <ac:spMkLst>
            <pc:docMk/>
            <pc:sldMk cId="373495819" sldId="321"/>
            <ac:spMk id="6" creationId="{FB99D101-8CD5-4AAD-9D41-69F84DA27C43}"/>
          </ac:spMkLst>
        </pc:spChg>
        <pc:spChg chg="mod">
          <ac:chgData name="Tegischer Lukas" userId="f78daebb-0565-485c-bd0e-1cd035e796ff" providerId="ADAL" clId="{1BD77E5D-AD63-42E5-92C4-823CC3F66884}" dt="2021-03-10T08:13:17.917" v="892" actId="1076"/>
          <ac:spMkLst>
            <pc:docMk/>
            <pc:sldMk cId="373495819" sldId="321"/>
            <ac:spMk id="8" creationId="{75535B68-3BA4-4291-9370-A59F7A6E749C}"/>
          </ac:spMkLst>
        </pc:spChg>
        <pc:spChg chg="del">
          <ac:chgData name="Tegischer Lukas" userId="f78daebb-0565-485c-bd0e-1cd035e796ff" providerId="ADAL" clId="{1BD77E5D-AD63-42E5-92C4-823CC3F66884}" dt="2021-03-10T08:12:27.344" v="839" actId="478"/>
          <ac:spMkLst>
            <pc:docMk/>
            <pc:sldMk cId="373495819" sldId="321"/>
            <ac:spMk id="10" creationId="{063C8AA7-BF29-46B2-9AF4-6D7AAA63762F}"/>
          </ac:spMkLst>
        </pc:spChg>
        <pc:spChg chg="add mod">
          <ac:chgData name="Tegischer Lukas" userId="f78daebb-0565-485c-bd0e-1cd035e796ff" providerId="ADAL" clId="{1BD77E5D-AD63-42E5-92C4-823CC3F66884}" dt="2021-03-10T08:13:13.678" v="891" actId="20577"/>
          <ac:spMkLst>
            <pc:docMk/>
            <pc:sldMk cId="373495819" sldId="321"/>
            <ac:spMk id="11" creationId="{D2025DE3-6304-42AD-BF2E-57C5D64BA08F}"/>
          </ac:spMkLst>
        </pc:spChg>
        <pc:spChg chg="add mod">
          <ac:chgData name="Tegischer Lukas" userId="f78daebb-0565-485c-bd0e-1cd035e796ff" providerId="ADAL" clId="{1BD77E5D-AD63-42E5-92C4-823CC3F66884}" dt="2021-03-10T08:13:51.482" v="920" actId="1076"/>
          <ac:spMkLst>
            <pc:docMk/>
            <pc:sldMk cId="373495819" sldId="321"/>
            <ac:spMk id="12" creationId="{F016E392-78FA-410F-8032-18900D3A0FD2}"/>
          </ac:spMkLst>
        </pc:spChg>
      </pc:sldChg>
      <pc:sldChg chg="addSp delSp modSp add mod delAnim modAnim">
        <pc:chgData name="Tegischer Lukas" userId="f78daebb-0565-485c-bd0e-1cd035e796ff" providerId="ADAL" clId="{1BD77E5D-AD63-42E5-92C4-823CC3F66884}" dt="2021-03-10T08:16:29.045" v="976"/>
        <pc:sldMkLst>
          <pc:docMk/>
          <pc:sldMk cId="1600575517" sldId="322"/>
        </pc:sldMkLst>
        <pc:spChg chg="del">
          <ac:chgData name="Tegischer Lukas" userId="f78daebb-0565-485c-bd0e-1cd035e796ff" providerId="ADAL" clId="{1BD77E5D-AD63-42E5-92C4-823CC3F66884}" dt="2021-03-10T08:14:41.769" v="927" actId="478"/>
          <ac:spMkLst>
            <pc:docMk/>
            <pc:sldMk cId="1600575517" sldId="322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8:14:53.969" v="934" actId="1076"/>
          <ac:spMkLst>
            <pc:docMk/>
            <pc:sldMk cId="1600575517" sldId="322"/>
            <ac:spMk id="3" creationId="{7889C1D2-43F4-4C0C-B62A-5F9BBF6A4AB6}"/>
          </ac:spMkLst>
        </pc:spChg>
        <pc:spChg chg="add mod">
          <ac:chgData name="Tegischer Lukas" userId="f78daebb-0565-485c-bd0e-1cd035e796ff" providerId="ADAL" clId="{1BD77E5D-AD63-42E5-92C4-823CC3F66884}" dt="2021-03-10T08:15:10.266" v="941" actId="1076"/>
          <ac:spMkLst>
            <pc:docMk/>
            <pc:sldMk cId="1600575517" sldId="322"/>
            <ac:spMk id="4" creationId="{51F6B8C6-52D8-460D-82AE-65530507DAF2}"/>
          </ac:spMkLst>
        </pc:spChg>
        <pc:spChg chg="mod">
          <ac:chgData name="Tegischer Lukas" userId="f78daebb-0565-485c-bd0e-1cd035e796ff" providerId="ADAL" clId="{1BD77E5D-AD63-42E5-92C4-823CC3F66884}" dt="2021-03-10T08:14:50.685" v="933" actId="207"/>
          <ac:spMkLst>
            <pc:docMk/>
            <pc:sldMk cId="1600575517" sldId="322"/>
            <ac:spMk id="6" creationId="{FB99D101-8CD5-4AAD-9D41-69F84DA27C43}"/>
          </ac:spMkLst>
        </pc:spChg>
        <pc:spChg chg="del">
          <ac:chgData name="Tegischer Lukas" userId="f78daebb-0565-485c-bd0e-1cd035e796ff" providerId="ADAL" clId="{1BD77E5D-AD63-42E5-92C4-823CC3F66884}" dt="2021-03-10T08:14:40.423" v="926" actId="478"/>
          <ac:spMkLst>
            <pc:docMk/>
            <pc:sldMk cId="1600575517" sldId="322"/>
            <ac:spMk id="8" creationId="{75535B68-3BA4-4291-9370-A59F7A6E749C}"/>
          </ac:spMkLst>
        </pc:spChg>
        <pc:spChg chg="add mod">
          <ac:chgData name="Tegischer Lukas" userId="f78daebb-0565-485c-bd0e-1cd035e796ff" providerId="ADAL" clId="{1BD77E5D-AD63-42E5-92C4-823CC3F66884}" dt="2021-03-10T08:15:16.442" v="946" actId="20577"/>
          <ac:spMkLst>
            <pc:docMk/>
            <pc:sldMk cId="1600575517" sldId="322"/>
            <ac:spMk id="10" creationId="{382C1CBE-7DDD-4EE3-89F6-3BC18BF16079}"/>
          </ac:spMkLst>
        </pc:spChg>
        <pc:spChg chg="del">
          <ac:chgData name="Tegischer Lukas" userId="f78daebb-0565-485c-bd0e-1cd035e796ff" providerId="ADAL" clId="{1BD77E5D-AD63-42E5-92C4-823CC3F66884}" dt="2021-03-10T08:14:38.452" v="924" actId="478"/>
          <ac:spMkLst>
            <pc:docMk/>
            <pc:sldMk cId="1600575517" sldId="322"/>
            <ac:spMk id="11" creationId="{D2025DE3-6304-42AD-BF2E-57C5D64BA08F}"/>
          </ac:spMkLst>
        </pc:spChg>
        <pc:spChg chg="del">
          <ac:chgData name="Tegischer Lukas" userId="f78daebb-0565-485c-bd0e-1cd035e796ff" providerId="ADAL" clId="{1BD77E5D-AD63-42E5-92C4-823CC3F66884}" dt="2021-03-10T08:14:39.625" v="925" actId="478"/>
          <ac:spMkLst>
            <pc:docMk/>
            <pc:sldMk cId="1600575517" sldId="322"/>
            <ac:spMk id="12" creationId="{F016E392-78FA-410F-8032-18900D3A0FD2}"/>
          </ac:spMkLst>
        </pc:spChg>
      </pc:sldChg>
      <pc:sldChg chg="addSp delSp modSp add mod ord addAnim delAnim modAnim">
        <pc:chgData name="Tegischer Lukas" userId="f78daebb-0565-485c-bd0e-1cd035e796ff" providerId="ADAL" clId="{1BD77E5D-AD63-42E5-92C4-823CC3F66884}" dt="2021-03-10T08:16:31.387" v="977"/>
        <pc:sldMkLst>
          <pc:docMk/>
          <pc:sldMk cId="3358788559" sldId="323"/>
        </pc:sldMkLst>
        <pc:spChg chg="del">
          <ac:chgData name="Tegischer Lukas" userId="f78daebb-0565-485c-bd0e-1cd035e796ff" providerId="ADAL" clId="{1BD77E5D-AD63-42E5-92C4-823CC3F66884}" dt="2021-03-10T08:15:40.258" v="955" actId="478"/>
          <ac:spMkLst>
            <pc:docMk/>
            <pc:sldMk cId="3358788559" sldId="323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8:15:56.249" v="961" actId="1076"/>
          <ac:spMkLst>
            <pc:docMk/>
            <pc:sldMk cId="3358788559" sldId="323"/>
            <ac:spMk id="3" creationId="{A570FB4D-55F1-464D-9A81-80EDD979BD0A}"/>
          </ac:spMkLst>
        </pc:spChg>
        <pc:spChg chg="add mod">
          <ac:chgData name="Tegischer Lukas" userId="f78daebb-0565-485c-bd0e-1cd035e796ff" providerId="ADAL" clId="{1BD77E5D-AD63-42E5-92C4-823CC3F66884}" dt="2021-03-10T08:16:11.258" v="968" actId="403"/>
          <ac:spMkLst>
            <pc:docMk/>
            <pc:sldMk cId="3358788559" sldId="323"/>
            <ac:spMk id="4" creationId="{1AF3865D-50E9-47D6-A98E-F0CCE747C495}"/>
          </ac:spMkLst>
        </pc:spChg>
        <pc:spChg chg="add del mod">
          <ac:chgData name="Tegischer Lukas" userId="f78daebb-0565-485c-bd0e-1cd035e796ff" providerId="ADAL" clId="{1BD77E5D-AD63-42E5-92C4-823CC3F66884}" dt="2021-03-10T08:16:09.600" v="966"/>
          <ac:spMkLst>
            <pc:docMk/>
            <pc:sldMk cId="3358788559" sldId="323"/>
            <ac:spMk id="5" creationId="{C1BE36FC-5552-43C4-8D3A-9B75F27F51E5}"/>
          </ac:spMkLst>
        </pc:spChg>
        <pc:spChg chg="add del">
          <ac:chgData name="Tegischer Lukas" userId="f78daebb-0565-485c-bd0e-1cd035e796ff" providerId="ADAL" clId="{1BD77E5D-AD63-42E5-92C4-823CC3F66884}" dt="2021-03-10T08:15:38.360" v="953" actId="478"/>
          <ac:spMkLst>
            <pc:docMk/>
            <pc:sldMk cId="3358788559" sldId="323"/>
            <ac:spMk id="6" creationId="{FB99D101-8CD5-4AAD-9D41-69F84DA27C43}"/>
          </ac:spMkLst>
        </pc:spChg>
        <pc:spChg chg="add del">
          <ac:chgData name="Tegischer Lukas" userId="f78daebb-0565-485c-bd0e-1cd035e796ff" providerId="ADAL" clId="{1BD77E5D-AD63-42E5-92C4-823CC3F66884}" dt="2021-03-10T08:15:39.125" v="954" actId="478"/>
          <ac:spMkLst>
            <pc:docMk/>
            <pc:sldMk cId="3358788559" sldId="323"/>
            <ac:spMk id="8" creationId="{75535B68-3BA4-4291-9370-A59F7A6E749C}"/>
          </ac:spMkLst>
        </pc:spChg>
        <pc:spChg chg="del">
          <ac:chgData name="Tegischer Lukas" userId="f78daebb-0565-485c-bd0e-1cd035e796ff" providerId="ADAL" clId="{1BD77E5D-AD63-42E5-92C4-823CC3F66884}" dt="2021-03-10T08:15:33.297" v="950" actId="478"/>
          <ac:spMkLst>
            <pc:docMk/>
            <pc:sldMk cId="3358788559" sldId="323"/>
            <ac:spMk id="11" creationId="{D2025DE3-6304-42AD-BF2E-57C5D64BA08F}"/>
          </ac:spMkLst>
        </pc:spChg>
        <pc:spChg chg="mod">
          <ac:chgData name="Tegischer Lukas" userId="f78daebb-0565-485c-bd0e-1cd035e796ff" providerId="ADAL" clId="{1BD77E5D-AD63-42E5-92C4-823CC3F66884}" dt="2021-03-10T08:15:45.057" v="957" actId="207"/>
          <ac:spMkLst>
            <pc:docMk/>
            <pc:sldMk cId="3358788559" sldId="323"/>
            <ac:spMk id="12" creationId="{F016E392-78FA-410F-8032-18900D3A0FD2}"/>
          </ac:spMkLst>
        </pc:spChg>
        <pc:spChg chg="add mod">
          <ac:chgData name="Tegischer Lukas" userId="f78daebb-0565-485c-bd0e-1cd035e796ff" providerId="ADAL" clId="{1BD77E5D-AD63-42E5-92C4-823CC3F66884}" dt="2021-03-10T08:16:24.424" v="975" actId="1076"/>
          <ac:spMkLst>
            <pc:docMk/>
            <pc:sldMk cId="3358788559" sldId="323"/>
            <ac:spMk id="13" creationId="{42100F84-6684-46A1-B851-2564CA841455}"/>
          </ac:spMkLst>
        </pc:spChg>
        <pc:picChg chg="add del">
          <ac:chgData name="Tegischer Lukas" userId="f78daebb-0565-485c-bd0e-1cd035e796ff" providerId="ADAL" clId="{1BD77E5D-AD63-42E5-92C4-823CC3F66884}" dt="2021-03-10T08:15:36.834" v="952" actId="478"/>
          <ac:picMkLst>
            <pc:docMk/>
            <pc:sldMk cId="3358788559" sldId="323"/>
            <ac:picMk id="14" creationId="{053D7308-DE5D-4085-8981-CCF5F27D1668}"/>
          </ac:picMkLst>
        </pc:picChg>
      </pc:sldChg>
    </pc:docChg>
  </pc:docChgLst>
  <pc:docChgLst>
    <pc:chgData name="Tegischer Lukas" userId="f78daebb-0565-485c-bd0e-1cd035e796ff" providerId="ADAL" clId="{F8FB3C75-3FE4-4EE0-897C-3AFDA16A9C37}"/>
    <pc:docChg chg="custSel addSld delSld modSld">
      <pc:chgData name="Tegischer Lukas" userId="f78daebb-0565-485c-bd0e-1cd035e796ff" providerId="ADAL" clId="{F8FB3C75-3FE4-4EE0-897C-3AFDA16A9C37}" dt="2022-04-09T17:44:51.314" v="755" actId="166"/>
      <pc:docMkLst>
        <pc:docMk/>
      </pc:docMkLst>
      <pc:sldChg chg="modSp mod">
        <pc:chgData name="Tegischer Lukas" userId="f78daebb-0565-485c-bd0e-1cd035e796ff" providerId="ADAL" clId="{F8FB3C75-3FE4-4EE0-897C-3AFDA16A9C37}" dt="2022-04-09T17:40:46.642" v="616" actId="113"/>
        <pc:sldMkLst>
          <pc:docMk/>
          <pc:sldMk cId="336392357" sldId="256"/>
        </pc:sldMkLst>
        <pc:spChg chg="mod">
          <ac:chgData name="Tegischer Lukas" userId="f78daebb-0565-485c-bd0e-1cd035e796ff" providerId="ADAL" clId="{F8FB3C75-3FE4-4EE0-897C-3AFDA16A9C37}" dt="2022-04-09T17:40:46.642" v="616" actId="113"/>
          <ac:spMkLst>
            <pc:docMk/>
            <pc:sldMk cId="336392357" sldId="256"/>
            <ac:spMk id="2" creationId="{00000000-0000-0000-0000-000000000000}"/>
          </ac:spMkLst>
        </pc:spChg>
      </pc:sldChg>
      <pc:sldChg chg="addSp modSp mod setBg">
        <pc:chgData name="Tegischer Lukas" userId="f78daebb-0565-485c-bd0e-1cd035e796ff" providerId="ADAL" clId="{F8FB3C75-3FE4-4EE0-897C-3AFDA16A9C37}" dt="2022-04-09T17:44:51.314" v="755" actId="166"/>
        <pc:sldMkLst>
          <pc:docMk/>
          <pc:sldMk cId="3932101437" sldId="291"/>
        </pc:sldMkLst>
        <pc:spChg chg="add mod">
          <ac:chgData name="Tegischer Lukas" userId="f78daebb-0565-485c-bd0e-1cd035e796ff" providerId="ADAL" clId="{F8FB3C75-3FE4-4EE0-897C-3AFDA16A9C37}" dt="2022-04-09T17:44:42.945" v="754" actId="207"/>
          <ac:spMkLst>
            <pc:docMk/>
            <pc:sldMk cId="3932101437" sldId="291"/>
            <ac:spMk id="3" creationId="{B68F1173-7CEC-4D38-B361-E0FBA7A65E97}"/>
          </ac:spMkLst>
        </pc:spChg>
        <pc:spChg chg="mod ord">
          <ac:chgData name="Tegischer Lukas" userId="f78daebb-0565-485c-bd0e-1cd035e796ff" providerId="ADAL" clId="{F8FB3C75-3FE4-4EE0-897C-3AFDA16A9C37}" dt="2022-04-09T17:44:51.314" v="755" actId="166"/>
          <ac:spMkLst>
            <pc:docMk/>
            <pc:sldMk cId="3932101437" sldId="291"/>
            <ac:spMk id="6" creationId="{94E0EE5C-E164-4D22-9741-486714283553}"/>
          </ac:spMkLst>
        </pc:spChg>
      </pc:sldChg>
      <pc:sldChg chg="addSp delSp modSp del mod delAnim">
        <pc:chgData name="Tegischer Lukas" userId="f78daebb-0565-485c-bd0e-1cd035e796ff" providerId="ADAL" clId="{F8FB3C75-3FE4-4EE0-897C-3AFDA16A9C37}" dt="2022-04-09T17:40:55.231" v="617" actId="47"/>
        <pc:sldMkLst>
          <pc:docMk/>
          <pc:sldMk cId="2738696002" sldId="324"/>
        </pc:sldMkLst>
        <pc:spChg chg="mod">
          <ac:chgData name="Tegischer Lukas" userId="f78daebb-0565-485c-bd0e-1cd035e796ff" providerId="ADAL" clId="{F8FB3C75-3FE4-4EE0-897C-3AFDA16A9C37}" dt="2022-04-09T17:31:00.803" v="168" actId="1076"/>
          <ac:spMkLst>
            <pc:docMk/>
            <pc:sldMk cId="2738696002" sldId="324"/>
            <ac:spMk id="4" creationId="{C427B5BC-E2AB-4596-857C-DA06F86C68EB}"/>
          </ac:spMkLst>
        </pc:spChg>
        <pc:spChg chg="add mod">
          <ac:chgData name="Tegischer Lukas" userId="f78daebb-0565-485c-bd0e-1cd035e796ff" providerId="ADAL" clId="{F8FB3C75-3FE4-4EE0-897C-3AFDA16A9C37}" dt="2022-04-09T17:30:59.049" v="167" actId="1076"/>
          <ac:spMkLst>
            <pc:docMk/>
            <pc:sldMk cId="2738696002" sldId="324"/>
            <ac:spMk id="9" creationId="{B01F0AB9-4675-4DBD-B7CE-7C26C272EB65}"/>
          </ac:spMkLst>
        </pc:spChg>
        <pc:spChg chg="del">
          <ac:chgData name="Tegischer Lukas" userId="f78daebb-0565-485c-bd0e-1cd035e796ff" providerId="ADAL" clId="{F8FB3C75-3FE4-4EE0-897C-3AFDA16A9C37}" dt="2022-04-09T17:27:38.926" v="93" actId="478"/>
          <ac:spMkLst>
            <pc:docMk/>
            <pc:sldMk cId="2738696002" sldId="324"/>
            <ac:spMk id="12" creationId="{A99615C6-399B-4D60-8C1D-72D33F171187}"/>
          </ac:spMkLst>
        </pc:spChg>
        <pc:spChg chg="del">
          <ac:chgData name="Tegischer Lukas" userId="f78daebb-0565-485c-bd0e-1cd035e796ff" providerId="ADAL" clId="{F8FB3C75-3FE4-4EE0-897C-3AFDA16A9C37}" dt="2022-04-09T17:27:43.008" v="95" actId="478"/>
          <ac:spMkLst>
            <pc:docMk/>
            <pc:sldMk cId="2738696002" sldId="324"/>
            <ac:spMk id="15" creationId="{068DB233-6688-4D2F-BAA5-9F563E89E20B}"/>
          </ac:spMkLst>
        </pc:spChg>
        <pc:graphicFrameChg chg="add del mod">
          <ac:chgData name="Tegischer Lukas" userId="f78daebb-0565-485c-bd0e-1cd035e796ff" providerId="ADAL" clId="{F8FB3C75-3FE4-4EE0-897C-3AFDA16A9C37}" dt="2022-04-09T17:27:47.248" v="97"/>
          <ac:graphicFrameMkLst>
            <pc:docMk/>
            <pc:sldMk cId="2738696002" sldId="324"/>
            <ac:graphicFrameMk id="2" creationId="{64AB7F8F-ECB2-4B57-894B-2343CA0D0504}"/>
          </ac:graphicFrameMkLst>
        </pc:graphicFrameChg>
        <pc:picChg chg="del">
          <ac:chgData name="Tegischer Lukas" userId="f78daebb-0565-485c-bd0e-1cd035e796ff" providerId="ADAL" clId="{F8FB3C75-3FE4-4EE0-897C-3AFDA16A9C37}" dt="2022-04-09T17:27:39.546" v="94" actId="478"/>
          <ac:picMkLst>
            <pc:docMk/>
            <pc:sldMk cId="2738696002" sldId="324"/>
            <ac:picMk id="16" creationId="{0064BDE7-1F63-490E-9D74-7EC928C9D7AC}"/>
          </ac:picMkLst>
        </pc:picChg>
      </pc:sldChg>
      <pc:sldChg chg="addSp delSp modSp add del mod">
        <pc:chgData name="Tegischer Lukas" userId="f78daebb-0565-485c-bd0e-1cd035e796ff" providerId="ADAL" clId="{F8FB3C75-3FE4-4EE0-897C-3AFDA16A9C37}" dt="2022-04-09T17:40:56.286" v="618" actId="47"/>
        <pc:sldMkLst>
          <pc:docMk/>
          <pc:sldMk cId="3277744939" sldId="325"/>
        </pc:sldMkLst>
        <pc:spChg chg="mod">
          <ac:chgData name="Tegischer Lukas" userId="f78daebb-0565-485c-bd0e-1cd035e796ff" providerId="ADAL" clId="{F8FB3C75-3FE4-4EE0-897C-3AFDA16A9C37}" dt="2022-04-09T17:31:05.775" v="170" actId="1076"/>
          <ac:spMkLst>
            <pc:docMk/>
            <pc:sldMk cId="3277744939" sldId="325"/>
            <ac:spMk id="4" creationId="{C427B5BC-E2AB-4596-857C-DA06F86C68EB}"/>
          </ac:spMkLst>
        </pc:spChg>
        <pc:spChg chg="add mod">
          <ac:chgData name="Tegischer Lukas" userId="f78daebb-0565-485c-bd0e-1cd035e796ff" providerId="ADAL" clId="{F8FB3C75-3FE4-4EE0-897C-3AFDA16A9C37}" dt="2022-04-09T17:31:28.877" v="183" actId="207"/>
          <ac:spMkLst>
            <pc:docMk/>
            <pc:sldMk cId="3277744939" sldId="325"/>
            <ac:spMk id="6" creationId="{2450C747-9B0A-416D-8C51-4E4BCFDF2B5E}"/>
          </ac:spMkLst>
        </pc:spChg>
        <pc:spChg chg="add mod">
          <ac:chgData name="Tegischer Lukas" userId="f78daebb-0565-485c-bd0e-1cd035e796ff" providerId="ADAL" clId="{F8FB3C75-3FE4-4EE0-897C-3AFDA16A9C37}" dt="2022-04-09T17:33:20.807" v="237" actId="20577"/>
          <ac:spMkLst>
            <pc:docMk/>
            <pc:sldMk cId="3277744939" sldId="325"/>
            <ac:spMk id="8" creationId="{7462CCFB-48CD-4F04-8C0F-C288664C91BF}"/>
          </ac:spMkLst>
        </pc:spChg>
        <pc:spChg chg="del">
          <ac:chgData name="Tegischer Lukas" userId="f78daebb-0565-485c-bd0e-1cd035e796ff" providerId="ADAL" clId="{F8FB3C75-3FE4-4EE0-897C-3AFDA16A9C37}" dt="2022-04-09T17:31:07.193" v="171" actId="478"/>
          <ac:spMkLst>
            <pc:docMk/>
            <pc:sldMk cId="3277744939" sldId="325"/>
            <ac:spMk id="9" creationId="{B01F0AB9-4675-4DBD-B7CE-7C26C272EB65}"/>
          </ac:spMkLst>
        </pc:spChg>
        <pc:spChg chg="add mod">
          <ac:chgData name="Tegischer Lukas" userId="f78daebb-0565-485c-bd0e-1cd035e796ff" providerId="ADAL" clId="{F8FB3C75-3FE4-4EE0-897C-3AFDA16A9C37}" dt="2022-04-09T17:33:34.587" v="257" actId="2711"/>
          <ac:spMkLst>
            <pc:docMk/>
            <pc:sldMk cId="3277744939" sldId="325"/>
            <ac:spMk id="10" creationId="{55CE9C38-FA7D-425D-B762-E9A9D5023016}"/>
          </ac:spMkLst>
        </pc:spChg>
      </pc:sldChg>
      <pc:sldChg chg="addSp delSp modSp add del mod">
        <pc:chgData name="Tegischer Lukas" userId="f78daebb-0565-485c-bd0e-1cd035e796ff" providerId="ADAL" clId="{F8FB3C75-3FE4-4EE0-897C-3AFDA16A9C37}" dt="2022-04-09T17:40:57.035" v="619" actId="47"/>
        <pc:sldMkLst>
          <pc:docMk/>
          <pc:sldMk cId="2659771693" sldId="326"/>
        </pc:sldMkLst>
        <pc:spChg chg="del">
          <ac:chgData name="Tegischer Lukas" userId="f78daebb-0565-485c-bd0e-1cd035e796ff" providerId="ADAL" clId="{F8FB3C75-3FE4-4EE0-897C-3AFDA16A9C37}" dt="2022-04-09T17:31:35.697" v="185" actId="478"/>
          <ac:spMkLst>
            <pc:docMk/>
            <pc:sldMk cId="2659771693" sldId="326"/>
            <ac:spMk id="6" creationId="{2450C747-9B0A-416D-8C51-4E4BCFDF2B5E}"/>
          </ac:spMkLst>
        </pc:spChg>
        <pc:spChg chg="add mod">
          <ac:chgData name="Tegischer Lukas" userId="f78daebb-0565-485c-bd0e-1cd035e796ff" providerId="ADAL" clId="{F8FB3C75-3FE4-4EE0-897C-3AFDA16A9C37}" dt="2022-04-09T17:31:48.904" v="193" actId="207"/>
          <ac:spMkLst>
            <pc:docMk/>
            <pc:sldMk cId="2659771693" sldId="326"/>
            <ac:spMk id="7" creationId="{34230465-2D72-485C-9846-0A8E5BF70239}"/>
          </ac:spMkLst>
        </pc:spChg>
        <pc:spChg chg="add mod">
          <ac:chgData name="Tegischer Lukas" userId="f78daebb-0565-485c-bd0e-1cd035e796ff" providerId="ADAL" clId="{F8FB3C75-3FE4-4EE0-897C-3AFDA16A9C37}" dt="2022-04-09T17:33:49.310" v="268" actId="20577"/>
          <ac:spMkLst>
            <pc:docMk/>
            <pc:sldMk cId="2659771693" sldId="326"/>
            <ac:spMk id="8" creationId="{15BBF40E-7B6E-4B14-B4AE-C60B9D4F0A8C}"/>
          </ac:spMkLst>
        </pc:spChg>
        <pc:spChg chg="add mod">
          <ac:chgData name="Tegischer Lukas" userId="f78daebb-0565-485c-bd0e-1cd035e796ff" providerId="ADAL" clId="{F8FB3C75-3FE4-4EE0-897C-3AFDA16A9C37}" dt="2022-04-09T17:33:38.921" v="258"/>
          <ac:spMkLst>
            <pc:docMk/>
            <pc:sldMk cId="2659771693" sldId="326"/>
            <ac:spMk id="9" creationId="{3FBB7D44-C82A-4F8E-B7EF-B3FBB9D7662F}"/>
          </ac:spMkLst>
        </pc:spChg>
      </pc:sldChg>
      <pc:sldChg chg="addSp delSp modSp add del mod">
        <pc:chgData name="Tegischer Lukas" userId="f78daebb-0565-485c-bd0e-1cd035e796ff" providerId="ADAL" clId="{F8FB3C75-3FE4-4EE0-897C-3AFDA16A9C37}" dt="2022-04-09T17:40:57.469" v="620" actId="47"/>
        <pc:sldMkLst>
          <pc:docMk/>
          <pc:sldMk cId="3260970280" sldId="327"/>
        </pc:sldMkLst>
        <pc:spChg chg="add mod">
          <ac:chgData name="Tegischer Lukas" userId="f78daebb-0565-485c-bd0e-1cd035e796ff" providerId="ADAL" clId="{F8FB3C75-3FE4-4EE0-897C-3AFDA16A9C37}" dt="2022-04-09T17:32:10.578" v="205" actId="403"/>
          <ac:spMkLst>
            <pc:docMk/>
            <pc:sldMk cId="3260970280" sldId="327"/>
            <ac:spMk id="6" creationId="{DDC2A099-9D48-47BD-A4E4-9C03B8DBA105}"/>
          </ac:spMkLst>
        </pc:spChg>
        <pc:spChg chg="del">
          <ac:chgData name="Tegischer Lukas" userId="f78daebb-0565-485c-bd0e-1cd035e796ff" providerId="ADAL" clId="{F8FB3C75-3FE4-4EE0-897C-3AFDA16A9C37}" dt="2022-04-09T17:31:53.672" v="195" actId="478"/>
          <ac:spMkLst>
            <pc:docMk/>
            <pc:sldMk cId="3260970280" sldId="327"/>
            <ac:spMk id="7" creationId="{34230465-2D72-485C-9846-0A8E5BF70239}"/>
          </ac:spMkLst>
        </pc:spChg>
        <pc:spChg chg="add mod">
          <ac:chgData name="Tegischer Lukas" userId="f78daebb-0565-485c-bd0e-1cd035e796ff" providerId="ADAL" clId="{F8FB3C75-3FE4-4EE0-897C-3AFDA16A9C37}" dt="2022-04-09T17:34:00.966" v="276" actId="403"/>
          <ac:spMkLst>
            <pc:docMk/>
            <pc:sldMk cId="3260970280" sldId="327"/>
            <ac:spMk id="8" creationId="{A8F03A83-9CAB-43F7-9415-0C0B54651DFD}"/>
          </ac:spMkLst>
        </pc:spChg>
        <pc:spChg chg="add mod">
          <ac:chgData name="Tegischer Lukas" userId="f78daebb-0565-485c-bd0e-1cd035e796ff" providerId="ADAL" clId="{F8FB3C75-3FE4-4EE0-897C-3AFDA16A9C37}" dt="2022-04-09T17:33:39.593" v="259"/>
          <ac:spMkLst>
            <pc:docMk/>
            <pc:sldMk cId="3260970280" sldId="327"/>
            <ac:spMk id="9" creationId="{37638CA1-B485-4593-8D62-107F900C4D1E}"/>
          </ac:spMkLst>
        </pc:spChg>
      </pc:sldChg>
      <pc:sldChg chg="addSp delSp modSp add del mod">
        <pc:chgData name="Tegischer Lukas" userId="f78daebb-0565-485c-bd0e-1cd035e796ff" providerId="ADAL" clId="{F8FB3C75-3FE4-4EE0-897C-3AFDA16A9C37}" dt="2022-04-09T17:40:57.814" v="621" actId="47"/>
        <pc:sldMkLst>
          <pc:docMk/>
          <pc:sldMk cId="171140579" sldId="328"/>
        </pc:sldMkLst>
        <pc:spChg chg="del">
          <ac:chgData name="Tegischer Lukas" userId="f78daebb-0565-485c-bd0e-1cd035e796ff" providerId="ADAL" clId="{F8FB3C75-3FE4-4EE0-897C-3AFDA16A9C37}" dt="2022-04-09T17:32:17.483" v="207" actId="478"/>
          <ac:spMkLst>
            <pc:docMk/>
            <pc:sldMk cId="171140579" sldId="328"/>
            <ac:spMk id="6" creationId="{DDC2A099-9D48-47BD-A4E4-9C03B8DBA105}"/>
          </ac:spMkLst>
        </pc:spChg>
        <pc:spChg chg="add mod">
          <ac:chgData name="Tegischer Lukas" userId="f78daebb-0565-485c-bd0e-1cd035e796ff" providerId="ADAL" clId="{F8FB3C75-3FE4-4EE0-897C-3AFDA16A9C37}" dt="2022-04-09T17:32:32.001" v="217" actId="1076"/>
          <ac:spMkLst>
            <pc:docMk/>
            <pc:sldMk cId="171140579" sldId="328"/>
            <ac:spMk id="7" creationId="{AC6FFF30-DBBC-460E-A605-51E81A4FE09B}"/>
          </ac:spMkLst>
        </pc:spChg>
        <pc:spChg chg="add mod">
          <ac:chgData name="Tegischer Lukas" userId="f78daebb-0565-485c-bd0e-1cd035e796ff" providerId="ADAL" clId="{F8FB3C75-3FE4-4EE0-897C-3AFDA16A9C37}" dt="2022-04-09T17:34:07.746" v="281" actId="20577"/>
          <ac:spMkLst>
            <pc:docMk/>
            <pc:sldMk cId="171140579" sldId="328"/>
            <ac:spMk id="8" creationId="{F73792FB-A0B4-4446-B09B-16C5EF3F998C}"/>
          </ac:spMkLst>
        </pc:spChg>
        <pc:spChg chg="add mod">
          <ac:chgData name="Tegischer Lukas" userId="f78daebb-0565-485c-bd0e-1cd035e796ff" providerId="ADAL" clId="{F8FB3C75-3FE4-4EE0-897C-3AFDA16A9C37}" dt="2022-04-09T17:33:40.123" v="260"/>
          <ac:spMkLst>
            <pc:docMk/>
            <pc:sldMk cId="171140579" sldId="328"/>
            <ac:spMk id="9" creationId="{E3897DAF-5C1B-41F1-AAB8-E385BAAD33A6}"/>
          </ac:spMkLst>
        </pc:spChg>
        <pc:spChg chg="add mod">
          <ac:chgData name="Tegischer Lukas" userId="f78daebb-0565-485c-bd0e-1cd035e796ff" providerId="ADAL" clId="{F8FB3C75-3FE4-4EE0-897C-3AFDA16A9C37}" dt="2022-04-09T17:34:50.741" v="313" actId="113"/>
          <ac:spMkLst>
            <pc:docMk/>
            <pc:sldMk cId="171140579" sldId="328"/>
            <ac:spMk id="10" creationId="{2E521672-E119-44F1-A446-496DD738FCF5}"/>
          </ac:spMkLst>
        </pc:spChg>
      </pc:sldChg>
      <pc:sldChg chg="addSp delSp modSp add del mod">
        <pc:chgData name="Tegischer Lukas" userId="f78daebb-0565-485c-bd0e-1cd035e796ff" providerId="ADAL" clId="{F8FB3C75-3FE4-4EE0-897C-3AFDA16A9C37}" dt="2022-04-09T17:40:58.361" v="622" actId="47"/>
        <pc:sldMkLst>
          <pc:docMk/>
          <pc:sldMk cId="863299558" sldId="329"/>
        </pc:sldMkLst>
        <pc:spChg chg="add mod">
          <ac:chgData name="Tegischer Lukas" userId="f78daebb-0565-485c-bd0e-1cd035e796ff" providerId="ADAL" clId="{F8FB3C75-3FE4-4EE0-897C-3AFDA16A9C37}" dt="2022-04-09T17:32:47.713" v="229" actId="1076"/>
          <ac:spMkLst>
            <pc:docMk/>
            <pc:sldMk cId="863299558" sldId="329"/>
            <ac:spMk id="6" creationId="{AEFF5D54-DF9A-41EE-9F46-207E45FC62C4}"/>
          </ac:spMkLst>
        </pc:spChg>
        <pc:spChg chg="del">
          <ac:chgData name="Tegischer Lukas" userId="f78daebb-0565-485c-bd0e-1cd035e796ff" providerId="ADAL" clId="{F8FB3C75-3FE4-4EE0-897C-3AFDA16A9C37}" dt="2022-04-09T17:32:39.189" v="220" actId="478"/>
          <ac:spMkLst>
            <pc:docMk/>
            <pc:sldMk cId="863299558" sldId="329"/>
            <ac:spMk id="7" creationId="{AC6FFF30-DBBC-460E-A605-51E81A4FE09B}"/>
          </ac:spMkLst>
        </pc:spChg>
        <pc:spChg chg="add mod">
          <ac:chgData name="Tegischer Lukas" userId="f78daebb-0565-485c-bd0e-1cd035e796ff" providerId="ADAL" clId="{F8FB3C75-3FE4-4EE0-897C-3AFDA16A9C37}" dt="2022-04-09T17:35:11.400" v="322" actId="403"/>
          <ac:spMkLst>
            <pc:docMk/>
            <pc:sldMk cId="863299558" sldId="329"/>
            <ac:spMk id="8" creationId="{C67CDCCB-33AA-4AB0-B4D0-0DCF80A76085}"/>
          </ac:spMkLst>
        </pc:spChg>
        <pc:spChg chg="add del mod">
          <ac:chgData name="Tegischer Lukas" userId="f78daebb-0565-485c-bd0e-1cd035e796ff" providerId="ADAL" clId="{F8FB3C75-3FE4-4EE0-897C-3AFDA16A9C37}" dt="2022-04-09T17:35:04.989" v="320"/>
          <ac:spMkLst>
            <pc:docMk/>
            <pc:sldMk cId="863299558" sldId="329"/>
            <ac:spMk id="9" creationId="{D5F15F6F-B2E7-4D91-AB03-7DFB30792976}"/>
          </ac:spMkLst>
        </pc:spChg>
      </pc:sldChg>
      <pc:sldChg chg="addSp delSp modSp add mod">
        <pc:chgData name="Tegischer Lukas" userId="f78daebb-0565-485c-bd0e-1cd035e796ff" providerId="ADAL" clId="{F8FB3C75-3FE4-4EE0-897C-3AFDA16A9C37}" dt="2022-04-09T17:42:27.584" v="709" actId="1076"/>
        <pc:sldMkLst>
          <pc:docMk/>
          <pc:sldMk cId="3322764098" sldId="330"/>
        </pc:sldMkLst>
        <pc:spChg chg="del mod">
          <ac:chgData name="Tegischer Lukas" userId="f78daebb-0565-485c-bd0e-1cd035e796ff" providerId="ADAL" clId="{F8FB3C75-3FE4-4EE0-897C-3AFDA16A9C37}" dt="2022-04-09T17:35:35.383" v="339" actId="478"/>
          <ac:spMkLst>
            <pc:docMk/>
            <pc:sldMk cId="3322764098" sldId="330"/>
            <ac:spMk id="4" creationId="{C427B5BC-E2AB-4596-857C-DA06F86C68EB}"/>
          </ac:spMkLst>
        </pc:spChg>
        <pc:spChg chg="add del mod">
          <ac:chgData name="Tegischer Lukas" userId="f78daebb-0565-485c-bd0e-1cd035e796ff" providerId="ADAL" clId="{F8FB3C75-3FE4-4EE0-897C-3AFDA16A9C37}" dt="2022-04-09T17:36:27.660" v="405"/>
          <ac:spMkLst>
            <pc:docMk/>
            <pc:sldMk cId="3322764098" sldId="330"/>
            <ac:spMk id="5" creationId="{490ECEAB-7605-4A42-955E-58FDE682F8E6}"/>
          </ac:spMkLst>
        </pc:spChg>
        <pc:spChg chg="add mod">
          <ac:chgData name="Tegischer Lukas" userId="f78daebb-0565-485c-bd0e-1cd035e796ff" providerId="ADAL" clId="{F8FB3C75-3FE4-4EE0-897C-3AFDA16A9C37}" dt="2022-04-09T17:41:37.475" v="633" actId="1076"/>
          <ac:spMkLst>
            <pc:docMk/>
            <pc:sldMk cId="3322764098" sldId="330"/>
            <ac:spMk id="6" creationId="{A93399ED-68E1-455C-962B-B81001B6D8B2}"/>
          </ac:spMkLst>
        </pc:spChg>
        <pc:spChg chg="del">
          <ac:chgData name="Tegischer Lukas" userId="f78daebb-0565-485c-bd0e-1cd035e796ff" providerId="ADAL" clId="{F8FB3C75-3FE4-4EE0-897C-3AFDA16A9C37}" dt="2022-04-09T17:35:22.186" v="337" actId="478"/>
          <ac:spMkLst>
            <pc:docMk/>
            <pc:sldMk cId="3322764098" sldId="330"/>
            <ac:spMk id="6" creationId="{AEFF5D54-DF9A-41EE-9F46-207E45FC62C4}"/>
          </ac:spMkLst>
        </pc:spChg>
        <pc:spChg chg="add del mod">
          <ac:chgData name="Tegischer Lukas" userId="f78daebb-0565-485c-bd0e-1cd035e796ff" providerId="ADAL" clId="{F8FB3C75-3FE4-4EE0-897C-3AFDA16A9C37}" dt="2022-04-09T17:41:27.151" v="625" actId="478"/>
          <ac:spMkLst>
            <pc:docMk/>
            <pc:sldMk cId="3322764098" sldId="330"/>
            <ac:spMk id="7" creationId="{A9399BEC-1570-45FE-B9D4-738846BC4171}"/>
          </ac:spMkLst>
        </pc:spChg>
        <pc:spChg chg="add mod">
          <ac:chgData name="Tegischer Lukas" userId="f78daebb-0565-485c-bd0e-1cd035e796ff" providerId="ADAL" clId="{F8FB3C75-3FE4-4EE0-897C-3AFDA16A9C37}" dt="2022-04-09T17:42:06.840" v="703" actId="113"/>
          <ac:spMkLst>
            <pc:docMk/>
            <pc:sldMk cId="3322764098" sldId="330"/>
            <ac:spMk id="8" creationId="{A6001A3E-1A37-4F24-B1C4-35A215C1AC93}"/>
          </ac:spMkLst>
        </pc:spChg>
        <pc:spChg chg="del">
          <ac:chgData name="Tegischer Lukas" userId="f78daebb-0565-485c-bd0e-1cd035e796ff" providerId="ADAL" clId="{F8FB3C75-3FE4-4EE0-897C-3AFDA16A9C37}" dt="2022-04-09T17:35:22.958" v="338" actId="478"/>
          <ac:spMkLst>
            <pc:docMk/>
            <pc:sldMk cId="3322764098" sldId="330"/>
            <ac:spMk id="8" creationId="{C67CDCCB-33AA-4AB0-B4D0-0DCF80A76085}"/>
          </ac:spMkLst>
        </pc:spChg>
        <pc:spChg chg="add del mod">
          <ac:chgData name="Tegischer Lukas" userId="f78daebb-0565-485c-bd0e-1cd035e796ff" providerId="ADAL" clId="{F8FB3C75-3FE4-4EE0-897C-3AFDA16A9C37}" dt="2022-04-09T17:41:06.961" v="624" actId="478"/>
          <ac:spMkLst>
            <pc:docMk/>
            <pc:sldMk cId="3322764098" sldId="330"/>
            <ac:spMk id="9" creationId="{63C6FB77-3E37-44AA-B559-F014B8575C4F}"/>
          </ac:spMkLst>
        </pc:spChg>
        <pc:spChg chg="add mod">
          <ac:chgData name="Tegischer Lukas" userId="f78daebb-0565-485c-bd0e-1cd035e796ff" providerId="ADAL" clId="{F8FB3C75-3FE4-4EE0-897C-3AFDA16A9C37}" dt="2022-04-09T17:42:27.584" v="709" actId="1076"/>
          <ac:spMkLst>
            <pc:docMk/>
            <pc:sldMk cId="3322764098" sldId="330"/>
            <ac:spMk id="10" creationId="{5AD8729D-DCD7-4636-9271-42AFD6462E7F}"/>
          </ac:spMkLst>
        </pc:spChg>
      </pc:sldChg>
      <pc:sldChg chg="addSp delSp modSp add del mod">
        <pc:chgData name="Tegischer Lukas" userId="f78daebb-0565-485c-bd0e-1cd035e796ff" providerId="ADAL" clId="{F8FB3C75-3FE4-4EE0-897C-3AFDA16A9C37}" dt="2022-04-09T17:42:53.036" v="719" actId="47"/>
        <pc:sldMkLst>
          <pc:docMk/>
          <pc:sldMk cId="1676026691" sldId="331"/>
        </pc:sldMkLst>
        <pc:spChg chg="add mod">
          <ac:chgData name="Tegischer Lukas" userId="f78daebb-0565-485c-bd0e-1cd035e796ff" providerId="ADAL" clId="{F8FB3C75-3FE4-4EE0-897C-3AFDA16A9C37}" dt="2022-04-09T17:37:02.292" v="414" actId="1076"/>
          <ac:spMkLst>
            <pc:docMk/>
            <pc:sldMk cId="1676026691" sldId="331"/>
            <ac:spMk id="6" creationId="{45AAC932-FA1E-4AD5-9218-1324BE1ED1BF}"/>
          </ac:spMkLst>
        </pc:spChg>
        <pc:spChg chg="mod">
          <ac:chgData name="Tegischer Lukas" userId="f78daebb-0565-485c-bd0e-1cd035e796ff" providerId="ADAL" clId="{F8FB3C75-3FE4-4EE0-897C-3AFDA16A9C37}" dt="2022-04-09T17:36:55.718" v="409" actId="20577"/>
          <ac:spMkLst>
            <pc:docMk/>
            <pc:sldMk cId="1676026691" sldId="331"/>
            <ac:spMk id="7" creationId="{A9399BEC-1570-45FE-B9D4-738846BC4171}"/>
          </ac:spMkLst>
        </pc:spChg>
        <pc:spChg chg="add mod">
          <ac:chgData name="Tegischer Lukas" userId="f78daebb-0565-485c-bd0e-1cd035e796ff" providerId="ADAL" clId="{F8FB3C75-3FE4-4EE0-897C-3AFDA16A9C37}" dt="2022-04-09T17:37:53.435" v="521" actId="113"/>
          <ac:spMkLst>
            <pc:docMk/>
            <pc:sldMk cId="1676026691" sldId="331"/>
            <ac:spMk id="8" creationId="{8188F556-4A9B-4EA5-9EFA-C966EB339AA4}"/>
          </ac:spMkLst>
        </pc:spChg>
        <pc:spChg chg="del">
          <ac:chgData name="Tegischer Lukas" userId="f78daebb-0565-485c-bd0e-1cd035e796ff" providerId="ADAL" clId="{F8FB3C75-3FE4-4EE0-897C-3AFDA16A9C37}" dt="2022-04-09T17:36:56.657" v="410" actId="478"/>
          <ac:spMkLst>
            <pc:docMk/>
            <pc:sldMk cId="1676026691" sldId="331"/>
            <ac:spMk id="9" creationId="{63C6FB77-3E37-44AA-B559-F014B8575C4F}"/>
          </ac:spMkLst>
        </pc:spChg>
      </pc:sldChg>
      <pc:sldChg chg="addSp delSp modSp add del mod">
        <pc:chgData name="Tegischer Lukas" userId="f78daebb-0565-485c-bd0e-1cd035e796ff" providerId="ADAL" clId="{F8FB3C75-3FE4-4EE0-897C-3AFDA16A9C37}" dt="2022-04-09T17:42:53.036" v="719" actId="47"/>
        <pc:sldMkLst>
          <pc:docMk/>
          <pc:sldMk cId="3295365679" sldId="332"/>
        </pc:sldMkLst>
        <pc:spChg chg="del">
          <ac:chgData name="Tegischer Lukas" userId="f78daebb-0565-485c-bd0e-1cd035e796ff" providerId="ADAL" clId="{F8FB3C75-3FE4-4EE0-897C-3AFDA16A9C37}" dt="2022-04-09T17:38:10.748" v="524" actId="478"/>
          <ac:spMkLst>
            <pc:docMk/>
            <pc:sldMk cId="3295365679" sldId="332"/>
            <ac:spMk id="6" creationId="{45AAC932-FA1E-4AD5-9218-1324BE1ED1BF}"/>
          </ac:spMkLst>
        </pc:spChg>
        <pc:spChg chg="mod">
          <ac:chgData name="Tegischer Lukas" userId="f78daebb-0565-485c-bd0e-1cd035e796ff" providerId="ADAL" clId="{F8FB3C75-3FE4-4EE0-897C-3AFDA16A9C37}" dt="2022-04-09T17:38:09.518" v="523" actId="20577"/>
          <ac:spMkLst>
            <pc:docMk/>
            <pc:sldMk cId="3295365679" sldId="332"/>
            <ac:spMk id="7" creationId="{A9399BEC-1570-45FE-B9D4-738846BC4171}"/>
          </ac:spMkLst>
        </pc:spChg>
        <pc:spChg chg="del">
          <ac:chgData name="Tegischer Lukas" userId="f78daebb-0565-485c-bd0e-1cd035e796ff" providerId="ADAL" clId="{F8FB3C75-3FE4-4EE0-897C-3AFDA16A9C37}" dt="2022-04-09T17:38:12.737" v="526" actId="478"/>
          <ac:spMkLst>
            <pc:docMk/>
            <pc:sldMk cId="3295365679" sldId="332"/>
            <ac:spMk id="8" creationId="{8188F556-4A9B-4EA5-9EFA-C966EB339AA4}"/>
          </ac:spMkLst>
        </pc:spChg>
        <pc:spChg chg="add mod">
          <ac:chgData name="Tegischer Lukas" userId="f78daebb-0565-485c-bd0e-1cd035e796ff" providerId="ADAL" clId="{F8FB3C75-3FE4-4EE0-897C-3AFDA16A9C37}" dt="2022-04-09T17:38:23.276" v="529" actId="403"/>
          <ac:spMkLst>
            <pc:docMk/>
            <pc:sldMk cId="3295365679" sldId="332"/>
            <ac:spMk id="9" creationId="{5486F31A-089E-48C4-9951-9097D03BB25C}"/>
          </ac:spMkLst>
        </pc:spChg>
        <pc:spChg chg="add mod">
          <ac:chgData name="Tegischer Lukas" userId="f78daebb-0565-485c-bd0e-1cd035e796ff" providerId="ADAL" clId="{F8FB3C75-3FE4-4EE0-897C-3AFDA16A9C37}" dt="2022-04-09T17:38:34.757" v="555" actId="1076"/>
          <ac:spMkLst>
            <pc:docMk/>
            <pc:sldMk cId="3295365679" sldId="332"/>
            <ac:spMk id="10" creationId="{A3FE11E2-0E75-404F-8649-743D339CBC87}"/>
          </ac:spMkLst>
        </pc:spChg>
      </pc:sldChg>
      <pc:sldChg chg="addSp delSp modSp add mod">
        <pc:chgData name="Tegischer Lukas" userId="f78daebb-0565-485c-bd0e-1cd035e796ff" providerId="ADAL" clId="{F8FB3C75-3FE4-4EE0-897C-3AFDA16A9C37}" dt="2022-04-09T17:42:49.993" v="718" actId="1076"/>
        <pc:sldMkLst>
          <pc:docMk/>
          <pc:sldMk cId="4219316335" sldId="333"/>
        </pc:sldMkLst>
        <pc:spChg chg="mod">
          <ac:chgData name="Tegischer Lukas" userId="f78daebb-0565-485c-bd0e-1cd035e796ff" providerId="ADAL" clId="{F8FB3C75-3FE4-4EE0-897C-3AFDA16A9C37}" dt="2022-04-09T17:42:33.115" v="711" actId="20577"/>
          <ac:spMkLst>
            <pc:docMk/>
            <pc:sldMk cId="4219316335" sldId="333"/>
            <ac:spMk id="6" creationId="{A93399ED-68E1-455C-962B-B81001B6D8B2}"/>
          </ac:spMkLst>
        </pc:spChg>
        <pc:spChg chg="add mod">
          <ac:chgData name="Tegischer Lukas" userId="f78daebb-0565-485c-bd0e-1cd035e796ff" providerId="ADAL" clId="{F8FB3C75-3FE4-4EE0-897C-3AFDA16A9C37}" dt="2022-04-09T17:42:49.993" v="718" actId="1076"/>
          <ac:spMkLst>
            <pc:docMk/>
            <pc:sldMk cId="4219316335" sldId="333"/>
            <ac:spMk id="7" creationId="{F0D5B9AA-701F-4FE0-89EB-09F064ECCFBF}"/>
          </ac:spMkLst>
        </pc:spChg>
        <pc:spChg chg="del">
          <ac:chgData name="Tegischer Lukas" userId="f78daebb-0565-485c-bd0e-1cd035e796ff" providerId="ADAL" clId="{F8FB3C75-3FE4-4EE0-897C-3AFDA16A9C37}" dt="2022-04-09T17:42:42.450" v="712" actId="478"/>
          <ac:spMkLst>
            <pc:docMk/>
            <pc:sldMk cId="4219316335" sldId="333"/>
            <ac:spMk id="10" creationId="{5AD8729D-DCD7-4636-9271-42AFD6462E7F}"/>
          </ac:spMkLst>
        </pc:spChg>
      </pc:sldChg>
      <pc:sldChg chg="del">
        <pc:chgData name="Tegischer Lukas" userId="f78daebb-0565-485c-bd0e-1cd035e796ff" providerId="ADAL" clId="{F8FB3C75-3FE4-4EE0-897C-3AFDA16A9C37}" dt="2022-04-09T17:26:56.685" v="0" actId="47"/>
        <pc:sldMkLst>
          <pc:docMk/>
          <pc:sldMk cId="2819158892" sldId="353"/>
        </pc:sldMkLst>
      </pc:sldChg>
      <pc:sldChg chg="del">
        <pc:chgData name="Tegischer Lukas" userId="f78daebb-0565-485c-bd0e-1cd035e796ff" providerId="ADAL" clId="{F8FB3C75-3FE4-4EE0-897C-3AFDA16A9C37}" dt="2022-04-09T17:26:56.685" v="0" actId="47"/>
        <pc:sldMkLst>
          <pc:docMk/>
          <pc:sldMk cId="820501182" sldId="360"/>
        </pc:sldMkLst>
      </pc:sldChg>
      <pc:sldChg chg="del">
        <pc:chgData name="Tegischer Lukas" userId="f78daebb-0565-485c-bd0e-1cd035e796ff" providerId="ADAL" clId="{F8FB3C75-3FE4-4EE0-897C-3AFDA16A9C37}" dt="2022-04-09T17:26:56.685" v="0" actId="47"/>
        <pc:sldMkLst>
          <pc:docMk/>
          <pc:sldMk cId="1102963811" sldId="361"/>
        </pc:sldMkLst>
      </pc:sldChg>
      <pc:sldChg chg="del">
        <pc:chgData name="Tegischer Lukas" userId="f78daebb-0565-485c-bd0e-1cd035e796ff" providerId="ADAL" clId="{F8FB3C75-3FE4-4EE0-897C-3AFDA16A9C37}" dt="2022-04-09T17:26:56.685" v="0" actId="47"/>
        <pc:sldMkLst>
          <pc:docMk/>
          <pc:sldMk cId="1550938981" sldId="362"/>
        </pc:sldMkLst>
      </pc:sldChg>
      <pc:sldChg chg="del">
        <pc:chgData name="Tegischer Lukas" userId="f78daebb-0565-485c-bd0e-1cd035e796ff" providerId="ADAL" clId="{F8FB3C75-3FE4-4EE0-897C-3AFDA16A9C37}" dt="2022-04-09T17:26:56.685" v="0" actId="47"/>
        <pc:sldMkLst>
          <pc:docMk/>
          <pc:sldMk cId="176239428" sldId="363"/>
        </pc:sldMkLst>
      </pc:sldChg>
      <pc:sldChg chg="del">
        <pc:chgData name="Tegischer Lukas" userId="f78daebb-0565-485c-bd0e-1cd035e796ff" providerId="ADAL" clId="{F8FB3C75-3FE4-4EE0-897C-3AFDA16A9C37}" dt="2022-04-09T17:26:56.685" v="0" actId="47"/>
        <pc:sldMkLst>
          <pc:docMk/>
          <pc:sldMk cId="729735534" sldId="364"/>
        </pc:sldMkLst>
      </pc:sldChg>
      <pc:sldChg chg="del">
        <pc:chgData name="Tegischer Lukas" userId="f78daebb-0565-485c-bd0e-1cd035e796ff" providerId="ADAL" clId="{F8FB3C75-3FE4-4EE0-897C-3AFDA16A9C37}" dt="2022-04-09T17:26:56.685" v="0" actId="47"/>
        <pc:sldMkLst>
          <pc:docMk/>
          <pc:sldMk cId="419543409" sldId="365"/>
        </pc:sldMkLst>
      </pc:sldChg>
      <pc:sldChg chg="del">
        <pc:chgData name="Tegischer Lukas" userId="f78daebb-0565-485c-bd0e-1cd035e796ff" providerId="ADAL" clId="{F8FB3C75-3FE4-4EE0-897C-3AFDA16A9C37}" dt="2022-04-09T17:26:56.685" v="0" actId="47"/>
        <pc:sldMkLst>
          <pc:docMk/>
          <pc:sldMk cId="4235412651" sldId="366"/>
        </pc:sldMkLst>
      </pc:sldChg>
    </pc:docChg>
  </pc:docChgLst>
  <pc:docChgLst>
    <pc:chgData name="Tegischer Lukas" userId="f78daebb-0565-485c-bd0e-1cd035e796ff" providerId="ADAL" clId="{6A61D1B2-D928-428D-B52D-7E41AE884CE5}"/>
    <pc:docChg chg="undo custSel addSld delSld modSld">
      <pc:chgData name="Tegischer Lukas" userId="f78daebb-0565-485c-bd0e-1cd035e796ff" providerId="ADAL" clId="{6A61D1B2-D928-428D-B52D-7E41AE884CE5}" dt="2022-04-10T12:22:14.487" v="124" actId="47"/>
      <pc:docMkLst>
        <pc:docMk/>
      </pc:docMkLst>
      <pc:sldChg chg="modSp mod">
        <pc:chgData name="Tegischer Lukas" userId="f78daebb-0565-485c-bd0e-1cd035e796ff" providerId="ADAL" clId="{6A61D1B2-D928-428D-B52D-7E41AE884CE5}" dt="2022-04-10T12:18:34.495" v="14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A61D1B2-D928-428D-B52D-7E41AE884CE5}" dt="2022-04-10T12:18:34.495" v="14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">
        <pc:chgData name="Tegischer Lukas" userId="f78daebb-0565-485c-bd0e-1cd035e796ff" providerId="ADAL" clId="{6A61D1B2-D928-428D-B52D-7E41AE884CE5}" dt="2022-04-10T12:20:35.941" v="79" actId="1076"/>
        <pc:sldMkLst>
          <pc:docMk/>
          <pc:sldMk cId="3011877641" sldId="343"/>
        </pc:sldMkLst>
        <pc:spChg chg="add mod">
          <ac:chgData name="Tegischer Lukas" userId="f78daebb-0565-485c-bd0e-1cd035e796ff" providerId="ADAL" clId="{6A61D1B2-D928-428D-B52D-7E41AE884CE5}" dt="2022-04-10T12:19:11.226" v="45" actId="21"/>
          <ac:spMkLst>
            <pc:docMk/>
            <pc:sldMk cId="3011877641" sldId="343"/>
            <ac:spMk id="7" creationId="{6CBF3746-E692-436C-B633-C4C76C004054}"/>
          </ac:spMkLst>
        </pc:spChg>
        <pc:spChg chg="add mod">
          <ac:chgData name="Tegischer Lukas" userId="f78daebb-0565-485c-bd0e-1cd035e796ff" providerId="ADAL" clId="{6A61D1B2-D928-428D-B52D-7E41AE884CE5}" dt="2022-04-10T12:19:17.539" v="48" actId="14100"/>
          <ac:spMkLst>
            <pc:docMk/>
            <pc:sldMk cId="3011877641" sldId="343"/>
            <ac:spMk id="10" creationId="{3AE5F3D7-18A6-44FE-BA8A-D5C951077237}"/>
          </ac:spMkLst>
        </pc:spChg>
        <pc:spChg chg="mod">
          <ac:chgData name="Tegischer Lukas" userId="f78daebb-0565-485c-bd0e-1cd035e796ff" providerId="ADAL" clId="{6A61D1B2-D928-428D-B52D-7E41AE884CE5}" dt="2022-04-10T12:18:48.788" v="36" actId="1076"/>
          <ac:spMkLst>
            <pc:docMk/>
            <pc:sldMk cId="3011877641" sldId="343"/>
            <ac:spMk id="11" creationId="{2EBA8332-A045-4E5F-A9D2-7DBEB09257D9}"/>
          </ac:spMkLst>
        </pc:spChg>
        <pc:spChg chg="del">
          <ac:chgData name="Tegischer Lukas" userId="f78daebb-0565-485c-bd0e-1cd035e796ff" providerId="ADAL" clId="{6A61D1B2-D928-428D-B52D-7E41AE884CE5}" dt="2022-04-10T12:18:43.523" v="32" actId="478"/>
          <ac:spMkLst>
            <pc:docMk/>
            <pc:sldMk cId="3011877641" sldId="343"/>
            <ac:spMk id="12" creationId="{F260D0EF-BBD5-4BEC-97A7-7D906072D188}"/>
          </ac:spMkLst>
        </pc:spChg>
        <pc:spChg chg="add mod">
          <ac:chgData name="Tegischer Lukas" userId="f78daebb-0565-485c-bd0e-1cd035e796ff" providerId="ADAL" clId="{6A61D1B2-D928-428D-B52D-7E41AE884CE5}" dt="2022-04-10T12:20:29.384" v="78" actId="20577"/>
          <ac:spMkLst>
            <pc:docMk/>
            <pc:sldMk cId="3011877641" sldId="343"/>
            <ac:spMk id="13" creationId="{947C9136-2AE2-430C-A81B-F91D70464F10}"/>
          </ac:spMkLst>
        </pc:spChg>
        <pc:graphicFrameChg chg="add mod modGraphic">
          <ac:chgData name="Tegischer Lukas" userId="f78daebb-0565-485c-bd0e-1cd035e796ff" providerId="ADAL" clId="{6A61D1B2-D928-428D-B52D-7E41AE884CE5}" dt="2022-04-10T12:20:35.941" v="79" actId="1076"/>
          <ac:graphicFrameMkLst>
            <pc:docMk/>
            <pc:sldMk cId="3011877641" sldId="343"/>
            <ac:graphicFrameMk id="4" creationId="{CF723D83-C9C4-425A-828D-DF69CCC380FB}"/>
          </ac:graphicFrameMkLst>
        </pc:graphicFrameChg>
        <pc:graphicFrameChg chg="del">
          <ac:chgData name="Tegischer Lukas" userId="f78daebb-0565-485c-bd0e-1cd035e796ff" providerId="ADAL" clId="{6A61D1B2-D928-428D-B52D-7E41AE884CE5}" dt="2022-04-10T12:18:44.810" v="33" actId="478"/>
          <ac:graphicFrameMkLst>
            <pc:docMk/>
            <pc:sldMk cId="3011877641" sldId="343"/>
            <ac:graphicFrameMk id="15" creationId="{66B349FB-6BB9-490C-9AF5-3C2F6865739F}"/>
          </ac:graphicFrameMkLst>
        </pc:graphicFrameChg>
        <pc:picChg chg="del">
          <ac:chgData name="Tegischer Lukas" userId="f78daebb-0565-485c-bd0e-1cd035e796ff" providerId="ADAL" clId="{6A61D1B2-D928-428D-B52D-7E41AE884CE5}" dt="2022-04-10T12:18:45.190" v="34" actId="478"/>
          <ac:picMkLst>
            <pc:docMk/>
            <pc:sldMk cId="3011877641" sldId="343"/>
            <ac:picMk id="9" creationId="{2082363E-D873-4B30-BC65-53220C0FF3F0}"/>
          </ac:picMkLst>
        </pc:picChg>
      </pc:sldChg>
      <pc:sldChg chg="del">
        <pc:chgData name="Tegischer Lukas" userId="f78daebb-0565-485c-bd0e-1cd035e796ff" providerId="ADAL" clId="{6A61D1B2-D928-428D-B52D-7E41AE884CE5}" dt="2022-04-10T12:22:14.487" v="124" actId="47"/>
        <pc:sldMkLst>
          <pc:docMk/>
          <pc:sldMk cId="263694308" sldId="345"/>
        </pc:sldMkLst>
      </pc:sldChg>
      <pc:sldChg chg="del">
        <pc:chgData name="Tegischer Lukas" userId="f78daebb-0565-485c-bd0e-1cd035e796ff" providerId="ADAL" clId="{6A61D1B2-D928-428D-B52D-7E41AE884CE5}" dt="2022-04-10T12:22:14.487" v="124" actId="47"/>
        <pc:sldMkLst>
          <pc:docMk/>
          <pc:sldMk cId="3750348247" sldId="346"/>
        </pc:sldMkLst>
      </pc:sldChg>
      <pc:sldChg chg="del">
        <pc:chgData name="Tegischer Lukas" userId="f78daebb-0565-485c-bd0e-1cd035e796ff" providerId="ADAL" clId="{6A61D1B2-D928-428D-B52D-7E41AE884CE5}" dt="2022-04-10T12:22:14.487" v="124" actId="47"/>
        <pc:sldMkLst>
          <pc:docMk/>
          <pc:sldMk cId="2460755027" sldId="347"/>
        </pc:sldMkLst>
      </pc:sldChg>
      <pc:sldChg chg="del">
        <pc:chgData name="Tegischer Lukas" userId="f78daebb-0565-485c-bd0e-1cd035e796ff" providerId="ADAL" clId="{6A61D1B2-D928-428D-B52D-7E41AE884CE5}" dt="2022-04-10T12:22:14.487" v="124" actId="47"/>
        <pc:sldMkLst>
          <pc:docMk/>
          <pc:sldMk cId="1824629455" sldId="348"/>
        </pc:sldMkLst>
      </pc:sldChg>
      <pc:sldChg chg="del">
        <pc:chgData name="Tegischer Lukas" userId="f78daebb-0565-485c-bd0e-1cd035e796ff" providerId="ADAL" clId="{6A61D1B2-D928-428D-B52D-7E41AE884CE5}" dt="2022-04-10T12:22:14.487" v="124" actId="47"/>
        <pc:sldMkLst>
          <pc:docMk/>
          <pc:sldMk cId="2010929095" sldId="349"/>
        </pc:sldMkLst>
      </pc:sldChg>
      <pc:sldChg chg="del">
        <pc:chgData name="Tegischer Lukas" userId="f78daebb-0565-485c-bd0e-1cd035e796ff" providerId="ADAL" clId="{6A61D1B2-D928-428D-B52D-7E41AE884CE5}" dt="2022-04-10T12:22:14.487" v="124" actId="47"/>
        <pc:sldMkLst>
          <pc:docMk/>
          <pc:sldMk cId="1945519041" sldId="350"/>
        </pc:sldMkLst>
      </pc:sldChg>
      <pc:sldChg chg="del">
        <pc:chgData name="Tegischer Lukas" userId="f78daebb-0565-485c-bd0e-1cd035e796ff" providerId="ADAL" clId="{6A61D1B2-D928-428D-B52D-7E41AE884CE5}" dt="2022-04-10T12:22:14.487" v="124" actId="47"/>
        <pc:sldMkLst>
          <pc:docMk/>
          <pc:sldMk cId="3160555412" sldId="351"/>
        </pc:sldMkLst>
      </pc:sldChg>
      <pc:sldChg chg="del">
        <pc:chgData name="Tegischer Lukas" userId="f78daebb-0565-485c-bd0e-1cd035e796ff" providerId="ADAL" clId="{6A61D1B2-D928-428D-B52D-7E41AE884CE5}" dt="2022-04-10T12:22:14.487" v="124" actId="47"/>
        <pc:sldMkLst>
          <pc:docMk/>
          <pc:sldMk cId="3727149751" sldId="352"/>
        </pc:sldMkLst>
      </pc:sldChg>
      <pc:sldChg chg="del">
        <pc:chgData name="Tegischer Lukas" userId="f78daebb-0565-485c-bd0e-1cd035e796ff" providerId="ADAL" clId="{6A61D1B2-D928-428D-B52D-7E41AE884CE5}" dt="2022-04-10T12:22:14.487" v="124" actId="47"/>
        <pc:sldMkLst>
          <pc:docMk/>
          <pc:sldMk cId="2371721103" sldId="353"/>
        </pc:sldMkLst>
      </pc:sldChg>
      <pc:sldChg chg="addSp delSp modSp add mod setBg modAnim">
        <pc:chgData name="Tegischer Lukas" userId="f78daebb-0565-485c-bd0e-1cd035e796ff" providerId="ADAL" clId="{6A61D1B2-D928-428D-B52D-7E41AE884CE5}" dt="2022-04-10T12:22:06.957" v="122"/>
        <pc:sldMkLst>
          <pc:docMk/>
          <pc:sldMk cId="2027001704" sldId="354"/>
        </pc:sldMkLst>
        <pc:spChg chg="del">
          <ac:chgData name="Tegischer Lukas" userId="f78daebb-0565-485c-bd0e-1cd035e796ff" providerId="ADAL" clId="{6A61D1B2-D928-428D-B52D-7E41AE884CE5}" dt="2022-04-10T12:20:48.458" v="84" actId="478"/>
          <ac:spMkLst>
            <pc:docMk/>
            <pc:sldMk cId="2027001704" sldId="354"/>
            <ac:spMk id="7" creationId="{6CBF3746-E692-436C-B633-C4C76C004054}"/>
          </ac:spMkLst>
        </pc:spChg>
        <pc:spChg chg="add mod">
          <ac:chgData name="Tegischer Lukas" userId="f78daebb-0565-485c-bd0e-1cd035e796ff" providerId="ADAL" clId="{6A61D1B2-D928-428D-B52D-7E41AE884CE5}" dt="2022-04-10T12:21:11.910" v="92" actId="26606"/>
          <ac:spMkLst>
            <pc:docMk/>
            <pc:sldMk cId="2027001704" sldId="354"/>
            <ac:spMk id="8" creationId="{AF5331AE-5FFC-4203-8634-85E461294223}"/>
          </ac:spMkLst>
        </pc:spChg>
        <pc:spChg chg="del">
          <ac:chgData name="Tegischer Lukas" userId="f78daebb-0565-485c-bd0e-1cd035e796ff" providerId="ADAL" clId="{6A61D1B2-D928-428D-B52D-7E41AE884CE5}" dt="2022-04-10T12:20:46.796" v="83" actId="478"/>
          <ac:spMkLst>
            <pc:docMk/>
            <pc:sldMk cId="2027001704" sldId="354"/>
            <ac:spMk id="10" creationId="{3AE5F3D7-18A6-44FE-BA8A-D5C951077237}"/>
          </ac:spMkLst>
        </pc:spChg>
        <pc:spChg chg="del">
          <ac:chgData name="Tegischer Lukas" userId="f78daebb-0565-485c-bd0e-1cd035e796ff" providerId="ADAL" clId="{6A61D1B2-D928-428D-B52D-7E41AE884CE5}" dt="2022-04-10T12:20:49.239" v="85" actId="478"/>
          <ac:spMkLst>
            <pc:docMk/>
            <pc:sldMk cId="2027001704" sldId="354"/>
            <ac:spMk id="11" creationId="{2EBA8332-A045-4E5F-A9D2-7DBEB09257D9}"/>
          </ac:spMkLst>
        </pc:spChg>
        <pc:spChg chg="add del">
          <ac:chgData name="Tegischer Lukas" userId="f78daebb-0565-485c-bd0e-1cd035e796ff" providerId="ADAL" clId="{6A61D1B2-D928-428D-B52D-7E41AE884CE5}" dt="2022-04-10T12:21:11.910" v="92" actId="26606"/>
          <ac:spMkLst>
            <pc:docMk/>
            <pc:sldMk cId="2027001704" sldId="354"/>
            <ac:spMk id="12" creationId="{47F26634-9FA8-4679-B619-B9DFA21E0D15}"/>
          </ac:spMkLst>
        </pc:spChg>
        <pc:spChg chg="del">
          <ac:chgData name="Tegischer Lukas" userId="f78daebb-0565-485c-bd0e-1cd035e796ff" providerId="ADAL" clId="{6A61D1B2-D928-428D-B52D-7E41AE884CE5}" dt="2022-04-10T12:20:46.389" v="82" actId="478"/>
          <ac:spMkLst>
            <pc:docMk/>
            <pc:sldMk cId="2027001704" sldId="354"/>
            <ac:spMk id="13" creationId="{947C9136-2AE2-430C-A81B-F91D70464F10}"/>
          </ac:spMkLst>
        </pc:spChg>
        <pc:spChg chg="add mod">
          <ac:chgData name="Tegischer Lukas" userId="f78daebb-0565-485c-bd0e-1cd035e796ff" providerId="ADAL" clId="{6A61D1B2-D928-428D-B52D-7E41AE884CE5}" dt="2022-04-10T12:21:34.999" v="105" actId="21"/>
          <ac:spMkLst>
            <pc:docMk/>
            <pc:sldMk cId="2027001704" sldId="354"/>
            <ac:spMk id="18" creationId="{87D09E3B-7221-4281-8BF0-CB0D36785B4D}"/>
          </ac:spMkLst>
        </pc:spChg>
        <pc:grpChg chg="add del">
          <ac:chgData name="Tegischer Lukas" userId="f78daebb-0565-485c-bd0e-1cd035e796ff" providerId="ADAL" clId="{6A61D1B2-D928-428D-B52D-7E41AE884CE5}" dt="2022-04-10T12:21:11.910" v="92" actId="26606"/>
          <ac:grpSpMkLst>
            <pc:docMk/>
            <pc:sldMk cId="2027001704" sldId="354"/>
            <ac:grpSpMk id="15" creationId="{79456847-F660-4ED4-9541-E8AB51FCAF6F}"/>
          </ac:grpSpMkLst>
        </pc:grpChg>
        <pc:graphicFrameChg chg="add del mod modGraphic">
          <ac:chgData name="Tegischer Lukas" userId="f78daebb-0565-485c-bd0e-1cd035e796ff" providerId="ADAL" clId="{6A61D1B2-D928-428D-B52D-7E41AE884CE5}" dt="2022-04-10T12:21:12.067" v="93"/>
          <ac:graphicFrameMkLst>
            <pc:docMk/>
            <pc:sldMk cId="2027001704" sldId="354"/>
            <ac:graphicFrameMk id="3" creationId="{23C3FDD4-E662-464B-92F2-83621CD9A059}"/>
          </ac:graphicFrameMkLst>
        </pc:graphicFrameChg>
        <pc:graphicFrameChg chg="del">
          <ac:chgData name="Tegischer Lukas" userId="f78daebb-0565-485c-bd0e-1cd035e796ff" providerId="ADAL" clId="{6A61D1B2-D928-428D-B52D-7E41AE884CE5}" dt="2022-04-10T12:20:45.749" v="81" actId="478"/>
          <ac:graphicFrameMkLst>
            <pc:docMk/>
            <pc:sldMk cId="2027001704" sldId="354"/>
            <ac:graphicFrameMk id="4" creationId="{CF723D83-C9C4-425A-828D-DF69CCC380FB}"/>
          </ac:graphicFrameMkLst>
        </pc:graphicFrameChg>
        <pc:graphicFrameChg chg="add mod modGraphic">
          <ac:chgData name="Tegischer Lukas" userId="f78daebb-0565-485c-bd0e-1cd035e796ff" providerId="ADAL" clId="{6A61D1B2-D928-428D-B52D-7E41AE884CE5}" dt="2022-04-10T12:21:19.618" v="97" actId="1076"/>
          <ac:graphicFrameMkLst>
            <pc:docMk/>
            <pc:sldMk cId="2027001704" sldId="354"/>
            <ac:graphicFrameMk id="14" creationId="{97BEC5AE-D1CC-4E07-A0FB-32E794B35A8D}"/>
          </ac:graphicFrameMkLst>
        </pc:graphicFrameChg>
      </pc:sldChg>
      <pc:sldChg chg="addSp delSp modSp add mod modAnim">
        <pc:chgData name="Tegischer Lukas" userId="f78daebb-0565-485c-bd0e-1cd035e796ff" providerId="ADAL" clId="{6A61D1B2-D928-428D-B52D-7E41AE884CE5}" dt="2022-04-10T12:22:09.257" v="123"/>
        <pc:sldMkLst>
          <pc:docMk/>
          <pc:sldMk cId="4157754205" sldId="355"/>
        </pc:sldMkLst>
        <pc:spChg chg="add mod">
          <ac:chgData name="Tegischer Lukas" userId="f78daebb-0565-485c-bd0e-1cd035e796ff" providerId="ADAL" clId="{6A61D1B2-D928-428D-B52D-7E41AE884CE5}" dt="2022-04-10T12:21:59.623" v="120" actId="20577"/>
          <ac:spMkLst>
            <pc:docMk/>
            <pc:sldMk cId="4157754205" sldId="355"/>
            <ac:spMk id="6" creationId="{FDDD88C7-E2DB-4DCD-A727-0DDB966BC19E}"/>
          </ac:spMkLst>
        </pc:spChg>
        <pc:spChg chg="del">
          <ac:chgData name="Tegischer Lukas" userId="f78daebb-0565-485c-bd0e-1cd035e796ff" providerId="ADAL" clId="{6A61D1B2-D928-428D-B52D-7E41AE884CE5}" dt="2022-04-10T12:21:40.627" v="107" actId="478"/>
          <ac:spMkLst>
            <pc:docMk/>
            <pc:sldMk cId="4157754205" sldId="355"/>
            <ac:spMk id="8" creationId="{AF5331AE-5FFC-4203-8634-85E461294223}"/>
          </ac:spMkLst>
        </pc:spChg>
        <pc:spChg chg="del">
          <ac:chgData name="Tegischer Lukas" userId="f78daebb-0565-485c-bd0e-1cd035e796ff" providerId="ADAL" clId="{6A61D1B2-D928-428D-B52D-7E41AE884CE5}" dt="2022-04-10T12:21:41.764" v="108" actId="478"/>
          <ac:spMkLst>
            <pc:docMk/>
            <pc:sldMk cId="4157754205" sldId="355"/>
            <ac:spMk id="18" creationId="{87D09E3B-7221-4281-8BF0-CB0D36785B4D}"/>
          </ac:spMkLst>
        </pc:spChg>
        <pc:graphicFrameChg chg="mod">
          <ac:chgData name="Tegischer Lukas" userId="f78daebb-0565-485c-bd0e-1cd035e796ff" providerId="ADAL" clId="{6A61D1B2-D928-428D-B52D-7E41AE884CE5}" dt="2022-04-10T12:21:52.410" v="112" actId="1076"/>
          <ac:graphicFrameMkLst>
            <pc:docMk/>
            <pc:sldMk cId="4157754205" sldId="355"/>
            <ac:graphicFrameMk id="14" creationId="{97BEC5AE-D1CC-4E07-A0FB-32E794B35A8D}"/>
          </ac:graphicFrameMkLst>
        </pc:graphicFrameChg>
      </pc:sldChg>
    </pc:docChg>
  </pc:docChgLst>
  <pc:docChgLst>
    <pc:chgData name="Tegischer Lukas" userId="f78daebb-0565-485c-bd0e-1cd035e796ff" providerId="ADAL" clId="{E1FECA30-D728-423F-944B-CD22710F2BE7}"/>
    <pc:docChg chg="undo custSel addSld delSld modSld">
      <pc:chgData name="Tegischer Lukas" userId="f78daebb-0565-485c-bd0e-1cd035e796ff" providerId="ADAL" clId="{E1FECA30-D728-423F-944B-CD22710F2BE7}" dt="2022-04-10T12:18:07.225" v="257"/>
      <pc:docMkLst>
        <pc:docMk/>
      </pc:docMkLst>
      <pc:sldChg chg="modSp mod">
        <pc:chgData name="Tegischer Lukas" userId="f78daebb-0565-485c-bd0e-1cd035e796ff" providerId="ADAL" clId="{E1FECA30-D728-423F-944B-CD22710F2BE7}" dt="2022-04-10T12:10:07.981" v="29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E1FECA30-D728-423F-944B-CD22710F2BE7}" dt="2022-04-10T12:10:07.981" v="29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E1FECA30-D728-423F-944B-CD22710F2BE7}" dt="2022-04-10T12:10:12.417" v="30" actId="47"/>
        <pc:sldMkLst>
          <pc:docMk/>
          <pc:sldMk cId="2738696002" sldId="324"/>
        </pc:sldMkLst>
      </pc:sldChg>
      <pc:sldChg chg="del">
        <pc:chgData name="Tegischer Lukas" userId="f78daebb-0565-485c-bd0e-1cd035e796ff" providerId="ADAL" clId="{E1FECA30-D728-423F-944B-CD22710F2BE7}" dt="2022-04-10T12:10:13.460" v="31" actId="47"/>
        <pc:sldMkLst>
          <pc:docMk/>
          <pc:sldMk cId="3879992012" sldId="341"/>
        </pc:sldMkLst>
      </pc:sldChg>
      <pc:sldChg chg="del">
        <pc:chgData name="Tegischer Lukas" userId="f78daebb-0565-485c-bd0e-1cd035e796ff" providerId="ADAL" clId="{E1FECA30-D728-423F-944B-CD22710F2BE7}" dt="2022-04-10T12:11:28.921" v="60" actId="47"/>
        <pc:sldMkLst>
          <pc:docMk/>
          <pc:sldMk cId="2847839101" sldId="342"/>
        </pc:sldMkLst>
      </pc:sldChg>
      <pc:sldChg chg="addSp delSp modSp add del mod delAnim">
        <pc:chgData name="Tegischer Lukas" userId="f78daebb-0565-485c-bd0e-1cd035e796ff" providerId="ADAL" clId="{E1FECA30-D728-423F-944B-CD22710F2BE7}" dt="2022-04-10T12:11:25.598" v="59" actId="1076"/>
        <pc:sldMkLst>
          <pc:docMk/>
          <pc:sldMk cId="3011877641" sldId="343"/>
        </pc:sldMkLst>
        <pc:spChg chg="del">
          <ac:chgData name="Tegischer Lukas" userId="f78daebb-0565-485c-bd0e-1cd035e796ff" providerId="ADAL" clId="{E1FECA30-D728-423F-944B-CD22710F2BE7}" dt="2022-04-10T12:10:25.288" v="34" actId="478"/>
          <ac:spMkLst>
            <pc:docMk/>
            <pc:sldMk cId="3011877641" sldId="343"/>
            <ac:spMk id="10" creationId="{B666F62C-49F9-4901-8D94-7C29693FA575}"/>
          </ac:spMkLst>
        </pc:spChg>
        <pc:spChg chg="mod">
          <ac:chgData name="Tegischer Lukas" userId="f78daebb-0565-485c-bd0e-1cd035e796ff" providerId="ADAL" clId="{E1FECA30-D728-423F-944B-CD22710F2BE7}" dt="2022-04-10T12:11:20.892" v="56" actId="14100"/>
          <ac:spMkLst>
            <pc:docMk/>
            <pc:sldMk cId="3011877641" sldId="343"/>
            <ac:spMk id="12" creationId="{F260D0EF-BBD5-4BEC-97A7-7D906072D188}"/>
          </ac:spMkLst>
        </pc:spChg>
        <pc:spChg chg="del">
          <ac:chgData name="Tegischer Lukas" userId="f78daebb-0565-485c-bd0e-1cd035e796ff" providerId="ADAL" clId="{E1FECA30-D728-423F-944B-CD22710F2BE7}" dt="2022-04-10T12:10:29.623" v="38" actId="478"/>
          <ac:spMkLst>
            <pc:docMk/>
            <pc:sldMk cId="3011877641" sldId="343"/>
            <ac:spMk id="13" creationId="{13E59A43-5124-4EA3-9A72-CD4D1621C050}"/>
          </ac:spMkLst>
        </pc:spChg>
        <pc:graphicFrameChg chg="del modGraphic">
          <ac:chgData name="Tegischer Lukas" userId="f78daebb-0565-485c-bd0e-1cd035e796ff" providerId="ADAL" clId="{E1FECA30-D728-423F-944B-CD22710F2BE7}" dt="2022-04-10T12:10:28.404" v="37" actId="478"/>
          <ac:graphicFrameMkLst>
            <pc:docMk/>
            <pc:sldMk cId="3011877641" sldId="343"/>
            <ac:graphicFrameMk id="2" creationId="{D50EFECB-A347-4988-8367-7C3DDE81D8C3}"/>
          </ac:graphicFrameMkLst>
        </pc:graphicFrameChg>
        <pc:graphicFrameChg chg="del">
          <ac:chgData name="Tegischer Lukas" userId="f78daebb-0565-485c-bd0e-1cd035e796ff" providerId="ADAL" clId="{E1FECA30-D728-423F-944B-CD22710F2BE7}" dt="2022-04-10T12:10:26.920" v="35" actId="478"/>
          <ac:graphicFrameMkLst>
            <pc:docMk/>
            <pc:sldMk cId="3011877641" sldId="343"/>
            <ac:graphicFrameMk id="3" creationId="{F87D8778-94EF-4CD0-A46A-59BC10223DF1}"/>
          </ac:graphicFrameMkLst>
        </pc:graphicFrameChg>
        <pc:graphicFrameChg chg="add mod">
          <ac:chgData name="Tegischer Lukas" userId="f78daebb-0565-485c-bd0e-1cd035e796ff" providerId="ADAL" clId="{E1FECA30-D728-423F-944B-CD22710F2BE7}" dt="2022-04-10T12:11:06.070" v="49" actId="1076"/>
          <ac:graphicFrameMkLst>
            <pc:docMk/>
            <pc:sldMk cId="3011877641" sldId="343"/>
            <ac:graphicFrameMk id="15" creationId="{66B349FB-6BB9-490C-9AF5-3C2F6865739F}"/>
          </ac:graphicFrameMkLst>
        </pc:graphicFrameChg>
        <pc:picChg chg="add mod">
          <ac:chgData name="Tegischer Lukas" userId="f78daebb-0565-485c-bd0e-1cd035e796ff" providerId="ADAL" clId="{E1FECA30-D728-423F-944B-CD22710F2BE7}" dt="2022-04-10T12:11:25.598" v="59" actId="1076"/>
          <ac:picMkLst>
            <pc:docMk/>
            <pc:sldMk cId="3011877641" sldId="343"/>
            <ac:picMk id="9" creationId="{2082363E-D873-4B30-BC65-53220C0FF3F0}"/>
          </ac:picMkLst>
        </pc:picChg>
        <pc:picChg chg="del">
          <ac:chgData name="Tegischer Lukas" userId="f78daebb-0565-485c-bd0e-1cd035e796ff" providerId="ADAL" clId="{E1FECA30-D728-423F-944B-CD22710F2BE7}" dt="2022-04-10T12:11:03.480" v="48" actId="478"/>
          <ac:picMkLst>
            <pc:docMk/>
            <pc:sldMk cId="3011877641" sldId="343"/>
            <ac:picMk id="14" creationId="{053D7308-DE5D-4085-8981-CCF5F27D1668}"/>
          </ac:picMkLst>
        </pc:picChg>
      </pc:sldChg>
      <pc:sldChg chg="delSp modSp del mod">
        <pc:chgData name="Tegischer Lukas" userId="f78daebb-0565-485c-bd0e-1cd035e796ff" providerId="ADAL" clId="{E1FECA30-D728-423F-944B-CD22710F2BE7}" dt="2022-04-10T12:11:45.938" v="65" actId="47"/>
        <pc:sldMkLst>
          <pc:docMk/>
          <pc:sldMk cId="1294659778" sldId="344"/>
        </pc:sldMkLst>
        <pc:spChg chg="del">
          <ac:chgData name="Tegischer Lukas" userId="f78daebb-0565-485c-bd0e-1cd035e796ff" providerId="ADAL" clId="{E1FECA30-D728-423F-944B-CD22710F2BE7}" dt="2022-04-10T12:11:40.054" v="63" actId="478"/>
          <ac:spMkLst>
            <pc:docMk/>
            <pc:sldMk cId="1294659778" sldId="344"/>
            <ac:spMk id="10" creationId="{44250522-86FE-4932-8BF3-1074BB142376}"/>
          </ac:spMkLst>
        </pc:spChg>
        <pc:spChg chg="mod">
          <ac:chgData name="Tegischer Lukas" userId="f78daebb-0565-485c-bd0e-1cd035e796ff" providerId="ADAL" clId="{E1FECA30-D728-423F-944B-CD22710F2BE7}" dt="2022-04-10T12:11:38.008" v="62" actId="207"/>
          <ac:spMkLst>
            <pc:docMk/>
            <pc:sldMk cId="1294659778" sldId="344"/>
            <ac:spMk id="11" creationId="{2EBA8332-A045-4E5F-A9D2-7DBEB09257D9}"/>
          </ac:spMkLst>
        </pc:spChg>
        <pc:graphicFrameChg chg="del">
          <ac:chgData name="Tegischer Lukas" userId="f78daebb-0565-485c-bd0e-1cd035e796ff" providerId="ADAL" clId="{E1FECA30-D728-423F-944B-CD22710F2BE7}" dt="2022-04-10T12:11:41.085" v="64" actId="478"/>
          <ac:graphicFrameMkLst>
            <pc:docMk/>
            <pc:sldMk cId="1294659778" sldId="344"/>
            <ac:graphicFrameMk id="4" creationId="{A82066B1-C8D4-4A03-A441-908A95456B4B}"/>
          </ac:graphicFrameMkLst>
        </pc:graphicFrameChg>
      </pc:sldChg>
      <pc:sldChg chg="modSp mod">
        <pc:chgData name="Tegischer Lukas" userId="f78daebb-0565-485c-bd0e-1cd035e796ff" providerId="ADAL" clId="{E1FECA30-D728-423F-944B-CD22710F2BE7}" dt="2022-04-10T12:11:54.239" v="75" actId="20577"/>
        <pc:sldMkLst>
          <pc:docMk/>
          <pc:sldMk cId="263694308" sldId="345"/>
        </pc:sldMkLst>
        <pc:spChg chg="mod">
          <ac:chgData name="Tegischer Lukas" userId="f78daebb-0565-485c-bd0e-1cd035e796ff" providerId="ADAL" clId="{E1FECA30-D728-423F-944B-CD22710F2BE7}" dt="2022-04-10T12:11:54.239" v="75" actId="20577"/>
          <ac:spMkLst>
            <pc:docMk/>
            <pc:sldMk cId="263694308" sldId="345"/>
            <ac:spMk id="11" creationId="{2EBA8332-A045-4E5F-A9D2-7DBEB09257D9}"/>
          </ac:spMkLst>
        </pc:spChg>
      </pc:sldChg>
      <pc:sldChg chg="modSp mod">
        <pc:chgData name="Tegischer Lukas" userId="f78daebb-0565-485c-bd0e-1cd035e796ff" providerId="ADAL" clId="{E1FECA30-D728-423F-944B-CD22710F2BE7}" dt="2022-04-10T12:12:24.584" v="91" actId="20577"/>
        <pc:sldMkLst>
          <pc:docMk/>
          <pc:sldMk cId="2460755027" sldId="347"/>
        </pc:sldMkLst>
        <pc:graphicFrameChg chg="modGraphic">
          <ac:chgData name="Tegischer Lukas" userId="f78daebb-0565-485c-bd0e-1cd035e796ff" providerId="ADAL" clId="{E1FECA30-D728-423F-944B-CD22710F2BE7}" dt="2022-04-10T12:12:24.584" v="91" actId="20577"/>
          <ac:graphicFrameMkLst>
            <pc:docMk/>
            <pc:sldMk cId="2460755027" sldId="347"/>
            <ac:graphicFrameMk id="3" creationId="{B73C3B51-1EE1-4CD5-829E-64672AEC6CA4}"/>
          </ac:graphicFrameMkLst>
        </pc:graphicFrameChg>
      </pc:sldChg>
      <pc:sldChg chg="modSp mod">
        <pc:chgData name="Tegischer Lukas" userId="f78daebb-0565-485c-bd0e-1cd035e796ff" providerId="ADAL" clId="{E1FECA30-D728-423F-944B-CD22710F2BE7}" dt="2022-04-10T12:12:36.978" v="109" actId="20577"/>
        <pc:sldMkLst>
          <pc:docMk/>
          <pc:sldMk cId="1824629455" sldId="348"/>
        </pc:sldMkLst>
        <pc:graphicFrameChg chg="modGraphic">
          <ac:chgData name="Tegischer Lukas" userId="f78daebb-0565-485c-bd0e-1cd035e796ff" providerId="ADAL" clId="{E1FECA30-D728-423F-944B-CD22710F2BE7}" dt="2022-04-10T12:12:36.978" v="109" actId="20577"/>
          <ac:graphicFrameMkLst>
            <pc:docMk/>
            <pc:sldMk cId="1824629455" sldId="348"/>
            <ac:graphicFrameMk id="3" creationId="{B73C3B51-1EE1-4CD5-829E-64672AEC6CA4}"/>
          </ac:graphicFrameMkLst>
        </pc:graphicFrameChg>
      </pc:sldChg>
      <pc:sldChg chg="addSp delSp modSp new mod modAnim">
        <pc:chgData name="Tegischer Lukas" userId="f78daebb-0565-485c-bd0e-1cd035e796ff" providerId="ADAL" clId="{E1FECA30-D728-423F-944B-CD22710F2BE7}" dt="2022-04-10T12:17:56.108" v="253"/>
        <pc:sldMkLst>
          <pc:docMk/>
          <pc:sldMk cId="2010929095" sldId="349"/>
        </pc:sldMkLst>
        <pc:spChg chg="del">
          <ac:chgData name="Tegischer Lukas" userId="f78daebb-0565-485c-bd0e-1cd035e796ff" providerId="ADAL" clId="{E1FECA30-D728-423F-944B-CD22710F2BE7}" dt="2022-04-10T12:12:51.349" v="112" actId="478"/>
          <ac:spMkLst>
            <pc:docMk/>
            <pc:sldMk cId="2010929095" sldId="349"/>
            <ac:spMk id="2" creationId="{C9D37A49-6EB4-4D49-9E37-B5A230B25944}"/>
          </ac:spMkLst>
        </pc:spChg>
        <pc:spChg chg="del">
          <ac:chgData name="Tegischer Lukas" userId="f78daebb-0565-485c-bd0e-1cd035e796ff" providerId="ADAL" clId="{E1FECA30-D728-423F-944B-CD22710F2BE7}" dt="2022-04-10T12:12:52.067" v="113" actId="478"/>
          <ac:spMkLst>
            <pc:docMk/>
            <pc:sldMk cId="2010929095" sldId="349"/>
            <ac:spMk id="3" creationId="{7A1661FF-C291-4B11-B68A-61FA983D2ACF}"/>
          </ac:spMkLst>
        </pc:spChg>
        <pc:spChg chg="add del">
          <ac:chgData name="Tegischer Lukas" userId="f78daebb-0565-485c-bd0e-1cd035e796ff" providerId="ADAL" clId="{E1FECA30-D728-423F-944B-CD22710F2BE7}" dt="2022-04-10T12:13:05.775" v="115"/>
          <ac:spMkLst>
            <pc:docMk/>
            <pc:sldMk cId="2010929095" sldId="349"/>
            <ac:spMk id="4" creationId="{574579EA-0D2C-4C04-B726-7CC4E27E5302}"/>
          </ac:spMkLst>
        </pc:spChg>
        <pc:spChg chg="add del">
          <ac:chgData name="Tegischer Lukas" userId="f78daebb-0565-485c-bd0e-1cd035e796ff" providerId="ADAL" clId="{E1FECA30-D728-423F-944B-CD22710F2BE7}" dt="2022-04-10T12:13:05.775" v="115"/>
          <ac:spMkLst>
            <pc:docMk/>
            <pc:sldMk cId="2010929095" sldId="349"/>
            <ac:spMk id="5" creationId="{FA581CAE-0734-4BAD-9F52-6673CEC880E7}"/>
          </ac:spMkLst>
        </pc:spChg>
        <pc:spChg chg="add mod">
          <ac:chgData name="Tegischer Lukas" userId="f78daebb-0565-485c-bd0e-1cd035e796ff" providerId="ADAL" clId="{E1FECA30-D728-423F-944B-CD22710F2BE7}" dt="2022-04-10T12:13:15.201" v="119" actId="14100"/>
          <ac:spMkLst>
            <pc:docMk/>
            <pc:sldMk cId="2010929095" sldId="349"/>
            <ac:spMk id="8" creationId="{C668D6E4-5CA2-4CB8-AF6E-EBABE62506C0}"/>
          </ac:spMkLst>
        </pc:spChg>
        <pc:spChg chg="add mod">
          <ac:chgData name="Tegischer Lukas" userId="f78daebb-0565-485c-bd0e-1cd035e796ff" providerId="ADAL" clId="{E1FECA30-D728-423F-944B-CD22710F2BE7}" dt="2022-04-10T12:13:53.804" v="138" actId="1076"/>
          <ac:spMkLst>
            <pc:docMk/>
            <pc:sldMk cId="2010929095" sldId="349"/>
            <ac:spMk id="11" creationId="{E630A9D7-8CED-4B99-99B0-8C079AEB9972}"/>
          </ac:spMkLst>
        </pc:spChg>
        <pc:picChg chg="add mod">
          <ac:chgData name="Tegischer Lukas" userId="f78daebb-0565-485c-bd0e-1cd035e796ff" providerId="ADAL" clId="{E1FECA30-D728-423F-944B-CD22710F2BE7}" dt="2022-04-10T12:14:29.837" v="153" actId="14100"/>
          <ac:picMkLst>
            <pc:docMk/>
            <pc:sldMk cId="2010929095" sldId="349"/>
            <ac:picMk id="9" creationId="{39F56E68-3734-4AC8-BE4F-16F49DDC6988}"/>
          </ac:picMkLst>
        </pc:picChg>
        <pc:picChg chg="add del">
          <ac:chgData name="Tegischer Lukas" userId="f78daebb-0565-485c-bd0e-1cd035e796ff" providerId="ADAL" clId="{E1FECA30-D728-423F-944B-CD22710F2BE7}" dt="2022-04-10T12:13:05.775" v="115"/>
          <ac:picMkLst>
            <pc:docMk/>
            <pc:sldMk cId="2010929095" sldId="349"/>
            <ac:picMk id="1025" creationId="{C49055E1-8658-4044-8DF3-F2BD588337A5}"/>
          </ac:picMkLst>
        </pc:picChg>
      </pc:sldChg>
      <pc:sldChg chg="del">
        <pc:chgData name="Tegischer Lukas" userId="f78daebb-0565-485c-bd0e-1cd035e796ff" providerId="ADAL" clId="{E1FECA30-D728-423F-944B-CD22710F2BE7}" dt="2022-04-10T12:12:47.445" v="110" actId="47"/>
        <pc:sldMkLst>
          <pc:docMk/>
          <pc:sldMk cId="3769292252" sldId="349"/>
        </pc:sldMkLst>
      </pc:sldChg>
      <pc:sldChg chg="addSp delSp modSp add mod modAnim">
        <pc:chgData name="Tegischer Lukas" userId="f78daebb-0565-485c-bd0e-1cd035e796ff" providerId="ADAL" clId="{E1FECA30-D728-423F-944B-CD22710F2BE7}" dt="2022-04-10T12:17:58.761" v="254"/>
        <pc:sldMkLst>
          <pc:docMk/>
          <pc:sldMk cId="1945519041" sldId="350"/>
        </pc:sldMkLst>
        <pc:spChg chg="add mod">
          <ac:chgData name="Tegischer Lukas" userId="f78daebb-0565-485c-bd0e-1cd035e796ff" providerId="ADAL" clId="{E1FECA30-D728-423F-944B-CD22710F2BE7}" dt="2022-04-10T12:14:23.024" v="152" actId="20577"/>
          <ac:spMkLst>
            <pc:docMk/>
            <pc:sldMk cId="1945519041" sldId="350"/>
            <ac:spMk id="6" creationId="{4A726433-928B-4EA4-A675-DC7ECFB06BFD}"/>
          </ac:spMkLst>
        </pc:spChg>
        <pc:spChg chg="del">
          <ac:chgData name="Tegischer Lukas" userId="f78daebb-0565-485c-bd0e-1cd035e796ff" providerId="ADAL" clId="{E1FECA30-D728-423F-944B-CD22710F2BE7}" dt="2022-04-10T12:14:00.426" v="141" actId="478"/>
          <ac:spMkLst>
            <pc:docMk/>
            <pc:sldMk cId="1945519041" sldId="350"/>
            <ac:spMk id="8" creationId="{C668D6E4-5CA2-4CB8-AF6E-EBABE62506C0}"/>
          </ac:spMkLst>
        </pc:spChg>
        <pc:spChg chg="del">
          <ac:chgData name="Tegischer Lukas" userId="f78daebb-0565-485c-bd0e-1cd035e796ff" providerId="ADAL" clId="{E1FECA30-D728-423F-944B-CD22710F2BE7}" dt="2022-04-10T12:14:02.797" v="143" actId="478"/>
          <ac:spMkLst>
            <pc:docMk/>
            <pc:sldMk cId="1945519041" sldId="350"/>
            <ac:spMk id="11" creationId="{E630A9D7-8CED-4B99-99B0-8C079AEB9972}"/>
          </ac:spMkLst>
        </pc:spChg>
        <pc:picChg chg="mod">
          <ac:chgData name="Tegischer Lukas" userId="f78daebb-0565-485c-bd0e-1cd035e796ff" providerId="ADAL" clId="{E1FECA30-D728-423F-944B-CD22710F2BE7}" dt="2022-04-10T12:14:38.136" v="155" actId="1076"/>
          <ac:picMkLst>
            <pc:docMk/>
            <pc:sldMk cId="1945519041" sldId="350"/>
            <ac:picMk id="9" creationId="{39F56E68-3734-4AC8-BE4F-16F49DDC6988}"/>
          </ac:picMkLst>
        </pc:picChg>
      </pc:sldChg>
      <pc:sldChg chg="addSp delSp modSp add mod modAnim">
        <pc:chgData name="Tegischer Lukas" userId="f78daebb-0565-485c-bd0e-1cd035e796ff" providerId="ADAL" clId="{E1FECA30-D728-423F-944B-CD22710F2BE7}" dt="2022-04-10T12:18:03.287" v="256"/>
        <pc:sldMkLst>
          <pc:docMk/>
          <pc:sldMk cId="3160555412" sldId="351"/>
        </pc:sldMkLst>
        <pc:spChg chg="add mod">
          <ac:chgData name="Tegischer Lukas" userId="f78daebb-0565-485c-bd0e-1cd035e796ff" providerId="ADAL" clId="{E1FECA30-D728-423F-944B-CD22710F2BE7}" dt="2022-04-10T12:17:00.533" v="233" actId="207"/>
          <ac:spMkLst>
            <pc:docMk/>
            <pc:sldMk cId="3160555412" sldId="351"/>
            <ac:spMk id="5" creationId="{2BEE8899-70B0-4D16-8334-BDD4283178C5}"/>
          </ac:spMkLst>
        </pc:spChg>
        <pc:spChg chg="del">
          <ac:chgData name="Tegischer Lukas" userId="f78daebb-0565-485c-bd0e-1cd035e796ff" providerId="ADAL" clId="{E1FECA30-D728-423F-944B-CD22710F2BE7}" dt="2022-04-10T12:15:04.916" v="157" actId="478"/>
          <ac:spMkLst>
            <pc:docMk/>
            <pc:sldMk cId="3160555412" sldId="351"/>
            <ac:spMk id="6" creationId="{4A726433-928B-4EA4-A675-DC7ECFB06BFD}"/>
          </ac:spMkLst>
        </pc:spChg>
        <pc:picChg chg="add mod">
          <ac:chgData name="Tegischer Lukas" userId="f78daebb-0565-485c-bd0e-1cd035e796ff" providerId="ADAL" clId="{E1FECA30-D728-423F-944B-CD22710F2BE7}" dt="2022-04-10T12:16:00.589" v="207" actId="1076"/>
          <ac:picMkLst>
            <pc:docMk/>
            <pc:sldMk cId="3160555412" sldId="351"/>
            <ac:picMk id="7" creationId="{B7401F13-66FE-42CB-B337-9CE28605CDA8}"/>
          </ac:picMkLst>
        </pc:picChg>
        <pc:picChg chg="del">
          <ac:chgData name="Tegischer Lukas" userId="f78daebb-0565-485c-bd0e-1cd035e796ff" providerId="ADAL" clId="{E1FECA30-D728-423F-944B-CD22710F2BE7}" dt="2022-04-10T12:15:05.494" v="158" actId="478"/>
          <ac:picMkLst>
            <pc:docMk/>
            <pc:sldMk cId="3160555412" sldId="351"/>
            <ac:picMk id="9" creationId="{39F56E68-3734-4AC8-BE4F-16F49DDC6988}"/>
          </ac:picMkLst>
        </pc:picChg>
      </pc:sldChg>
      <pc:sldChg chg="addSp delSp modSp add mod modAnim">
        <pc:chgData name="Tegischer Lukas" userId="f78daebb-0565-485c-bd0e-1cd035e796ff" providerId="ADAL" clId="{E1FECA30-D728-423F-944B-CD22710F2BE7}" dt="2022-04-10T12:18:07.225" v="257"/>
        <pc:sldMkLst>
          <pc:docMk/>
          <pc:sldMk cId="3727149751" sldId="352"/>
        </pc:sldMkLst>
        <pc:spChg chg="del">
          <ac:chgData name="Tegischer Lukas" userId="f78daebb-0565-485c-bd0e-1cd035e796ff" providerId="ADAL" clId="{E1FECA30-D728-423F-944B-CD22710F2BE7}" dt="2022-04-10T12:16:21.757" v="209" actId="478"/>
          <ac:spMkLst>
            <pc:docMk/>
            <pc:sldMk cId="3727149751" sldId="352"/>
            <ac:spMk id="5" creationId="{2BEE8899-70B0-4D16-8334-BDD4283178C5}"/>
          </ac:spMkLst>
        </pc:spChg>
        <pc:spChg chg="add mod">
          <ac:chgData name="Tegischer Lukas" userId="f78daebb-0565-485c-bd0e-1cd035e796ff" providerId="ADAL" clId="{E1FECA30-D728-423F-944B-CD22710F2BE7}" dt="2022-04-10T12:17:18.848" v="247" actId="404"/>
          <ac:spMkLst>
            <pc:docMk/>
            <pc:sldMk cId="3727149751" sldId="352"/>
            <ac:spMk id="6" creationId="{FC723EDB-97E0-476E-A6DB-09B74C4E79CF}"/>
          </ac:spMkLst>
        </pc:spChg>
        <pc:picChg chg="del">
          <ac:chgData name="Tegischer Lukas" userId="f78daebb-0565-485c-bd0e-1cd035e796ff" providerId="ADAL" clId="{E1FECA30-D728-423F-944B-CD22710F2BE7}" dt="2022-04-10T12:16:22.163" v="210" actId="478"/>
          <ac:picMkLst>
            <pc:docMk/>
            <pc:sldMk cId="3727149751" sldId="352"/>
            <ac:picMk id="7" creationId="{B7401F13-66FE-42CB-B337-9CE28605CDA8}"/>
          </ac:picMkLst>
        </pc:picChg>
        <pc:picChg chg="add mod">
          <ac:chgData name="Tegischer Lukas" userId="f78daebb-0565-485c-bd0e-1cd035e796ff" providerId="ADAL" clId="{E1FECA30-D728-423F-944B-CD22710F2BE7}" dt="2022-04-10T12:16:46.949" v="227" actId="1076"/>
          <ac:picMkLst>
            <pc:docMk/>
            <pc:sldMk cId="3727149751" sldId="352"/>
            <ac:picMk id="8" creationId="{C0C61C66-16DC-43C6-BF08-AD45EA8155A7}"/>
          </ac:picMkLst>
        </pc:picChg>
      </pc:sldChg>
      <pc:sldChg chg="delSp modSp add mod">
        <pc:chgData name="Tegischer Lukas" userId="f78daebb-0565-485c-bd0e-1cd035e796ff" providerId="ADAL" clId="{E1FECA30-D728-423F-944B-CD22710F2BE7}" dt="2022-04-10T12:17:37.595" v="252" actId="1076"/>
        <pc:sldMkLst>
          <pc:docMk/>
          <pc:sldMk cId="2371721103" sldId="353"/>
        </pc:sldMkLst>
        <pc:spChg chg="del mod">
          <ac:chgData name="Tegischer Lukas" userId="f78daebb-0565-485c-bd0e-1cd035e796ff" providerId="ADAL" clId="{E1FECA30-D728-423F-944B-CD22710F2BE7}" dt="2022-04-10T12:17:36.196" v="251"/>
          <ac:spMkLst>
            <pc:docMk/>
            <pc:sldMk cId="2371721103" sldId="353"/>
            <ac:spMk id="6" creationId="{FC723EDB-97E0-476E-A6DB-09B74C4E79CF}"/>
          </ac:spMkLst>
        </pc:spChg>
        <pc:picChg chg="mod">
          <ac:chgData name="Tegischer Lukas" userId="f78daebb-0565-485c-bd0e-1cd035e796ff" providerId="ADAL" clId="{E1FECA30-D728-423F-944B-CD22710F2BE7}" dt="2022-04-10T12:17:37.595" v="252" actId="1076"/>
          <ac:picMkLst>
            <pc:docMk/>
            <pc:sldMk cId="2371721103" sldId="353"/>
            <ac:picMk id="8" creationId="{C0C61C66-16DC-43C6-BF08-AD45EA8155A7}"/>
          </ac:picMkLst>
        </pc:picChg>
      </pc:sldChg>
    </pc:docChg>
  </pc:docChgLst>
  <pc:docChgLst>
    <pc:chgData name="Tegischer Lukas" userId="f78daebb-0565-485c-bd0e-1cd035e796ff" providerId="ADAL" clId="{B1F2C98F-96B6-422F-9BE5-D6615651F15D}"/>
    <pc:docChg chg="custSel delSld modSld">
      <pc:chgData name="Tegischer Lukas" userId="f78daebb-0565-485c-bd0e-1cd035e796ff" providerId="ADAL" clId="{B1F2C98F-96B6-422F-9BE5-D6615651F15D}" dt="2022-11-04T11:18:34.469" v="2" actId="47"/>
      <pc:docMkLst>
        <pc:docMk/>
      </pc:docMkLst>
      <pc:sldChg chg="delSp mod delAnim">
        <pc:chgData name="Tegischer Lukas" userId="f78daebb-0565-485c-bd0e-1cd035e796ff" providerId="ADAL" clId="{B1F2C98F-96B6-422F-9BE5-D6615651F15D}" dt="2022-11-04T11:18:31.441" v="1" actId="478"/>
        <pc:sldMkLst>
          <pc:docMk/>
          <pc:sldMk cId="336392357" sldId="256"/>
        </pc:sldMkLst>
        <pc:spChg chg="del">
          <ac:chgData name="Tegischer Lukas" userId="f78daebb-0565-485c-bd0e-1cd035e796ff" providerId="ADAL" clId="{B1F2C98F-96B6-422F-9BE5-D6615651F15D}" dt="2022-11-04T11:18:29.734" v="0" actId="478"/>
          <ac:spMkLst>
            <pc:docMk/>
            <pc:sldMk cId="336392357" sldId="256"/>
            <ac:spMk id="4" creationId="{05F5701B-5420-4454-B15F-8E1E586146BC}"/>
          </ac:spMkLst>
        </pc:spChg>
        <pc:picChg chg="del">
          <ac:chgData name="Tegischer Lukas" userId="f78daebb-0565-485c-bd0e-1cd035e796ff" providerId="ADAL" clId="{B1F2C98F-96B6-422F-9BE5-D6615651F15D}" dt="2022-11-04T11:18:31.441" v="1" actId="478"/>
          <ac:picMkLst>
            <pc:docMk/>
            <pc:sldMk cId="336392357" sldId="256"/>
            <ac:picMk id="8" creationId="{FD6710D9-1CE8-4542-848B-E626712C6EBF}"/>
          </ac:picMkLst>
        </pc:picChg>
      </pc:sldChg>
      <pc:sldChg chg="del">
        <pc:chgData name="Tegischer Lukas" userId="f78daebb-0565-485c-bd0e-1cd035e796ff" providerId="ADAL" clId="{B1F2C98F-96B6-422F-9BE5-D6615651F15D}" dt="2022-11-04T11:18:34.469" v="2" actId="47"/>
        <pc:sldMkLst>
          <pc:docMk/>
          <pc:sldMk cId="3932101437" sldId="291"/>
        </pc:sldMkLst>
      </pc:sldChg>
    </pc:docChg>
  </pc:docChgLst>
  <pc:docChgLst>
    <pc:chgData name="Tegischer Lukas" userId="f78daebb-0565-485c-bd0e-1cd035e796ff" providerId="ADAL" clId="{3EE2BE23-A300-4464-BE7E-C757D3BD098F}"/>
    <pc:docChg chg="undo custSel mod addSld delSld modSld">
      <pc:chgData name="Tegischer Lukas" userId="f78daebb-0565-485c-bd0e-1cd035e796ff" providerId="ADAL" clId="{3EE2BE23-A300-4464-BE7E-C757D3BD098F}" dt="2020-05-22T18:49:37.685" v="367" actId="478"/>
      <pc:docMkLst>
        <pc:docMk/>
      </pc:docMkLst>
      <pc:sldChg chg="addSp delSp modSp">
        <pc:chgData name="Tegischer Lukas" userId="f78daebb-0565-485c-bd0e-1cd035e796ff" providerId="ADAL" clId="{3EE2BE23-A300-4464-BE7E-C757D3BD098F}" dt="2020-05-22T18:49:35.932" v="366" actId="478"/>
        <pc:sldMkLst>
          <pc:docMk/>
          <pc:sldMk cId="336392357" sldId="256"/>
        </pc:sldMkLst>
        <pc:spChg chg="mod">
          <ac:chgData name="Tegischer Lukas" userId="f78daebb-0565-485c-bd0e-1cd035e796ff" providerId="ADAL" clId="{3EE2BE23-A300-4464-BE7E-C757D3BD098F}" dt="2020-05-22T07:29:17.042" v="50" actId="20577"/>
          <ac:spMkLst>
            <pc:docMk/>
            <pc:sldMk cId="336392357" sldId="256"/>
            <ac:spMk id="2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36:30.425" v="265" actId="478"/>
          <ac:spMkLst>
            <pc:docMk/>
            <pc:sldMk cId="336392357" sldId="256"/>
            <ac:spMk id="3" creationId="{00000000-0000-0000-0000-000000000000}"/>
          </ac:spMkLst>
        </pc:spChg>
        <pc:spChg chg="add del mod">
          <ac:chgData name="Tegischer Lukas" userId="f78daebb-0565-485c-bd0e-1cd035e796ff" providerId="ADAL" clId="{3EE2BE23-A300-4464-BE7E-C757D3BD098F}" dt="2020-05-22T07:38:16.219" v="271" actId="478"/>
          <ac:spMkLst>
            <pc:docMk/>
            <pc:sldMk cId="336392357" sldId="256"/>
            <ac:spMk id="5" creationId="{BEC89B43-6AD3-4638-987F-A9D4147ED1B6}"/>
          </ac:spMkLst>
        </pc:spChg>
        <pc:spChg chg="del">
          <ac:chgData name="Tegischer Lukas" userId="f78daebb-0565-485c-bd0e-1cd035e796ff" providerId="ADAL" clId="{3EE2BE23-A300-4464-BE7E-C757D3BD098F}" dt="2020-05-22T18:49:35.932" v="366" actId="478"/>
          <ac:spMkLst>
            <pc:docMk/>
            <pc:sldMk cId="336392357" sldId="256"/>
            <ac:spMk id="6" creationId="{00000000-0000-0000-0000-000000000000}"/>
          </ac:spMkLst>
        </pc:spChg>
        <pc:picChg chg="add mod">
          <ac:chgData name="Tegischer Lukas" userId="f78daebb-0565-485c-bd0e-1cd035e796ff" providerId="ADAL" clId="{3EE2BE23-A300-4464-BE7E-C757D3BD098F}" dt="2020-05-22T07:38:25.917" v="275" actId="1076"/>
          <ac:picMkLst>
            <pc:docMk/>
            <pc:sldMk cId="336392357" sldId="256"/>
            <ac:picMk id="8" creationId="{FD6710D9-1CE8-4542-848B-E626712C6EBF}"/>
          </ac:picMkLst>
        </pc:picChg>
      </pc:sldChg>
      <pc:sldChg chg="addSp delSp modSp mod modTransition setBg delAnim modAnim">
        <pc:chgData name="Tegischer Lukas" userId="f78daebb-0565-485c-bd0e-1cd035e796ff" providerId="ADAL" clId="{3EE2BE23-A300-4464-BE7E-C757D3BD098F}" dt="2020-05-22T08:10:36.169" v="363"/>
        <pc:sldMkLst>
          <pc:docMk/>
          <pc:sldMk cId="4068653008" sldId="278"/>
        </pc:sldMkLst>
        <pc:spChg chg="add del mod">
          <ac:chgData name="Tegischer Lukas" userId="f78daebb-0565-485c-bd0e-1cd035e796ff" providerId="ADAL" clId="{3EE2BE23-A300-4464-BE7E-C757D3BD098F}" dt="2020-05-22T07:30:30.464" v="109" actId="26606"/>
          <ac:spMkLst>
            <pc:docMk/>
            <pc:sldMk cId="4068653008" sldId="278"/>
            <ac:spMk id="2" creationId="{00000000-0000-0000-0000-000000000000}"/>
          </ac:spMkLst>
        </pc:spChg>
        <pc:spChg chg="mod ord">
          <ac:chgData name="Tegischer Lukas" userId="f78daebb-0565-485c-bd0e-1cd035e796ff" providerId="ADAL" clId="{3EE2BE23-A300-4464-BE7E-C757D3BD098F}" dt="2020-05-22T07:30:30.464" v="109" actId="26606"/>
          <ac:spMkLst>
            <pc:docMk/>
            <pc:sldMk cId="4068653008" sldId="278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29:38.885" v="55" actId="478"/>
          <ac:spMkLst>
            <pc:docMk/>
            <pc:sldMk cId="4068653008" sldId="278"/>
            <ac:spMk id="4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2:31.685" v="149" actId="1076"/>
          <ac:spMkLst>
            <pc:docMk/>
            <pc:sldMk cId="4068653008" sldId="278"/>
            <ac:spMk id="5" creationId="{60E8481B-E104-4BB1-9EC9-3D090B70F1B4}"/>
          </ac:spMkLst>
        </pc:spChg>
        <pc:spChg chg="del">
          <ac:chgData name="Tegischer Lukas" userId="f78daebb-0565-485c-bd0e-1cd035e796ff" providerId="ADAL" clId="{3EE2BE23-A300-4464-BE7E-C757D3BD098F}" dt="2020-05-22T07:29:40.069" v="56" actId="478"/>
          <ac:spMkLst>
            <pc:docMk/>
            <pc:sldMk cId="4068653008" sldId="278"/>
            <ac:spMk id="6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2:29.910" v="148" actId="1076"/>
          <ac:spMkLst>
            <pc:docMk/>
            <pc:sldMk cId="4068653008" sldId="278"/>
            <ac:spMk id="7" creationId="{EAE9256D-B5DF-4E53-8848-325C0E6E44BB}"/>
          </ac:spMkLst>
        </pc:spChg>
        <pc:spChg chg="add mod">
          <ac:chgData name="Tegischer Lukas" userId="f78daebb-0565-485c-bd0e-1cd035e796ff" providerId="ADAL" clId="{3EE2BE23-A300-4464-BE7E-C757D3BD098F}" dt="2020-05-22T07:31:36.110" v="130" actId="1076"/>
          <ac:spMkLst>
            <pc:docMk/>
            <pc:sldMk cId="4068653008" sldId="278"/>
            <ac:spMk id="9" creationId="{39C13C33-4110-4B53-865F-3135381995BB}"/>
          </ac:spMkLst>
        </pc:spChg>
        <pc:spChg chg="add mod">
          <ac:chgData name="Tegischer Lukas" userId="f78daebb-0565-485c-bd0e-1cd035e796ff" providerId="ADAL" clId="{3EE2BE23-A300-4464-BE7E-C757D3BD098F}" dt="2020-05-22T07:32:38.854" v="151" actId="207"/>
          <ac:spMkLst>
            <pc:docMk/>
            <pc:sldMk cId="4068653008" sldId="278"/>
            <ac:spMk id="10" creationId="{6A933B48-8856-4333-8B0E-C52E98CD85A9}"/>
          </ac:spMkLst>
        </pc:spChg>
        <pc:spChg chg="del">
          <ac:chgData name="Tegischer Lukas" userId="f78daebb-0565-485c-bd0e-1cd035e796ff" providerId="ADAL" clId="{3EE2BE23-A300-4464-BE7E-C757D3BD098F}" dt="2020-05-22T07:29:41.764" v="57" actId="478"/>
          <ac:spMkLst>
            <pc:docMk/>
            <pc:sldMk cId="4068653008" sldId="278"/>
            <ac:spMk id="11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29:42.609" v="58" actId="478"/>
          <ac:spMkLst>
            <pc:docMk/>
            <pc:sldMk cId="4068653008" sldId="278"/>
            <ac:spMk id="12" creationId="{00000000-0000-0000-0000-000000000000}"/>
          </ac:spMkLst>
        </pc:spChg>
        <pc:picChg chg="add mod">
          <ac:chgData name="Tegischer Lukas" userId="f78daebb-0565-485c-bd0e-1cd035e796ff" providerId="ADAL" clId="{3EE2BE23-A300-4464-BE7E-C757D3BD098F}" dt="2020-05-22T07:32:33.204" v="150" actId="1076"/>
          <ac:picMkLst>
            <pc:docMk/>
            <pc:sldMk cId="4068653008" sldId="278"/>
            <ac:picMk id="8" creationId="{E7E8DFF7-EE0A-45CF-B66B-55B4756DF225}"/>
          </ac:picMkLst>
        </pc:picChg>
        <pc:picChg chg="add mod">
          <ac:chgData name="Tegischer Lukas" userId="f78daebb-0565-485c-bd0e-1cd035e796ff" providerId="ADAL" clId="{3EE2BE23-A300-4464-BE7E-C757D3BD098F}" dt="2020-05-22T07:38:57.526" v="284" actId="1076"/>
          <ac:picMkLst>
            <pc:docMk/>
            <pc:sldMk cId="4068653008" sldId="278"/>
            <ac:picMk id="14" creationId="{053D7308-DE5D-4085-8981-CCF5F27D1668}"/>
          </ac:picMkLst>
        </pc:picChg>
      </pc:sldChg>
      <pc:sldChg chg="del">
        <pc:chgData name="Tegischer Lukas" userId="f78daebb-0565-485c-bd0e-1cd035e796ff" providerId="ADAL" clId="{3EE2BE23-A300-4464-BE7E-C757D3BD098F}" dt="2020-05-22T07:29:26.516" v="52" actId="2696"/>
        <pc:sldMkLst>
          <pc:docMk/>
          <pc:sldMk cId="43966879" sldId="283"/>
        </pc:sldMkLst>
      </pc:sldChg>
      <pc:sldChg chg="del">
        <pc:chgData name="Tegischer Lukas" userId="f78daebb-0565-485c-bd0e-1cd035e796ff" providerId="ADAL" clId="{3EE2BE23-A300-4464-BE7E-C757D3BD098F}" dt="2020-05-22T07:33:03.996" v="156" actId="2696"/>
        <pc:sldMkLst>
          <pc:docMk/>
          <pc:sldMk cId="3593576672" sldId="284"/>
        </pc:sldMkLst>
      </pc:sldChg>
      <pc:sldChg chg="del">
        <pc:chgData name="Tegischer Lukas" userId="f78daebb-0565-485c-bd0e-1cd035e796ff" providerId="ADAL" clId="{3EE2BE23-A300-4464-BE7E-C757D3BD098F}" dt="2020-05-22T07:29:26.618" v="53" actId="2696"/>
        <pc:sldMkLst>
          <pc:docMk/>
          <pc:sldMk cId="2688928531" sldId="285"/>
        </pc:sldMkLst>
      </pc:sldChg>
      <pc:sldChg chg="del">
        <pc:chgData name="Tegischer Lukas" userId="f78daebb-0565-485c-bd0e-1cd035e796ff" providerId="ADAL" clId="{3EE2BE23-A300-4464-BE7E-C757D3BD098F}" dt="2020-05-22T07:29:26.732" v="54" actId="2696"/>
        <pc:sldMkLst>
          <pc:docMk/>
          <pc:sldMk cId="765570377" sldId="286"/>
        </pc:sldMkLst>
      </pc:sldChg>
      <pc:sldChg chg="addSp delSp modSp">
        <pc:chgData name="Tegischer Lukas" userId="f78daebb-0565-485c-bd0e-1cd035e796ff" providerId="ADAL" clId="{3EE2BE23-A300-4464-BE7E-C757D3BD098F}" dt="2020-05-22T18:49:37.685" v="367" actId="478"/>
        <pc:sldMkLst>
          <pc:docMk/>
          <pc:sldMk cId="3932101437" sldId="291"/>
        </pc:sldMkLst>
        <pc:spChg chg="mod">
          <ac:chgData name="Tegischer Lukas" userId="f78daebb-0565-485c-bd0e-1cd035e796ff" providerId="ADAL" clId="{3EE2BE23-A300-4464-BE7E-C757D3BD098F}" dt="2020-05-22T07:36:26.888" v="264" actId="20577"/>
          <ac:spMkLst>
            <pc:docMk/>
            <pc:sldMk cId="3932101437" sldId="291"/>
            <ac:spMk id="2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36:33.040" v="266" actId="478"/>
          <ac:spMkLst>
            <pc:docMk/>
            <pc:sldMk cId="3932101437" sldId="291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18:49:37.685" v="367" actId="478"/>
          <ac:spMkLst>
            <pc:docMk/>
            <pc:sldMk cId="3932101437" sldId="291"/>
            <ac:spMk id="6" creationId="{00000000-0000-0000-0000-000000000000}"/>
          </ac:spMkLst>
        </pc:spChg>
        <pc:spChg chg="add del mod">
          <ac:chgData name="Tegischer Lukas" userId="f78daebb-0565-485c-bd0e-1cd035e796ff" providerId="ADAL" clId="{3EE2BE23-A300-4464-BE7E-C757D3BD098F}" dt="2020-05-22T07:38:32.479" v="276" actId="478"/>
          <ac:spMkLst>
            <pc:docMk/>
            <pc:sldMk cId="3932101437" sldId="291"/>
            <ac:spMk id="7" creationId="{77D798FC-70D6-400A-B846-AC0DF2C7AB67}"/>
          </ac:spMkLst>
        </pc:spChg>
        <pc:picChg chg="add">
          <ac:chgData name="Tegischer Lukas" userId="f78daebb-0565-485c-bd0e-1cd035e796ff" providerId="ADAL" clId="{3EE2BE23-A300-4464-BE7E-C757D3BD098F}" dt="2020-05-22T07:38:32.827" v="277"/>
          <ac:picMkLst>
            <pc:docMk/>
            <pc:sldMk cId="3932101437" sldId="291"/>
            <ac:picMk id="8" creationId="{8F2101E0-256F-4B97-9DE7-1F7EED66ABA6}"/>
          </ac:picMkLst>
        </pc:picChg>
      </pc:sldChg>
      <pc:sldChg chg="del">
        <pc:chgData name="Tegischer Lukas" userId="f78daebb-0565-485c-bd0e-1cd035e796ff" providerId="ADAL" clId="{3EE2BE23-A300-4464-BE7E-C757D3BD098F}" dt="2020-05-22T07:29:26.104" v="51" actId="2696"/>
        <pc:sldMkLst>
          <pc:docMk/>
          <pc:sldMk cId="1183591501" sldId="292"/>
        </pc:sldMkLst>
      </pc:sldChg>
      <pc:sldChg chg="addSp delSp modSp add modTransition delAnim modAnim">
        <pc:chgData name="Tegischer Lukas" userId="f78daebb-0565-485c-bd0e-1cd035e796ff" providerId="ADAL" clId="{3EE2BE23-A300-4464-BE7E-C757D3BD098F}" dt="2020-05-22T08:10:44.358" v="365"/>
        <pc:sldMkLst>
          <pc:docMk/>
          <pc:sldMk cId="3227496293" sldId="292"/>
        </pc:sldMkLst>
        <pc:spChg chg="del">
          <ac:chgData name="Tegischer Lukas" userId="f78daebb-0565-485c-bd0e-1cd035e796ff" providerId="ADAL" clId="{3EE2BE23-A300-4464-BE7E-C757D3BD098F}" dt="2020-05-22T07:33:18.112" v="159" actId="478"/>
          <ac:spMkLst>
            <pc:docMk/>
            <pc:sldMk cId="3227496293" sldId="292"/>
            <ac:spMk id="2" creationId="{00000000-0000-0000-0000-000000000000}"/>
          </ac:spMkLst>
        </pc:spChg>
        <pc:spChg chg="mod">
          <ac:chgData name="Tegischer Lukas" userId="f78daebb-0565-485c-bd0e-1cd035e796ff" providerId="ADAL" clId="{3EE2BE23-A300-4464-BE7E-C757D3BD098F}" dt="2020-05-22T07:34:43.838" v="191" actId="1076"/>
          <ac:spMkLst>
            <pc:docMk/>
            <pc:sldMk cId="3227496293" sldId="292"/>
            <ac:spMk id="3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9:07.147" v="286" actId="113"/>
          <ac:spMkLst>
            <pc:docMk/>
            <pc:sldMk cId="3227496293" sldId="292"/>
            <ac:spMk id="4" creationId="{F5E6A082-AC10-46AE-93FC-AADF92A2E677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5" creationId="{60E8481B-E104-4BB1-9EC9-3D090B70F1B4}"/>
          </ac:spMkLst>
        </pc:spChg>
        <pc:spChg chg="add mod">
          <ac:chgData name="Tegischer Lukas" userId="f78daebb-0565-485c-bd0e-1cd035e796ff" providerId="ADAL" clId="{3EE2BE23-A300-4464-BE7E-C757D3BD098F}" dt="2020-05-22T07:35:21.021" v="194" actId="1076"/>
          <ac:spMkLst>
            <pc:docMk/>
            <pc:sldMk cId="3227496293" sldId="292"/>
            <ac:spMk id="6" creationId="{7EA58A69-F2B0-4F38-87C0-A158EC37F5E3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7" creationId="{EAE9256D-B5DF-4E53-8848-325C0E6E44BB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9" creationId="{39C13C33-4110-4B53-865F-3135381995BB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10" creationId="{6A933B48-8856-4333-8B0E-C52E98CD85A9}"/>
          </ac:spMkLst>
        </pc:spChg>
        <pc:spChg chg="add mod">
          <ac:chgData name="Tegischer Lukas" userId="f78daebb-0565-485c-bd0e-1cd035e796ff" providerId="ADAL" clId="{3EE2BE23-A300-4464-BE7E-C757D3BD098F}" dt="2020-05-22T07:35:21.021" v="194" actId="1076"/>
          <ac:spMkLst>
            <pc:docMk/>
            <pc:sldMk cId="3227496293" sldId="292"/>
            <ac:spMk id="11" creationId="{ED0131A2-D21E-4006-A580-8BD9E4A38AE2}"/>
          </ac:spMkLst>
        </pc:spChg>
        <pc:picChg chg="del">
          <ac:chgData name="Tegischer Lukas" userId="f78daebb-0565-485c-bd0e-1cd035e796ff" providerId="ADAL" clId="{3EE2BE23-A300-4464-BE7E-C757D3BD098F}" dt="2020-05-22T07:33:09.243" v="158" actId="478"/>
          <ac:picMkLst>
            <pc:docMk/>
            <pc:sldMk cId="3227496293" sldId="292"/>
            <ac:picMk id="8" creationId="{E7E8DFF7-EE0A-45CF-B66B-55B4756DF225}"/>
          </ac:picMkLst>
        </pc:picChg>
        <pc:picChg chg="add mod">
          <ac:chgData name="Tegischer Lukas" userId="f78daebb-0565-485c-bd0e-1cd035e796ff" providerId="ADAL" clId="{3EE2BE23-A300-4464-BE7E-C757D3BD098F}" dt="2020-05-22T07:35:51.534" v="204" actId="1076"/>
          <ac:picMkLst>
            <pc:docMk/>
            <pc:sldMk cId="3227496293" sldId="292"/>
            <ac:picMk id="12" creationId="{0668C3FB-113A-4370-81A0-7C1983714CBF}"/>
          </ac:picMkLst>
        </pc:picChg>
        <pc:picChg chg="add">
          <ac:chgData name="Tegischer Lukas" userId="f78daebb-0565-485c-bd0e-1cd035e796ff" providerId="ADAL" clId="{3EE2BE23-A300-4464-BE7E-C757D3BD098F}" dt="2020-05-22T07:38:59.583" v="285"/>
          <ac:picMkLst>
            <pc:docMk/>
            <pc:sldMk cId="3227496293" sldId="292"/>
            <ac:picMk id="13" creationId="{4D3EDFA6-C8E8-4043-888D-81D97C6F4110}"/>
          </ac:picMkLst>
        </pc:picChg>
      </pc:sldChg>
      <pc:sldChg chg="addSp delSp modSp add modTransition delAnim">
        <pc:chgData name="Tegischer Lukas" userId="f78daebb-0565-485c-bd0e-1cd035e796ff" providerId="ADAL" clId="{3EE2BE23-A300-4464-BE7E-C757D3BD098F}" dt="2020-05-22T08:10:44.358" v="365"/>
        <pc:sldMkLst>
          <pc:docMk/>
          <pc:sldMk cId="3291215939" sldId="293"/>
        </pc:sldMkLst>
        <pc:spChg chg="del">
          <ac:chgData name="Tegischer Lukas" userId="f78daebb-0565-485c-bd0e-1cd035e796ff" providerId="ADAL" clId="{3EE2BE23-A300-4464-BE7E-C757D3BD098F}" dt="2020-05-22T07:40:34.326" v="296" actId="478"/>
          <ac:spMkLst>
            <pc:docMk/>
            <pc:sldMk cId="3291215939" sldId="293"/>
            <ac:spMk id="2" creationId="{00000000-0000-0000-0000-000000000000}"/>
          </ac:spMkLst>
        </pc:spChg>
        <pc:spChg chg="mod">
          <ac:chgData name="Tegischer Lukas" userId="f78daebb-0565-485c-bd0e-1cd035e796ff" providerId="ADAL" clId="{3EE2BE23-A300-4464-BE7E-C757D3BD098F}" dt="2020-05-22T07:40:32.590" v="295" actId="20577"/>
          <ac:spMkLst>
            <pc:docMk/>
            <pc:sldMk cId="3291215939" sldId="293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5" creationId="{60E8481B-E104-4BB1-9EC9-3D090B70F1B4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7" creationId="{EAE9256D-B5DF-4E53-8848-325C0E6E44BB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9" creationId="{39C13C33-4110-4B53-865F-3135381995BB}"/>
          </ac:spMkLst>
        </pc:spChg>
        <pc:spChg chg="del">
          <ac:chgData name="Tegischer Lukas" userId="f78daebb-0565-485c-bd0e-1cd035e796ff" providerId="ADAL" clId="{3EE2BE23-A300-4464-BE7E-C757D3BD098F}" dt="2020-05-22T07:40:35.669" v="297" actId="478"/>
          <ac:spMkLst>
            <pc:docMk/>
            <pc:sldMk cId="3291215939" sldId="293"/>
            <ac:spMk id="10" creationId="{6A933B48-8856-4333-8B0E-C52E98CD85A9}"/>
          </ac:spMkLst>
        </pc:spChg>
        <pc:spChg chg="add del mod">
          <ac:chgData name="Tegischer Lukas" userId="f78daebb-0565-485c-bd0e-1cd035e796ff" providerId="ADAL" clId="{3EE2BE23-A300-4464-BE7E-C757D3BD098F}" dt="2020-05-22T07:46:03.773" v="341"/>
          <ac:spMkLst>
            <pc:docMk/>
            <pc:sldMk cId="3291215939" sldId="293"/>
            <ac:spMk id="12" creationId="{76031E22-49B9-4372-9483-212819C07720}"/>
          </ac:spMkLst>
        </pc:spChg>
        <pc:spChg chg="add mod">
          <ac:chgData name="Tegischer Lukas" userId="f78daebb-0565-485c-bd0e-1cd035e796ff" providerId="ADAL" clId="{3EE2BE23-A300-4464-BE7E-C757D3BD098F}" dt="2020-05-22T07:48:01.031" v="362" actId="1076"/>
          <ac:spMkLst>
            <pc:docMk/>
            <pc:sldMk cId="3291215939" sldId="293"/>
            <ac:spMk id="13" creationId="{7258A0A6-6712-4D8F-8C14-E702DF4F3BD8}"/>
          </ac:spMkLst>
        </pc:spChg>
        <pc:graphicFrameChg chg="add del mod">
          <ac:chgData name="Tegischer Lukas" userId="f78daebb-0565-485c-bd0e-1cd035e796ff" providerId="ADAL" clId="{3EE2BE23-A300-4464-BE7E-C757D3BD098F}" dt="2020-05-22T07:41:54.992" v="304" actId="478"/>
          <ac:graphicFrameMkLst>
            <pc:docMk/>
            <pc:sldMk cId="3291215939" sldId="293"/>
            <ac:graphicFrameMk id="4" creationId="{AE30DEFA-EA39-41AE-9482-B7478A35E2FA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3:32.981" v="308" actId="478"/>
          <ac:graphicFrameMkLst>
            <pc:docMk/>
            <pc:sldMk cId="3291215939" sldId="293"/>
            <ac:graphicFrameMk id="6" creationId="{3A0F7CC0-09F2-4F9F-8432-41696E7DA6FF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4:08.139" v="312" actId="478"/>
          <ac:graphicFrameMkLst>
            <pc:docMk/>
            <pc:sldMk cId="3291215939" sldId="293"/>
            <ac:graphicFrameMk id="11" creationId="{2A2FAA3A-8C8B-4D4E-A999-F75A30ADC472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6:03.771" v="339" actId="478"/>
          <ac:graphicFrameMkLst>
            <pc:docMk/>
            <pc:sldMk cId="3291215939" sldId="293"/>
            <ac:graphicFrameMk id="15" creationId="{8F8B40E2-3991-4B82-9FDA-90AD01E44E6B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7:48.602" v="357" actId="478"/>
          <ac:graphicFrameMkLst>
            <pc:docMk/>
            <pc:sldMk cId="3291215939" sldId="293"/>
            <ac:graphicFrameMk id="16" creationId="{D1372605-DC4C-468A-A6B6-87D1E2D0BE09}"/>
          </ac:graphicFrameMkLst>
        </pc:graphicFrameChg>
        <pc:picChg chg="del">
          <ac:chgData name="Tegischer Lukas" userId="f78daebb-0565-485c-bd0e-1cd035e796ff" providerId="ADAL" clId="{3EE2BE23-A300-4464-BE7E-C757D3BD098F}" dt="2020-05-22T07:40:38.128" v="299" actId="478"/>
          <ac:picMkLst>
            <pc:docMk/>
            <pc:sldMk cId="3291215939" sldId="293"/>
            <ac:picMk id="8" creationId="{E7E8DFF7-EE0A-45CF-B66B-55B4756DF225}"/>
          </ac:picMkLst>
        </pc:picChg>
        <pc:picChg chg="del">
          <ac:chgData name="Tegischer Lukas" userId="f78daebb-0565-485c-bd0e-1cd035e796ff" providerId="ADAL" clId="{3EE2BE23-A300-4464-BE7E-C757D3BD098F}" dt="2020-05-22T07:40:39.967" v="300" actId="478"/>
          <ac:picMkLst>
            <pc:docMk/>
            <pc:sldMk cId="3291215939" sldId="293"/>
            <ac:picMk id="14" creationId="{053D7308-DE5D-4085-8981-CCF5F27D1668}"/>
          </ac:picMkLst>
        </pc:picChg>
      </pc:sldChg>
    </pc:docChg>
  </pc:docChgLst>
  <pc:docChgLst>
    <pc:chgData name="Tegischer Lukas" userId="f78daebb-0565-485c-bd0e-1cd035e796ff" providerId="ADAL" clId="{B3D578F5-6C81-424B-AA8A-1C69486505DC}"/>
    <pc:docChg chg="undo custSel addSld delSld modSld">
      <pc:chgData name="Tegischer Lukas" userId="f78daebb-0565-485c-bd0e-1cd035e796ff" providerId="ADAL" clId="{B3D578F5-6C81-424B-AA8A-1C69486505DC}" dt="2020-06-16T06:27:48.079" v="358"/>
      <pc:docMkLst>
        <pc:docMk/>
      </pc:docMkLst>
      <pc:sldChg chg="modSp">
        <pc:chgData name="Tegischer Lukas" userId="f78daebb-0565-485c-bd0e-1cd035e796ff" providerId="ADAL" clId="{B3D578F5-6C81-424B-AA8A-1C69486505DC}" dt="2020-06-16T06:09:48.679" v="3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B3D578F5-6C81-424B-AA8A-1C69486505DC}" dt="2020-06-16T06:09:48.679" v="3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Anim">
        <pc:chgData name="Tegischer Lukas" userId="f78daebb-0565-485c-bd0e-1cd035e796ff" providerId="ADAL" clId="{B3D578F5-6C81-424B-AA8A-1C69486505DC}" dt="2020-06-16T06:26:25.499" v="345"/>
        <pc:sldMkLst>
          <pc:docMk/>
          <pc:sldMk cId="4068653008" sldId="278"/>
        </pc:sldMkLst>
        <pc:spChg chg="mod">
          <ac:chgData name="Tegischer Lukas" userId="f78daebb-0565-485c-bd0e-1cd035e796ff" providerId="ADAL" clId="{B3D578F5-6C81-424B-AA8A-1C69486505DC}" dt="2020-06-16T06:16:23.562" v="162" actId="1076"/>
          <ac:spMkLst>
            <pc:docMk/>
            <pc:sldMk cId="4068653008" sldId="27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B3D578F5-6C81-424B-AA8A-1C69486505DC}" dt="2020-06-16T06:16:21.514" v="161" actId="1076"/>
          <ac:spMkLst>
            <pc:docMk/>
            <pc:sldMk cId="4068653008" sldId="278"/>
            <ac:spMk id="3" creationId="{AC5C7D7C-9503-43C5-9CDE-B1400118B00B}"/>
          </ac:spMkLst>
        </pc:spChg>
        <pc:spChg chg="del">
          <ac:chgData name="Tegischer Lukas" userId="f78daebb-0565-485c-bd0e-1cd035e796ff" providerId="ADAL" clId="{B3D578F5-6C81-424B-AA8A-1C69486505DC}" dt="2020-06-16T06:09:55.534" v="39" actId="478"/>
          <ac:spMkLst>
            <pc:docMk/>
            <pc:sldMk cId="4068653008" sldId="278"/>
            <ac:spMk id="6" creationId="{CE7B355E-508D-419C-A05E-DBB005F0667C}"/>
          </ac:spMkLst>
        </pc:spChg>
        <pc:picChg chg="del">
          <ac:chgData name="Tegischer Lukas" userId="f78daebb-0565-485c-bd0e-1cd035e796ff" providerId="ADAL" clId="{B3D578F5-6C81-424B-AA8A-1C69486505DC}" dt="2020-06-16T06:09:53.202" v="38" actId="478"/>
          <ac:picMkLst>
            <pc:docMk/>
            <pc:sldMk cId="4068653008" sldId="278"/>
            <ac:picMk id="8" creationId="{B4FAB17C-7EC9-4E9E-BF0F-D612388A6C09}"/>
          </ac:picMkLst>
        </pc:picChg>
      </pc:sldChg>
      <pc:sldChg chg="modSp">
        <pc:chgData name="Tegischer Lukas" userId="f78daebb-0565-485c-bd0e-1cd035e796ff" providerId="ADAL" clId="{B3D578F5-6C81-424B-AA8A-1C69486505DC}" dt="2020-06-16T06:26:44.194" v="356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B3D578F5-6C81-424B-AA8A-1C69486505DC}" dt="2020-06-16T06:26:44.194" v="356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B3D578F5-6C81-424B-AA8A-1C69486505DC}" dt="2020-06-16T06:17:55.215" v="182" actId="2696"/>
        <pc:sldMkLst>
          <pc:docMk/>
          <pc:sldMk cId="3258084813" sldId="293"/>
        </pc:sldMkLst>
      </pc:sldChg>
      <pc:sldChg chg="del">
        <pc:chgData name="Tegischer Lukas" userId="f78daebb-0565-485c-bd0e-1cd035e796ff" providerId="ADAL" clId="{B3D578F5-6C81-424B-AA8A-1C69486505DC}" dt="2020-06-16T06:17:55.329" v="183" actId="2696"/>
        <pc:sldMkLst>
          <pc:docMk/>
          <pc:sldMk cId="2428346085" sldId="294"/>
        </pc:sldMkLst>
      </pc:sldChg>
      <pc:sldChg chg="addSp modSp add modTransition modAnim">
        <pc:chgData name="Tegischer Lukas" userId="f78daebb-0565-485c-bd0e-1cd035e796ff" providerId="ADAL" clId="{B3D578F5-6C81-424B-AA8A-1C69486505DC}" dt="2020-06-16T06:27:48.079" v="358"/>
        <pc:sldMkLst>
          <pc:docMk/>
          <pc:sldMk cId="442268101" sldId="295"/>
        </pc:sldMkLst>
        <pc:spChg chg="mod">
          <ac:chgData name="Tegischer Lukas" userId="f78daebb-0565-485c-bd0e-1cd035e796ff" providerId="ADAL" clId="{B3D578F5-6C81-424B-AA8A-1C69486505DC}" dt="2020-06-16T06:17:00.426" v="178" actId="1076"/>
          <ac:spMkLst>
            <pc:docMk/>
            <pc:sldMk cId="442268101" sldId="295"/>
            <ac:spMk id="2" creationId="{00000000-0000-0000-0000-000000000000}"/>
          </ac:spMkLst>
        </pc:spChg>
        <pc:spChg chg="mod">
          <ac:chgData name="Tegischer Lukas" userId="f78daebb-0565-485c-bd0e-1cd035e796ff" providerId="ADAL" clId="{B3D578F5-6C81-424B-AA8A-1C69486505DC}" dt="2020-06-16T06:17:04.923" v="179" actId="1076"/>
          <ac:spMkLst>
            <pc:docMk/>
            <pc:sldMk cId="442268101" sldId="295"/>
            <ac:spMk id="3" creationId="{AC5C7D7C-9503-43C5-9CDE-B1400118B00B}"/>
          </ac:spMkLst>
        </pc:spChg>
        <pc:picChg chg="add mod modCrop">
          <ac:chgData name="Tegischer Lukas" userId="f78daebb-0565-485c-bd0e-1cd035e796ff" providerId="ADAL" clId="{B3D578F5-6C81-424B-AA8A-1C69486505DC}" dt="2020-06-16T06:17:08.266" v="180" actId="1076"/>
          <ac:picMkLst>
            <pc:docMk/>
            <pc:sldMk cId="442268101" sldId="295"/>
            <ac:picMk id="5" creationId="{4C452FDE-94F3-4F2F-A8C7-1526CC4A48C5}"/>
          </ac:picMkLst>
        </pc:picChg>
      </pc:sldChg>
      <pc:sldChg chg="addSp delSp modSp add modTransition modAnim">
        <pc:chgData name="Tegischer Lukas" userId="f78daebb-0565-485c-bd0e-1cd035e796ff" providerId="ADAL" clId="{B3D578F5-6C81-424B-AA8A-1C69486505DC}" dt="2020-06-16T06:27:48.079" v="358"/>
        <pc:sldMkLst>
          <pc:docMk/>
          <pc:sldMk cId="1696667316" sldId="296"/>
        </pc:sldMkLst>
        <pc:spChg chg="del">
          <ac:chgData name="Tegischer Lukas" userId="f78daebb-0565-485c-bd0e-1cd035e796ff" providerId="ADAL" clId="{B3D578F5-6C81-424B-AA8A-1C69486505DC}" dt="2020-06-16T06:18:19.264" v="184" actId="478"/>
          <ac:spMkLst>
            <pc:docMk/>
            <pc:sldMk cId="1696667316" sldId="296"/>
            <ac:spMk id="3" creationId="{AC5C7D7C-9503-43C5-9CDE-B1400118B00B}"/>
          </ac:spMkLst>
        </pc:spChg>
        <pc:spChg chg="add mod">
          <ac:chgData name="Tegischer Lukas" userId="f78daebb-0565-485c-bd0e-1cd035e796ff" providerId="ADAL" clId="{B3D578F5-6C81-424B-AA8A-1C69486505DC}" dt="2020-06-16T06:19:14.938" v="199" actId="1076"/>
          <ac:spMkLst>
            <pc:docMk/>
            <pc:sldMk cId="1696667316" sldId="296"/>
            <ac:spMk id="4" creationId="{C58CC05A-381C-4085-A9AE-AED19038AF45}"/>
          </ac:spMkLst>
        </pc:spChg>
        <pc:spChg chg="add mod">
          <ac:chgData name="Tegischer Lukas" userId="f78daebb-0565-485c-bd0e-1cd035e796ff" providerId="ADAL" clId="{B3D578F5-6C81-424B-AA8A-1C69486505DC}" dt="2020-06-16T06:21:00.377" v="238" actId="113"/>
          <ac:spMkLst>
            <pc:docMk/>
            <pc:sldMk cId="1696667316" sldId="296"/>
            <ac:spMk id="6" creationId="{F90506BC-8760-4EFC-8D5F-C100C766D6A1}"/>
          </ac:spMkLst>
        </pc:spChg>
        <pc:spChg chg="add mod">
          <ac:chgData name="Tegischer Lukas" userId="f78daebb-0565-485c-bd0e-1cd035e796ff" providerId="ADAL" clId="{B3D578F5-6C81-424B-AA8A-1C69486505DC}" dt="2020-06-16T06:23:02.190" v="278" actId="207"/>
          <ac:spMkLst>
            <pc:docMk/>
            <pc:sldMk cId="1696667316" sldId="296"/>
            <ac:spMk id="7" creationId="{29CEC9BA-B518-45D6-8583-73D67BEA90E4}"/>
          </ac:spMkLst>
        </pc:spChg>
        <pc:picChg chg="mod">
          <ac:chgData name="Tegischer Lukas" userId="f78daebb-0565-485c-bd0e-1cd035e796ff" providerId="ADAL" clId="{B3D578F5-6C81-424B-AA8A-1C69486505DC}" dt="2020-06-16T06:18:20.722" v="185" actId="1076"/>
          <ac:picMkLst>
            <pc:docMk/>
            <pc:sldMk cId="1696667316" sldId="296"/>
            <ac:picMk id="5" creationId="{4C452FDE-94F3-4F2F-A8C7-1526CC4A48C5}"/>
          </ac:picMkLst>
        </pc:picChg>
      </pc:sldChg>
      <pc:sldChg chg="modSp add modTransition modAnim">
        <pc:chgData name="Tegischer Lukas" userId="f78daebb-0565-485c-bd0e-1cd035e796ff" providerId="ADAL" clId="{B3D578F5-6C81-424B-AA8A-1C69486505DC}" dt="2020-06-16T06:27:48.079" v="358"/>
        <pc:sldMkLst>
          <pc:docMk/>
          <pc:sldMk cId="697682817" sldId="297"/>
        </pc:sldMkLst>
        <pc:spChg chg="mod">
          <ac:chgData name="Tegischer Lukas" userId="f78daebb-0565-485c-bd0e-1cd035e796ff" providerId="ADAL" clId="{B3D578F5-6C81-424B-AA8A-1C69486505DC}" dt="2020-06-16T06:21:20.386" v="254" actId="20577"/>
          <ac:spMkLst>
            <pc:docMk/>
            <pc:sldMk cId="697682817" sldId="297"/>
            <ac:spMk id="6" creationId="{F90506BC-8760-4EFC-8D5F-C100C766D6A1}"/>
          </ac:spMkLst>
        </pc:spChg>
        <pc:spChg chg="mod">
          <ac:chgData name="Tegischer Lukas" userId="f78daebb-0565-485c-bd0e-1cd035e796ff" providerId="ADAL" clId="{B3D578F5-6C81-424B-AA8A-1C69486505DC}" dt="2020-06-16T06:22:53.870" v="277" actId="207"/>
          <ac:spMkLst>
            <pc:docMk/>
            <pc:sldMk cId="697682817" sldId="297"/>
            <ac:spMk id="7" creationId="{29CEC9BA-B518-45D6-8583-73D67BEA90E4}"/>
          </ac:spMkLst>
        </pc:spChg>
      </pc:sldChg>
      <pc:sldChg chg="addSp delSp modSp add modTransition delAnim modAnim">
        <pc:chgData name="Tegischer Lukas" userId="f78daebb-0565-485c-bd0e-1cd035e796ff" providerId="ADAL" clId="{B3D578F5-6C81-424B-AA8A-1C69486505DC}" dt="2020-06-16T06:27:48.079" v="358"/>
        <pc:sldMkLst>
          <pc:docMk/>
          <pc:sldMk cId="3315933259" sldId="298"/>
        </pc:sldMkLst>
        <pc:spChg chg="del">
          <ac:chgData name="Tegischer Lukas" userId="f78daebb-0565-485c-bd0e-1cd035e796ff" providerId="ADAL" clId="{B3D578F5-6C81-424B-AA8A-1C69486505DC}" dt="2020-06-16T06:22:24.584" v="267" actId="478"/>
          <ac:spMkLst>
            <pc:docMk/>
            <pc:sldMk cId="3315933259" sldId="298"/>
            <ac:spMk id="4" creationId="{C58CC05A-381C-4085-A9AE-AED19038AF45}"/>
          </ac:spMkLst>
        </pc:spChg>
        <pc:spChg chg="del">
          <ac:chgData name="Tegischer Lukas" userId="f78daebb-0565-485c-bd0e-1cd035e796ff" providerId="ADAL" clId="{B3D578F5-6C81-424B-AA8A-1C69486505DC}" dt="2020-06-16T06:22:25.565" v="268" actId="478"/>
          <ac:spMkLst>
            <pc:docMk/>
            <pc:sldMk cId="3315933259" sldId="298"/>
            <ac:spMk id="6" creationId="{F90506BC-8760-4EFC-8D5F-C100C766D6A1}"/>
          </ac:spMkLst>
        </pc:spChg>
        <pc:spChg chg="mod">
          <ac:chgData name="Tegischer Lukas" userId="f78daebb-0565-485c-bd0e-1cd035e796ff" providerId="ADAL" clId="{B3D578F5-6C81-424B-AA8A-1C69486505DC}" dt="2020-06-16T06:25:15.478" v="307" actId="207"/>
          <ac:spMkLst>
            <pc:docMk/>
            <pc:sldMk cId="3315933259" sldId="298"/>
            <ac:spMk id="7" creationId="{29CEC9BA-B518-45D6-8583-73D67BEA90E4}"/>
          </ac:spMkLst>
        </pc:spChg>
        <pc:spChg chg="add mod">
          <ac:chgData name="Tegischer Lukas" userId="f78daebb-0565-485c-bd0e-1cd035e796ff" providerId="ADAL" clId="{B3D578F5-6C81-424B-AA8A-1C69486505DC}" dt="2020-06-16T06:25:12.408" v="306" actId="207"/>
          <ac:spMkLst>
            <pc:docMk/>
            <pc:sldMk cId="3315933259" sldId="298"/>
            <ac:spMk id="8" creationId="{02FD2CCA-31D3-4475-A96C-09861ADC3380}"/>
          </ac:spMkLst>
        </pc:spChg>
        <pc:spChg chg="add mod">
          <ac:chgData name="Tegischer Lukas" userId="f78daebb-0565-485c-bd0e-1cd035e796ff" providerId="ADAL" clId="{B3D578F5-6C81-424B-AA8A-1C69486505DC}" dt="2020-06-16T06:25:02.353" v="303" actId="1076"/>
          <ac:spMkLst>
            <pc:docMk/>
            <pc:sldMk cId="3315933259" sldId="298"/>
            <ac:spMk id="11" creationId="{0430FEE3-C3E1-433D-A345-8C7DA0CD54F8}"/>
          </ac:spMkLst>
        </pc:spChg>
        <pc:picChg chg="del">
          <ac:chgData name="Tegischer Lukas" userId="f78daebb-0565-485c-bd0e-1cd035e796ff" providerId="ADAL" clId="{B3D578F5-6C81-424B-AA8A-1C69486505DC}" dt="2020-06-16T06:22:23.462" v="266" actId="478"/>
          <ac:picMkLst>
            <pc:docMk/>
            <pc:sldMk cId="3315933259" sldId="298"/>
            <ac:picMk id="5" creationId="{4C452FDE-94F3-4F2F-A8C7-1526CC4A48C5}"/>
          </ac:picMkLst>
        </pc:picChg>
        <pc:picChg chg="add del mod">
          <ac:chgData name="Tegischer Lukas" userId="f78daebb-0565-485c-bd0e-1cd035e796ff" providerId="ADAL" clId="{B3D578F5-6C81-424B-AA8A-1C69486505DC}" dt="2020-06-16T06:23:19.839" v="284" actId="478"/>
          <ac:picMkLst>
            <pc:docMk/>
            <pc:sldMk cId="3315933259" sldId="298"/>
            <ac:picMk id="9" creationId="{60FB2277-495E-4733-8CFD-8A1975589C9B}"/>
          </ac:picMkLst>
        </pc:picChg>
        <pc:picChg chg="add mod modCrop">
          <ac:chgData name="Tegischer Lukas" userId="f78daebb-0565-485c-bd0e-1cd035e796ff" providerId="ADAL" clId="{B3D578F5-6C81-424B-AA8A-1C69486505DC}" dt="2020-06-16T06:24:26.530" v="292" actId="14100"/>
          <ac:picMkLst>
            <pc:docMk/>
            <pc:sldMk cId="3315933259" sldId="298"/>
            <ac:picMk id="10" creationId="{43C2CCC2-0C63-4ED0-BE09-73E67D7ECCFA}"/>
          </ac:picMkLst>
        </pc:picChg>
      </pc:sldChg>
      <pc:sldChg chg="delSp modSp add modTransition delAnim">
        <pc:chgData name="Tegischer Lukas" userId="f78daebb-0565-485c-bd0e-1cd035e796ff" providerId="ADAL" clId="{B3D578F5-6C81-424B-AA8A-1C69486505DC}" dt="2020-06-16T06:27:48.079" v="358"/>
        <pc:sldMkLst>
          <pc:docMk/>
          <pc:sldMk cId="2958254091" sldId="299"/>
        </pc:sldMkLst>
        <pc:spChg chg="mod">
          <ac:chgData name="Tegischer Lukas" userId="f78daebb-0565-485c-bd0e-1cd035e796ff" providerId="ADAL" clId="{B3D578F5-6C81-424B-AA8A-1C69486505DC}" dt="2020-06-16T06:25:53.184" v="342" actId="1076"/>
          <ac:spMkLst>
            <pc:docMk/>
            <pc:sldMk cId="2958254091" sldId="299"/>
            <ac:spMk id="2" creationId="{00000000-0000-0000-0000-000000000000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7" creationId="{29CEC9BA-B518-45D6-8583-73D67BEA90E4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8" creationId="{02FD2CCA-31D3-4475-A96C-09861ADC3380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11" creationId="{0430FEE3-C3E1-433D-A345-8C7DA0CD54F8}"/>
          </ac:spMkLst>
        </pc:spChg>
        <pc:picChg chg="del">
          <ac:chgData name="Tegischer Lukas" userId="f78daebb-0565-485c-bd0e-1cd035e796ff" providerId="ADAL" clId="{B3D578F5-6C81-424B-AA8A-1C69486505DC}" dt="2020-06-16T06:25:42.360" v="311" actId="478"/>
          <ac:picMkLst>
            <pc:docMk/>
            <pc:sldMk cId="2958254091" sldId="299"/>
            <ac:picMk id="10" creationId="{43C2CCC2-0C63-4ED0-BE09-73E67D7ECCFA}"/>
          </ac:picMkLst>
        </pc:picChg>
      </pc:sldChg>
    </pc:docChg>
  </pc:docChgLst>
  <pc:docChgLst>
    <pc:chgData name="Tegischer Lukas" userId="f78daebb-0565-485c-bd0e-1cd035e796ff" providerId="ADAL" clId="{DDB36AAD-DAC8-4889-A1F8-27E5176C40AD}"/>
    <pc:docChg chg="undo custSel addSld delSld modSld">
      <pc:chgData name="Tegischer Lukas" userId="f78daebb-0565-485c-bd0e-1cd035e796ff" providerId="ADAL" clId="{DDB36AAD-DAC8-4889-A1F8-27E5176C40AD}" dt="2022-04-09T17:51:14.459" v="197" actId="47"/>
      <pc:docMkLst>
        <pc:docMk/>
      </pc:docMkLst>
      <pc:sldChg chg="modSp mod">
        <pc:chgData name="Tegischer Lukas" userId="f78daebb-0565-485c-bd0e-1cd035e796ff" providerId="ADAL" clId="{DDB36AAD-DAC8-4889-A1F8-27E5176C40AD}" dt="2022-04-09T17:47:51.032" v="49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DDB36AAD-DAC8-4889-A1F8-27E5176C40AD}" dt="2022-04-09T17:47:51.032" v="49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add mod modAnim">
        <pc:chgData name="Tegischer Lukas" userId="f78daebb-0565-485c-bd0e-1cd035e796ff" providerId="ADAL" clId="{DDB36AAD-DAC8-4889-A1F8-27E5176C40AD}" dt="2022-04-09T17:49:20.302" v="91"/>
        <pc:sldMkLst>
          <pc:docMk/>
          <pc:sldMk cId="2738696002" sldId="324"/>
        </pc:sldMkLst>
        <pc:spChg chg="mod">
          <ac:chgData name="Tegischer Lukas" userId="f78daebb-0565-485c-bd0e-1cd035e796ff" providerId="ADAL" clId="{DDB36AAD-DAC8-4889-A1F8-27E5176C40AD}" dt="2022-04-09T17:48:18.403" v="72" actId="20577"/>
          <ac:spMkLst>
            <pc:docMk/>
            <pc:sldMk cId="2738696002" sldId="324"/>
            <ac:spMk id="4" creationId="{C427B5BC-E2AB-4596-857C-DA06F86C68EB}"/>
          </ac:spMkLst>
        </pc:spChg>
        <pc:spChg chg="add mod">
          <ac:chgData name="Tegischer Lukas" userId="f78daebb-0565-485c-bd0e-1cd035e796ff" providerId="ADAL" clId="{DDB36AAD-DAC8-4889-A1F8-27E5176C40AD}" dt="2022-04-09T17:49:08.981" v="89" actId="1076"/>
          <ac:spMkLst>
            <pc:docMk/>
            <pc:sldMk cId="2738696002" sldId="324"/>
            <ac:spMk id="7" creationId="{EC043ED2-A1F7-4209-A7E9-6EEBBE382B8E}"/>
          </ac:spMkLst>
        </pc:spChg>
        <pc:spChg chg="del mod">
          <ac:chgData name="Tegischer Lukas" userId="f78daebb-0565-485c-bd0e-1cd035e796ff" providerId="ADAL" clId="{DDB36AAD-DAC8-4889-A1F8-27E5176C40AD}" dt="2022-04-09T17:48:20.578" v="74" actId="478"/>
          <ac:spMkLst>
            <pc:docMk/>
            <pc:sldMk cId="2738696002" sldId="324"/>
            <ac:spMk id="9" creationId="{B01F0AB9-4675-4DBD-B7CE-7C26C272EB65}"/>
          </ac:spMkLst>
        </pc:spChg>
        <pc:picChg chg="add mod">
          <ac:chgData name="Tegischer Lukas" userId="f78daebb-0565-485c-bd0e-1cd035e796ff" providerId="ADAL" clId="{DDB36AAD-DAC8-4889-A1F8-27E5176C40AD}" dt="2022-04-09T17:48:45.454" v="78" actId="1076"/>
          <ac:picMkLst>
            <pc:docMk/>
            <pc:sldMk cId="2738696002" sldId="324"/>
            <ac:picMk id="5" creationId="{2EB289E8-8067-498B-829A-CD0B1EC6B031}"/>
          </ac:picMkLst>
        </pc:picChg>
      </pc:sldChg>
      <pc:sldChg chg="del">
        <pc:chgData name="Tegischer Lukas" userId="f78daebb-0565-485c-bd0e-1cd035e796ff" providerId="ADAL" clId="{DDB36AAD-DAC8-4889-A1F8-27E5176C40AD}" dt="2022-04-09T17:51:14.459" v="197" actId="47"/>
        <pc:sldMkLst>
          <pc:docMk/>
          <pc:sldMk cId="3322764098" sldId="330"/>
        </pc:sldMkLst>
      </pc:sldChg>
      <pc:sldChg chg="del">
        <pc:chgData name="Tegischer Lukas" userId="f78daebb-0565-485c-bd0e-1cd035e796ff" providerId="ADAL" clId="{DDB36AAD-DAC8-4889-A1F8-27E5176C40AD}" dt="2022-04-09T17:51:14.459" v="197" actId="47"/>
        <pc:sldMkLst>
          <pc:docMk/>
          <pc:sldMk cId="4219316335" sldId="333"/>
        </pc:sldMkLst>
      </pc:sldChg>
      <pc:sldChg chg="addSp delSp modSp add mod delAnim modAnim">
        <pc:chgData name="Tegischer Lukas" userId="f78daebb-0565-485c-bd0e-1cd035e796ff" providerId="ADAL" clId="{DDB36AAD-DAC8-4889-A1F8-27E5176C40AD}" dt="2022-04-09T17:49:48.008" v="99"/>
        <pc:sldMkLst>
          <pc:docMk/>
          <pc:sldMk cId="3423285669" sldId="334"/>
        </pc:sldMkLst>
        <pc:spChg chg="del">
          <ac:chgData name="Tegischer Lukas" userId="f78daebb-0565-485c-bd0e-1cd035e796ff" providerId="ADAL" clId="{DDB36AAD-DAC8-4889-A1F8-27E5176C40AD}" dt="2022-04-09T17:49:24.132" v="93" actId="478"/>
          <ac:spMkLst>
            <pc:docMk/>
            <pc:sldMk cId="3423285669" sldId="334"/>
            <ac:spMk id="7" creationId="{EC043ED2-A1F7-4209-A7E9-6EEBBE382B8E}"/>
          </ac:spMkLst>
        </pc:spChg>
        <pc:spChg chg="add mod">
          <ac:chgData name="Tegischer Lukas" userId="f78daebb-0565-485c-bd0e-1cd035e796ff" providerId="ADAL" clId="{DDB36AAD-DAC8-4889-A1F8-27E5176C40AD}" dt="2022-04-09T17:49:44.964" v="98" actId="1076"/>
          <ac:spMkLst>
            <pc:docMk/>
            <pc:sldMk cId="3423285669" sldId="334"/>
            <ac:spMk id="8" creationId="{27736305-8F18-414E-9BEB-DED4BFC4065E}"/>
          </ac:spMkLst>
        </pc:spChg>
        <pc:spChg chg="add mod">
          <ac:chgData name="Tegischer Lukas" userId="f78daebb-0565-485c-bd0e-1cd035e796ff" providerId="ADAL" clId="{DDB36AAD-DAC8-4889-A1F8-27E5176C40AD}" dt="2022-04-09T17:49:41.597" v="97" actId="1076"/>
          <ac:spMkLst>
            <pc:docMk/>
            <pc:sldMk cId="3423285669" sldId="334"/>
            <ac:spMk id="9" creationId="{0250A75C-5591-48DE-957C-683C46EC04B1}"/>
          </ac:spMkLst>
        </pc:spChg>
      </pc:sldChg>
      <pc:sldChg chg="addSp delSp modSp add mod delAnim">
        <pc:chgData name="Tegischer Lukas" userId="f78daebb-0565-485c-bd0e-1cd035e796ff" providerId="ADAL" clId="{DDB36AAD-DAC8-4889-A1F8-27E5176C40AD}" dt="2022-04-09T17:50:39.006" v="163" actId="1076"/>
        <pc:sldMkLst>
          <pc:docMk/>
          <pc:sldMk cId="3755822627" sldId="335"/>
        </pc:sldMkLst>
        <pc:spChg chg="del">
          <ac:chgData name="Tegischer Lukas" userId="f78daebb-0565-485c-bd0e-1cd035e796ff" providerId="ADAL" clId="{DDB36AAD-DAC8-4889-A1F8-27E5176C40AD}" dt="2022-04-09T17:50:01.276" v="104" actId="478"/>
          <ac:spMkLst>
            <pc:docMk/>
            <pc:sldMk cId="3755822627" sldId="335"/>
            <ac:spMk id="4" creationId="{C427B5BC-E2AB-4596-857C-DA06F86C68EB}"/>
          </ac:spMkLst>
        </pc:spChg>
        <pc:spChg chg="del">
          <ac:chgData name="Tegischer Lukas" userId="f78daebb-0565-485c-bd0e-1cd035e796ff" providerId="ADAL" clId="{DDB36AAD-DAC8-4889-A1F8-27E5176C40AD}" dt="2022-04-09T17:50:00.473" v="103" actId="478"/>
          <ac:spMkLst>
            <pc:docMk/>
            <pc:sldMk cId="3755822627" sldId="335"/>
            <ac:spMk id="8" creationId="{27736305-8F18-414E-9BEB-DED4BFC4065E}"/>
          </ac:spMkLst>
        </pc:spChg>
        <pc:spChg chg="del">
          <ac:chgData name="Tegischer Lukas" userId="f78daebb-0565-485c-bd0e-1cd035e796ff" providerId="ADAL" clId="{DDB36AAD-DAC8-4889-A1F8-27E5176C40AD}" dt="2022-04-09T17:49:59.461" v="102" actId="478"/>
          <ac:spMkLst>
            <pc:docMk/>
            <pc:sldMk cId="3755822627" sldId="335"/>
            <ac:spMk id="9" creationId="{0250A75C-5591-48DE-957C-683C46EC04B1}"/>
          </ac:spMkLst>
        </pc:spChg>
        <pc:spChg chg="add mod">
          <ac:chgData name="Tegischer Lukas" userId="f78daebb-0565-485c-bd0e-1cd035e796ff" providerId="ADAL" clId="{DDB36AAD-DAC8-4889-A1F8-27E5176C40AD}" dt="2022-04-09T17:50:18.907" v="159" actId="20577"/>
          <ac:spMkLst>
            <pc:docMk/>
            <pc:sldMk cId="3755822627" sldId="335"/>
            <ac:spMk id="10" creationId="{4CE9FD77-59DB-4332-9845-3E1000D6633F}"/>
          </ac:spMkLst>
        </pc:spChg>
        <pc:picChg chg="del">
          <ac:chgData name="Tegischer Lukas" userId="f78daebb-0565-485c-bd0e-1cd035e796ff" providerId="ADAL" clId="{DDB36AAD-DAC8-4889-A1F8-27E5176C40AD}" dt="2022-04-09T17:49:58.614" v="101" actId="478"/>
          <ac:picMkLst>
            <pc:docMk/>
            <pc:sldMk cId="3755822627" sldId="335"/>
            <ac:picMk id="5" creationId="{2EB289E8-8067-498B-829A-CD0B1EC6B031}"/>
          </ac:picMkLst>
        </pc:picChg>
        <pc:picChg chg="add mod">
          <ac:chgData name="Tegischer Lukas" userId="f78daebb-0565-485c-bd0e-1cd035e796ff" providerId="ADAL" clId="{DDB36AAD-DAC8-4889-A1F8-27E5176C40AD}" dt="2022-04-09T17:50:39.006" v="163" actId="1076"/>
          <ac:picMkLst>
            <pc:docMk/>
            <pc:sldMk cId="3755822627" sldId="335"/>
            <ac:picMk id="11" creationId="{11C99153-D9E9-49C2-B964-95A1CE9D3E5D}"/>
          </ac:picMkLst>
        </pc:picChg>
      </pc:sldChg>
      <pc:sldChg chg="addSp delSp modSp add mod">
        <pc:chgData name="Tegischer Lukas" userId="f78daebb-0565-485c-bd0e-1cd035e796ff" providerId="ADAL" clId="{DDB36AAD-DAC8-4889-A1F8-27E5176C40AD}" dt="2022-04-09T17:51:10.940" v="196" actId="1076"/>
        <pc:sldMkLst>
          <pc:docMk/>
          <pc:sldMk cId="3457157905" sldId="336"/>
        </pc:sldMkLst>
        <pc:spChg chg="mod">
          <ac:chgData name="Tegischer Lukas" userId="f78daebb-0565-485c-bd0e-1cd035e796ff" providerId="ADAL" clId="{DDB36AAD-DAC8-4889-A1F8-27E5176C40AD}" dt="2022-04-09T17:50:54.164" v="187" actId="20577"/>
          <ac:spMkLst>
            <pc:docMk/>
            <pc:sldMk cId="3457157905" sldId="336"/>
            <ac:spMk id="10" creationId="{4CE9FD77-59DB-4332-9845-3E1000D6633F}"/>
          </ac:spMkLst>
        </pc:spChg>
        <pc:picChg chg="add mod">
          <ac:chgData name="Tegischer Lukas" userId="f78daebb-0565-485c-bd0e-1cd035e796ff" providerId="ADAL" clId="{DDB36AAD-DAC8-4889-A1F8-27E5176C40AD}" dt="2022-04-09T17:51:01.201" v="190"/>
          <ac:picMkLst>
            <pc:docMk/>
            <pc:sldMk cId="3457157905" sldId="336"/>
            <ac:picMk id="5" creationId="{B2171B1C-4C20-4495-AEE1-965F3532FC7B}"/>
          </ac:picMkLst>
        </pc:picChg>
        <pc:picChg chg="add mod">
          <ac:chgData name="Tegischer Lukas" userId="f78daebb-0565-485c-bd0e-1cd035e796ff" providerId="ADAL" clId="{DDB36AAD-DAC8-4889-A1F8-27E5176C40AD}" dt="2022-04-09T17:51:10.940" v="196" actId="1076"/>
          <ac:picMkLst>
            <pc:docMk/>
            <pc:sldMk cId="3457157905" sldId="336"/>
            <ac:picMk id="6" creationId="{5C6B57E8-DC6C-4F40-9676-51B3B803F8BE}"/>
          </ac:picMkLst>
        </pc:picChg>
        <pc:picChg chg="del">
          <ac:chgData name="Tegischer Lukas" userId="f78daebb-0565-485c-bd0e-1cd035e796ff" providerId="ADAL" clId="{DDB36AAD-DAC8-4889-A1F8-27E5176C40AD}" dt="2022-04-09T17:50:55.074" v="188" actId="478"/>
          <ac:picMkLst>
            <pc:docMk/>
            <pc:sldMk cId="3457157905" sldId="336"/>
            <ac:picMk id="11" creationId="{11C99153-D9E9-49C2-B964-95A1CE9D3E5D}"/>
          </ac:picMkLst>
        </pc:picChg>
      </pc:sldChg>
    </pc:docChg>
  </pc:docChgLst>
  <pc:docChgLst>
    <pc:chgData name="Tegischer Lukas" userId="f78daebb-0565-485c-bd0e-1cd035e796ff" providerId="ADAL" clId="{662D7A65-DEF8-412A-8741-759DD89BEB0C}"/>
    <pc:docChg chg="undo custSel addSld delSld modSld">
      <pc:chgData name="Tegischer Lukas" userId="f78daebb-0565-485c-bd0e-1cd035e796ff" providerId="ADAL" clId="{662D7A65-DEF8-412A-8741-759DD89BEB0C}" dt="2021-09-22T15:46:22.836" v="512"/>
      <pc:docMkLst>
        <pc:docMk/>
      </pc:docMkLst>
      <pc:sldChg chg="modSp mod">
        <pc:chgData name="Tegischer Lukas" userId="f78daebb-0565-485c-bd0e-1cd035e796ff" providerId="ADAL" clId="{662D7A65-DEF8-412A-8741-759DD89BEB0C}" dt="2021-09-21T08:19:56.482" v="44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62D7A65-DEF8-412A-8741-759DD89BEB0C}" dt="2021-09-21T08:19:56.482" v="44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modAnim">
        <pc:chgData name="Tegischer Lukas" userId="f78daebb-0565-485c-bd0e-1cd035e796ff" providerId="ADAL" clId="{662D7A65-DEF8-412A-8741-759DD89BEB0C}" dt="2021-09-22T15:46:22.836" v="512"/>
        <pc:sldMkLst>
          <pc:docMk/>
          <pc:sldMk cId="3932101437" sldId="291"/>
        </pc:sldMkLst>
      </pc:sldChg>
      <pc:sldChg chg="addSp delSp modSp mod delAnim modAnim">
        <pc:chgData name="Tegischer Lukas" userId="f78daebb-0565-485c-bd0e-1cd035e796ff" providerId="ADAL" clId="{662D7A65-DEF8-412A-8741-759DD89BEB0C}" dt="2021-09-21T13:56:58.103" v="185"/>
        <pc:sldMkLst>
          <pc:docMk/>
          <pc:sldMk cId="2738696002" sldId="324"/>
        </pc:sldMkLst>
        <pc:spChg chg="mod">
          <ac:chgData name="Tegischer Lukas" userId="f78daebb-0565-485c-bd0e-1cd035e796ff" providerId="ADAL" clId="{662D7A65-DEF8-412A-8741-759DD89BEB0C}" dt="2021-09-21T08:22:22.938" v="70" actId="20577"/>
          <ac:spMkLst>
            <pc:docMk/>
            <pc:sldMk cId="2738696002" sldId="324"/>
            <ac:spMk id="4" creationId="{C427B5BC-E2AB-4596-857C-DA06F86C68EB}"/>
          </ac:spMkLst>
        </pc:spChg>
        <pc:spChg chg="add del mod">
          <ac:chgData name="Tegischer Lukas" userId="f78daebb-0565-485c-bd0e-1cd035e796ff" providerId="ADAL" clId="{662D7A65-DEF8-412A-8741-759DD89BEB0C}" dt="2021-09-21T12:58:36.323" v="153" actId="478"/>
          <ac:spMkLst>
            <pc:docMk/>
            <pc:sldMk cId="2738696002" sldId="324"/>
            <ac:spMk id="9" creationId="{BB80828A-267B-4147-841E-8144EC80C054}"/>
          </ac:spMkLst>
        </pc:spChg>
        <pc:spChg chg="add mod">
          <ac:chgData name="Tegischer Lukas" userId="f78daebb-0565-485c-bd0e-1cd035e796ff" providerId="ADAL" clId="{662D7A65-DEF8-412A-8741-759DD89BEB0C}" dt="2021-09-21T12:59:09.749" v="165" actId="21"/>
          <ac:spMkLst>
            <pc:docMk/>
            <pc:sldMk cId="2738696002" sldId="324"/>
            <ac:spMk id="12" creationId="{A99615C6-399B-4D60-8C1D-72D33F171187}"/>
          </ac:spMkLst>
        </pc:spChg>
        <pc:spChg chg="add mod">
          <ac:chgData name="Tegischer Lukas" userId="f78daebb-0565-485c-bd0e-1cd035e796ff" providerId="ADAL" clId="{662D7A65-DEF8-412A-8741-759DD89BEB0C}" dt="2021-09-21T13:00:00.466" v="182" actId="1076"/>
          <ac:spMkLst>
            <pc:docMk/>
            <pc:sldMk cId="2738696002" sldId="324"/>
            <ac:spMk id="15" creationId="{068DB233-6688-4D2F-BAA5-9F563E89E20B}"/>
          </ac:spMkLst>
        </pc:spChg>
        <pc:spChg chg="del">
          <ac:chgData name="Tegischer Lukas" userId="f78daebb-0565-485c-bd0e-1cd035e796ff" providerId="ADAL" clId="{662D7A65-DEF8-412A-8741-759DD89BEB0C}" dt="2021-09-21T08:22:27.190" v="71" actId="478"/>
          <ac:spMkLst>
            <pc:docMk/>
            <pc:sldMk cId="2738696002" sldId="324"/>
            <ac:spMk id="18" creationId="{E3AE9444-E0D0-4D50-8F38-0BA95F21DF1D}"/>
          </ac:spMkLst>
        </pc:spChg>
        <pc:spChg chg="del">
          <ac:chgData name="Tegischer Lukas" userId="f78daebb-0565-485c-bd0e-1cd035e796ff" providerId="ADAL" clId="{662D7A65-DEF8-412A-8741-759DD89BEB0C}" dt="2021-09-21T08:22:27.190" v="71" actId="478"/>
          <ac:spMkLst>
            <pc:docMk/>
            <pc:sldMk cId="2738696002" sldId="324"/>
            <ac:spMk id="19" creationId="{DD010466-226F-48F2-A8BF-42BEA96CABC5}"/>
          </ac:spMkLst>
        </pc:spChg>
        <pc:spChg chg="del">
          <ac:chgData name="Tegischer Lukas" userId="f78daebb-0565-485c-bd0e-1cd035e796ff" providerId="ADAL" clId="{662D7A65-DEF8-412A-8741-759DD89BEB0C}" dt="2021-09-21T08:22:28.147" v="72" actId="478"/>
          <ac:spMkLst>
            <pc:docMk/>
            <pc:sldMk cId="2738696002" sldId="324"/>
            <ac:spMk id="21" creationId="{A074EE8B-DA24-4D76-BE35-C8387E479C84}"/>
          </ac:spMkLst>
        </pc:spChg>
        <pc:spChg chg="del">
          <ac:chgData name="Tegischer Lukas" userId="f78daebb-0565-485c-bd0e-1cd035e796ff" providerId="ADAL" clId="{662D7A65-DEF8-412A-8741-759DD89BEB0C}" dt="2021-09-21T08:22:27.190" v="71" actId="478"/>
          <ac:spMkLst>
            <pc:docMk/>
            <pc:sldMk cId="2738696002" sldId="324"/>
            <ac:spMk id="22" creationId="{E70914B6-E098-4D38-8ABE-D15416DD2A08}"/>
          </ac:spMkLst>
        </pc:spChg>
        <pc:picChg chg="add del mod">
          <ac:chgData name="Tegischer Lukas" userId="f78daebb-0565-485c-bd0e-1cd035e796ff" providerId="ADAL" clId="{662D7A65-DEF8-412A-8741-759DD89BEB0C}" dt="2021-09-21T12:58:36.730" v="154" actId="478"/>
          <ac:picMkLst>
            <pc:docMk/>
            <pc:sldMk cId="2738696002" sldId="324"/>
            <ac:picMk id="10" creationId="{EE5E1CAB-4A88-4B33-886C-5192279D9BAC}"/>
          </ac:picMkLst>
        </pc:picChg>
        <pc:picChg chg="add mod">
          <ac:chgData name="Tegischer Lukas" userId="f78daebb-0565-485c-bd0e-1cd035e796ff" providerId="ADAL" clId="{662D7A65-DEF8-412A-8741-759DD89BEB0C}" dt="2021-09-21T12:59:32.442" v="173" actId="14100"/>
          <ac:picMkLst>
            <pc:docMk/>
            <pc:sldMk cId="2738696002" sldId="324"/>
            <ac:picMk id="16" creationId="{0064BDE7-1F63-490E-9D74-7EC928C9D7AC}"/>
          </ac:picMkLst>
        </pc:picChg>
      </pc:sldChg>
      <pc:sldChg chg="del">
        <pc:chgData name="Tegischer Lukas" userId="f78daebb-0565-485c-bd0e-1cd035e796ff" providerId="ADAL" clId="{662D7A65-DEF8-412A-8741-759DD89BEB0C}" dt="2021-09-21T14:06:06.759" v="329" actId="47"/>
        <pc:sldMkLst>
          <pc:docMk/>
          <pc:sldMk cId="1042936405" sldId="352"/>
        </pc:sldMkLst>
      </pc:sldChg>
      <pc:sldChg chg="addSp delSp modSp mod delAnim modAnim">
        <pc:chgData name="Tegischer Lukas" userId="f78daebb-0565-485c-bd0e-1cd035e796ff" providerId="ADAL" clId="{662D7A65-DEF8-412A-8741-759DD89BEB0C}" dt="2021-09-21T14:06:02.319" v="328"/>
        <pc:sldMkLst>
          <pc:docMk/>
          <pc:sldMk cId="2819158892" sldId="353"/>
        </pc:sldMkLst>
        <pc:spChg chg="mod">
          <ac:chgData name="Tegischer Lukas" userId="f78daebb-0565-485c-bd0e-1cd035e796ff" providerId="ADAL" clId="{662D7A65-DEF8-412A-8741-759DD89BEB0C}" dt="2021-09-21T14:04:52.372" v="300" actId="1076"/>
          <ac:spMkLst>
            <pc:docMk/>
            <pc:sldMk cId="2819158892" sldId="353"/>
            <ac:spMk id="4" creationId="{C427B5BC-E2AB-4596-857C-DA06F86C68EB}"/>
          </ac:spMkLst>
        </pc:spChg>
        <pc:spChg chg="del">
          <ac:chgData name="Tegischer Lukas" userId="f78daebb-0565-485c-bd0e-1cd035e796ff" providerId="ADAL" clId="{662D7A65-DEF8-412A-8741-759DD89BEB0C}" dt="2021-09-21T14:04:28.482" v="280" actId="478"/>
          <ac:spMkLst>
            <pc:docMk/>
            <pc:sldMk cId="2819158892" sldId="353"/>
            <ac:spMk id="9" creationId="{D22EF648-E695-44A9-991C-3E556589B6A4}"/>
          </ac:spMkLst>
        </pc:spChg>
        <pc:spChg chg="add mod">
          <ac:chgData name="Tegischer Lukas" userId="f78daebb-0565-485c-bd0e-1cd035e796ff" providerId="ADAL" clId="{662D7A65-DEF8-412A-8741-759DD89BEB0C}" dt="2021-09-21T14:05:49.094" v="322" actId="403"/>
          <ac:spMkLst>
            <pc:docMk/>
            <pc:sldMk cId="2819158892" sldId="353"/>
            <ac:spMk id="11" creationId="{4F810385-E6DA-402B-98D7-684F3D2F2645}"/>
          </ac:spMkLst>
        </pc:spChg>
        <pc:spChg chg="add mod">
          <ac:chgData name="Tegischer Lukas" userId="f78daebb-0565-485c-bd0e-1cd035e796ff" providerId="ADAL" clId="{662D7A65-DEF8-412A-8741-759DD89BEB0C}" dt="2021-09-21T14:05:52.952" v="324" actId="404"/>
          <ac:spMkLst>
            <pc:docMk/>
            <pc:sldMk cId="2819158892" sldId="353"/>
            <ac:spMk id="15" creationId="{19A61069-58B3-44A0-9F06-54B14A6E6834}"/>
          </ac:spMkLst>
        </pc:spChg>
        <pc:spChg chg="del">
          <ac:chgData name="Tegischer Lukas" userId="f78daebb-0565-485c-bd0e-1cd035e796ff" providerId="ADAL" clId="{662D7A65-DEF8-412A-8741-759DD89BEB0C}" dt="2021-09-21T14:04:29.276" v="281" actId="478"/>
          <ac:spMkLst>
            <pc:docMk/>
            <pc:sldMk cId="2819158892" sldId="353"/>
            <ac:spMk id="16" creationId="{4A3F9059-6BC7-4B9F-BBFB-6A521C8DEFE7}"/>
          </ac:spMkLst>
        </pc:spChg>
        <pc:spChg chg="del">
          <ac:chgData name="Tegischer Lukas" userId="f78daebb-0565-485c-bd0e-1cd035e796ff" providerId="ADAL" clId="{662D7A65-DEF8-412A-8741-759DD89BEB0C}" dt="2021-09-21T14:04:29.990" v="282" actId="478"/>
          <ac:spMkLst>
            <pc:docMk/>
            <pc:sldMk cId="2819158892" sldId="353"/>
            <ac:spMk id="20" creationId="{5C4FBB22-03D1-4609-88C8-1F6F03BB4922}"/>
          </ac:spMkLst>
        </pc:spChg>
        <pc:spChg chg="del">
          <ac:chgData name="Tegischer Lukas" userId="f78daebb-0565-485c-bd0e-1cd035e796ff" providerId="ADAL" clId="{662D7A65-DEF8-412A-8741-759DD89BEB0C}" dt="2021-09-21T14:04:30.959" v="283" actId="478"/>
          <ac:spMkLst>
            <pc:docMk/>
            <pc:sldMk cId="2819158892" sldId="353"/>
            <ac:spMk id="24" creationId="{90B401E2-10A0-4F70-9D78-344D8D5A2042}"/>
          </ac:spMkLst>
        </pc:spChg>
        <pc:spChg chg="del mod">
          <ac:chgData name="Tegischer Lukas" userId="f78daebb-0565-485c-bd0e-1cd035e796ff" providerId="ADAL" clId="{662D7A65-DEF8-412A-8741-759DD89BEB0C}" dt="2021-09-21T14:04:32.241" v="285" actId="478"/>
          <ac:spMkLst>
            <pc:docMk/>
            <pc:sldMk cId="2819158892" sldId="353"/>
            <ac:spMk id="25" creationId="{A673851E-5FDF-431C-94C8-F63059548D43}"/>
          </ac:spMkLst>
        </pc:spChg>
        <pc:spChg chg="del">
          <ac:chgData name="Tegischer Lukas" userId="f78daebb-0565-485c-bd0e-1cd035e796ff" providerId="ADAL" clId="{662D7A65-DEF8-412A-8741-759DD89BEB0C}" dt="2021-09-21T14:04:32.918" v="286" actId="478"/>
          <ac:spMkLst>
            <pc:docMk/>
            <pc:sldMk cId="2819158892" sldId="353"/>
            <ac:spMk id="26" creationId="{36E87770-0500-4610-B405-09320DC4E870}"/>
          </ac:spMkLst>
        </pc:spChg>
        <pc:picChg chg="add mod">
          <ac:chgData name="Tegischer Lukas" userId="f78daebb-0565-485c-bd0e-1cd035e796ff" providerId="ADAL" clId="{662D7A65-DEF8-412A-8741-759DD89BEB0C}" dt="2021-09-21T14:05:55.236" v="325" actId="1076"/>
          <ac:picMkLst>
            <pc:docMk/>
            <pc:sldMk cId="2819158892" sldId="353"/>
            <ac:picMk id="12" creationId="{BDCF6F8D-DC8B-469A-9DFF-B67236EE37C3}"/>
          </ac:picMkLst>
        </pc:picChg>
      </pc:sldChg>
      <pc:sldChg chg="del">
        <pc:chgData name="Tegischer Lukas" userId="f78daebb-0565-485c-bd0e-1cd035e796ff" providerId="ADAL" clId="{662D7A65-DEF8-412A-8741-759DD89BEB0C}" dt="2021-09-21T14:06:06.759" v="329" actId="47"/>
        <pc:sldMkLst>
          <pc:docMk/>
          <pc:sldMk cId="1357929206" sldId="354"/>
        </pc:sldMkLst>
      </pc:sldChg>
      <pc:sldChg chg="del">
        <pc:chgData name="Tegischer Lukas" userId="f78daebb-0565-485c-bd0e-1cd035e796ff" providerId="ADAL" clId="{662D7A65-DEF8-412A-8741-759DD89BEB0C}" dt="2021-09-21T14:06:06.759" v="329" actId="47"/>
        <pc:sldMkLst>
          <pc:docMk/>
          <pc:sldMk cId="2506834400" sldId="355"/>
        </pc:sldMkLst>
      </pc:sldChg>
      <pc:sldChg chg="del">
        <pc:chgData name="Tegischer Lukas" userId="f78daebb-0565-485c-bd0e-1cd035e796ff" providerId="ADAL" clId="{662D7A65-DEF8-412A-8741-759DD89BEB0C}" dt="2021-09-21T14:06:06.759" v="329" actId="47"/>
        <pc:sldMkLst>
          <pc:docMk/>
          <pc:sldMk cId="1948182584" sldId="356"/>
        </pc:sldMkLst>
      </pc:sldChg>
      <pc:sldChg chg="del">
        <pc:chgData name="Tegischer Lukas" userId="f78daebb-0565-485c-bd0e-1cd035e796ff" providerId="ADAL" clId="{662D7A65-DEF8-412A-8741-759DD89BEB0C}" dt="2021-09-21T14:06:06.759" v="329" actId="47"/>
        <pc:sldMkLst>
          <pc:docMk/>
          <pc:sldMk cId="1313345018" sldId="357"/>
        </pc:sldMkLst>
      </pc:sldChg>
      <pc:sldChg chg="del">
        <pc:chgData name="Tegischer Lukas" userId="f78daebb-0565-485c-bd0e-1cd035e796ff" providerId="ADAL" clId="{662D7A65-DEF8-412A-8741-759DD89BEB0C}" dt="2021-09-21T14:06:06.759" v="329" actId="47"/>
        <pc:sldMkLst>
          <pc:docMk/>
          <pc:sldMk cId="2194354262" sldId="359"/>
        </pc:sldMkLst>
      </pc:sldChg>
      <pc:sldChg chg="addSp modSp add mod modAnim">
        <pc:chgData name="Tegischer Lukas" userId="f78daebb-0565-485c-bd0e-1cd035e796ff" providerId="ADAL" clId="{662D7A65-DEF8-412A-8741-759DD89BEB0C}" dt="2021-09-21T13:58:33.224" v="206"/>
        <pc:sldMkLst>
          <pc:docMk/>
          <pc:sldMk cId="820501182" sldId="360"/>
        </pc:sldMkLst>
        <pc:spChg chg="add mod">
          <ac:chgData name="Tegischer Lukas" userId="f78daebb-0565-485c-bd0e-1cd035e796ff" providerId="ADAL" clId="{662D7A65-DEF8-412A-8741-759DD89BEB0C}" dt="2021-09-21T13:58:28.837" v="205" actId="115"/>
          <ac:spMkLst>
            <pc:docMk/>
            <pc:sldMk cId="820501182" sldId="360"/>
            <ac:spMk id="8" creationId="{9E5528C5-3A91-450C-A859-08403CF3ABA0}"/>
          </ac:spMkLst>
        </pc:spChg>
        <pc:spChg chg="mod">
          <ac:chgData name="Tegischer Lukas" userId="f78daebb-0565-485c-bd0e-1cd035e796ff" providerId="ADAL" clId="{662D7A65-DEF8-412A-8741-759DD89BEB0C}" dt="2021-09-21T13:57:20.695" v="188" actId="20577"/>
          <ac:spMkLst>
            <pc:docMk/>
            <pc:sldMk cId="820501182" sldId="360"/>
            <ac:spMk id="9" creationId="{BB80828A-267B-4147-841E-8144EC80C054}"/>
          </ac:spMkLst>
        </pc:spChg>
        <pc:picChg chg="add mod">
          <ac:chgData name="Tegischer Lukas" userId="f78daebb-0565-485c-bd0e-1cd035e796ff" providerId="ADAL" clId="{662D7A65-DEF8-412A-8741-759DD89BEB0C}" dt="2021-09-21T08:29:15.217" v="145"/>
          <ac:picMkLst>
            <pc:docMk/>
            <pc:sldMk cId="820501182" sldId="360"/>
            <ac:picMk id="5" creationId="{EE5E1CAB-4A88-4B33-886C-5192279D9BAC}"/>
          </ac:picMkLst>
        </pc:picChg>
        <pc:picChg chg="add mod">
          <ac:chgData name="Tegischer Lukas" userId="f78daebb-0565-485c-bd0e-1cd035e796ff" providerId="ADAL" clId="{662D7A65-DEF8-412A-8741-759DD89BEB0C}" dt="2021-09-21T13:58:01.965" v="191" actId="1076"/>
          <ac:picMkLst>
            <pc:docMk/>
            <pc:sldMk cId="820501182" sldId="360"/>
            <ac:picMk id="6" creationId="{DA0A6837-8A84-4765-83D9-C4EEA4EE0ACA}"/>
          </ac:picMkLst>
        </pc:picChg>
      </pc:sldChg>
      <pc:sldChg chg="modSp add mod">
        <pc:chgData name="Tegischer Lukas" userId="f78daebb-0565-485c-bd0e-1cd035e796ff" providerId="ADAL" clId="{662D7A65-DEF8-412A-8741-759DD89BEB0C}" dt="2021-09-21T13:57:15.780" v="187" actId="1076"/>
        <pc:sldMkLst>
          <pc:docMk/>
          <pc:sldMk cId="1102963811" sldId="361"/>
        </pc:sldMkLst>
        <pc:spChg chg="mod">
          <ac:chgData name="Tegischer Lukas" userId="f78daebb-0565-485c-bd0e-1cd035e796ff" providerId="ADAL" clId="{662D7A65-DEF8-412A-8741-759DD89BEB0C}" dt="2021-09-21T13:57:10.742" v="186" actId="20577"/>
          <ac:spMkLst>
            <pc:docMk/>
            <pc:sldMk cId="1102963811" sldId="361"/>
            <ac:spMk id="9" creationId="{BB80828A-267B-4147-841E-8144EC80C054}"/>
          </ac:spMkLst>
        </pc:spChg>
        <pc:picChg chg="mod">
          <ac:chgData name="Tegischer Lukas" userId="f78daebb-0565-485c-bd0e-1cd035e796ff" providerId="ADAL" clId="{662D7A65-DEF8-412A-8741-759DD89BEB0C}" dt="2021-09-21T13:57:15.780" v="187" actId="1076"/>
          <ac:picMkLst>
            <pc:docMk/>
            <pc:sldMk cId="1102963811" sldId="361"/>
            <ac:picMk id="10" creationId="{EE5E1CAB-4A88-4B33-886C-5192279D9BAC}"/>
          </ac:picMkLst>
        </pc:picChg>
      </pc:sldChg>
      <pc:sldChg chg="addSp delSp modSp add mod delAnim">
        <pc:chgData name="Tegischer Lukas" userId="f78daebb-0565-485c-bd0e-1cd035e796ff" providerId="ADAL" clId="{662D7A65-DEF8-412A-8741-759DD89BEB0C}" dt="2021-09-21T14:03:16.559" v="263" actId="6549"/>
        <pc:sldMkLst>
          <pc:docMk/>
          <pc:sldMk cId="1550938981" sldId="362"/>
        </pc:sldMkLst>
        <pc:spChg chg="del">
          <ac:chgData name="Tegischer Lukas" userId="f78daebb-0565-485c-bd0e-1cd035e796ff" providerId="ADAL" clId="{662D7A65-DEF8-412A-8741-759DD89BEB0C}" dt="2021-09-21T14:03:09.794" v="257" actId="478"/>
          <ac:spMkLst>
            <pc:docMk/>
            <pc:sldMk cId="1550938981" sldId="362"/>
            <ac:spMk id="4" creationId="{C427B5BC-E2AB-4596-857C-DA06F86C68EB}"/>
          </ac:spMkLst>
        </pc:spChg>
        <pc:spChg chg="del">
          <ac:chgData name="Tegischer Lukas" userId="f78daebb-0565-485c-bd0e-1cd035e796ff" providerId="ADAL" clId="{662D7A65-DEF8-412A-8741-759DD89BEB0C}" dt="2021-09-21T13:58:52.238" v="209" actId="478"/>
          <ac:spMkLst>
            <pc:docMk/>
            <pc:sldMk cId="1550938981" sldId="362"/>
            <ac:spMk id="8" creationId="{9E5528C5-3A91-450C-A859-08403CF3ABA0}"/>
          </ac:spMkLst>
        </pc:spChg>
        <pc:spChg chg="del">
          <ac:chgData name="Tegischer Lukas" userId="f78daebb-0565-485c-bd0e-1cd035e796ff" providerId="ADAL" clId="{662D7A65-DEF8-412A-8741-759DD89BEB0C}" dt="2021-09-21T13:58:53.097" v="210" actId="478"/>
          <ac:spMkLst>
            <pc:docMk/>
            <pc:sldMk cId="1550938981" sldId="362"/>
            <ac:spMk id="9" creationId="{BB80828A-267B-4147-841E-8144EC80C054}"/>
          </ac:spMkLst>
        </pc:spChg>
        <pc:spChg chg="add mod">
          <ac:chgData name="Tegischer Lukas" userId="f78daebb-0565-485c-bd0e-1cd035e796ff" providerId="ADAL" clId="{662D7A65-DEF8-412A-8741-759DD89BEB0C}" dt="2021-09-21T14:03:16.559" v="263" actId="6549"/>
          <ac:spMkLst>
            <pc:docMk/>
            <pc:sldMk cId="1550938981" sldId="362"/>
            <ac:spMk id="10" creationId="{D9B0547D-87B3-4C5D-9A76-CDF8523BCE06}"/>
          </ac:spMkLst>
        </pc:spChg>
        <pc:picChg chg="del">
          <ac:chgData name="Tegischer Lukas" userId="f78daebb-0565-485c-bd0e-1cd035e796ff" providerId="ADAL" clId="{662D7A65-DEF8-412A-8741-759DD89BEB0C}" dt="2021-09-21T13:58:51.615" v="208" actId="478"/>
          <ac:picMkLst>
            <pc:docMk/>
            <pc:sldMk cId="1550938981" sldId="362"/>
            <ac:picMk id="6" creationId="{DA0A6837-8A84-4765-83D9-C4EEA4EE0ACA}"/>
          </ac:picMkLst>
        </pc:picChg>
      </pc:sldChg>
      <pc:sldChg chg="addSp delSp modSp add mod modAnim">
        <pc:chgData name="Tegischer Lukas" userId="f78daebb-0565-485c-bd0e-1cd035e796ff" providerId="ADAL" clId="{662D7A65-DEF8-412A-8741-759DD89BEB0C}" dt="2021-09-21T14:03:55.152" v="270"/>
        <pc:sldMkLst>
          <pc:docMk/>
          <pc:sldMk cId="176239428" sldId="363"/>
        </pc:sldMkLst>
        <pc:spChg chg="del">
          <ac:chgData name="Tegischer Lukas" userId="f78daebb-0565-485c-bd0e-1cd035e796ff" providerId="ADAL" clId="{662D7A65-DEF8-412A-8741-759DD89BEB0C}" dt="2021-09-21T14:02:52.249" v="251" actId="478"/>
          <ac:spMkLst>
            <pc:docMk/>
            <pc:sldMk cId="176239428" sldId="363"/>
            <ac:spMk id="4" creationId="{C427B5BC-E2AB-4596-857C-DA06F86C68EB}"/>
          </ac:spMkLst>
        </pc:spChg>
        <pc:spChg chg="mod">
          <ac:chgData name="Tegischer Lukas" userId="f78daebb-0565-485c-bd0e-1cd035e796ff" providerId="ADAL" clId="{662D7A65-DEF8-412A-8741-759DD89BEB0C}" dt="2021-09-21T14:02:55.164" v="252" actId="1076"/>
          <ac:spMkLst>
            <pc:docMk/>
            <pc:sldMk cId="176239428" sldId="363"/>
            <ac:spMk id="10" creationId="{D9B0547D-87B3-4C5D-9A76-CDF8523BCE06}"/>
          </ac:spMkLst>
        </pc:spChg>
        <pc:picChg chg="add mod modCrop">
          <ac:chgData name="Tegischer Lukas" userId="f78daebb-0565-485c-bd0e-1cd035e796ff" providerId="ADAL" clId="{662D7A65-DEF8-412A-8741-759DD89BEB0C}" dt="2021-09-21T14:03:02.060" v="256" actId="14100"/>
          <ac:picMkLst>
            <pc:docMk/>
            <pc:sldMk cId="176239428" sldId="363"/>
            <ac:picMk id="3" creationId="{08D9D663-1130-417F-B4D6-FC6BA8C9E268}"/>
          </ac:picMkLst>
        </pc:picChg>
        <pc:cxnChg chg="add mod">
          <ac:chgData name="Tegischer Lukas" userId="f78daebb-0565-485c-bd0e-1cd035e796ff" providerId="ADAL" clId="{662D7A65-DEF8-412A-8741-759DD89BEB0C}" dt="2021-09-21T14:03:47.433" v="268" actId="1582"/>
          <ac:cxnSpMkLst>
            <pc:docMk/>
            <pc:sldMk cId="176239428" sldId="363"/>
            <ac:cxnSpMk id="6" creationId="{1EA50961-9D31-4017-8A6F-83D98D20FB2C}"/>
          </ac:cxnSpMkLst>
        </pc:cxnChg>
      </pc:sldChg>
      <pc:sldChg chg="new del">
        <pc:chgData name="Tegischer Lukas" userId="f78daebb-0565-485c-bd0e-1cd035e796ff" providerId="ADAL" clId="{662D7A65-DEF8-412A-8741-759DD89BEB0C}" dt="2021-09-21T14:30:25.815" v="342" actId="47"/>
        <pc:sldMkLst>
          <pc:docMk/>
          <pc:sldMk cId="292774563" sldId="364"/>
        </pc:sldMkLst>
      </pc:sldChg>
      <pc:sldChg chg="addSp delSp modSp new mod delAnim modAnim">
        <pc:chgData name="Tegischer Lukas" userId="f78daebb-0565-485c-bd0e-1cd035e796ff" providerId="ADAL" clId="{662D7A65-DEF8-412A-8741-759DD89BEB0C}" dt="2021-09-21T14:38:15.925" v="496" actId="1076"/>
        <pc:sldMkLst>
          <pc:docMk/>
          <pc:sldMk cId="729735534" sldId="364"/>
        </pc:sldMkLst>
        <pc:spChg chg="del">
          <ac:chgData name="Tegischer Lukas" userId="f78daebb-0565-485c-bd0e-1cd035e796ff" providerId="ADAL" clId="{662D7A65-DEF8-412A-8741-759DD89BEB0C}" dt="2021-09-21T14:34:03.515" v="344" actId="478"/>
          <ac:spMkLst>
            <pc:docMk/>
            <pc:sldMk cId="729735534" sldId="364"/>
            <ac:spMk id="2" creationId="{FF01EB1C-2158-4CA0-B12B-20BBC499B2CB}"/>
          </ac:spMkLst>
        </pc:spChg>
        <pc:spChg chg="del">
          <ac:chgData name="Tegischer Lukas" userId="f78daebb-0565-485c-bd0e-1cd035e796ff" providerId="ADAL" clId="{662D7A65-DEF8-412A-8741-759DD89BEB0C}" dt="2021-09-21T14:34:04.366" v="345" actId="478"/>
          <ac:spMkLst>
            <pc:docMk/>
            <pc:sldMk cId="729735534" sldId="364"/>
            <ac:spMk id="3" creationId="{1B485AE1-D712-4B09-A5D7-1DA7B052FBD3}"/>
          </ac:spMkLst>
        </pc:spChg>
        <pc:spChg chg="add mod">
          <ac:chgData name="Tegischer Lukas" userId="f78daebb-0565-485c-bd0e-1cd035e796ff" providerId="ADAL" clId="{662D7A65-DEF8-412A-8741-759DD89BEB0C}" dt="2021-09-21T14:38:13.869" v="495" actId="1076"/>
          <ac:spMkLst>
            <pc:docMk/>
            <pc:sldMk cId="729735534" sldId="364"/>
            <ac:spMk id="7" creationId="{57C1CE51-E8B2-4B63-B3B2-318BCBE0A057}"/>
          </ac:spMkLst>
        </pc:spChg>
        <pc:spChg chg="add del mod">
          <ac:chgData name="Tegischer Lukas" userId="f78daebb-0565-485c-bd0e-1cd035e796ff" providerId="ADAL" clId="{662D7A65-DEF8-412A-8741-759DD89BEB0C}" dt="2021-09-21T14:38:11.833" v="494" actId="478"/>
          <ac:spMkLst>
            <pc:docMk/>
            <pc:sldMk cId="729735534" sldId="364"/>
            <ac:spMk id="8" creationId="{6946AFF6-28B5-4DF7-BD92-9A7918469DC3}"/>
          </ac:spMkLst>
        </pc:spChg>
        <pc:spChg chg="add mod">
          <ac:chgData name="Tegischer Lukas" userId="f78daebb-0565-485c-bd0e-1cd035e796ff" providerId="ADAL" clId="{662D7A65-DEF8-412A-8741-759DD89BEB0C}" dt="2021-09-21T14:38:15.925" v="496" actId="1076"/>
          <ac:spMkLst>
            <pc:docMk/>
            <pc:sldMk cId="729735534" sldId="364"/>
            <ac:spMk id="10" creationId="{189CE936-0407-40ED-AF17-A8073CD57BA1}"/>
          </ac:spMkLst>
        </pc:spChg>
        <pc:picChg chg="add mod modCrop">
          <ac:chgData name="Tegischer Lukas" userId="f78daebb-0565-485c-bd0e-1cd035e796ff" providerId="ADAL" clId="{662D7A65-DEF8-412A-8741-759DD89BEB0C}" dt="2021-09-21T14:34:14.271" v="349" actId="1076"/>
          <ac:picMkLst>
            <pc:docMk/>
            <pc:sldMk cId="729735534" sldId="364"/>
            <ac:picMk id="5" creationId="{DBFE6976-D38A-4732-96B5-A333EC36EA9A}"/>
          </ac:picMkLst>
        </pc:picChg>
      </pc:sldChg>
      <pc:sldChg chg="addSp delSp modSp add del mod delAnim">
        <pc:chgData name="Tegischer Lukas" userId="f78daebb-0565-485c-bd0e-1cd035e796ff" providerId="ADAL" clId="{662D7A65-DEF8-412A-8741-759DD89BEB0C}" dt="2021-09-21T14:16:53.548" v="340" actId="47"/>
        <pc:sldMkLst>
          <pc:docMk/>
          <pc:sldMk cId="2751963298" sldId="364"/>
        </pc:sldMkLst>
        <pc:spChg chg="del">
          <ac:chgData name="Tegischer Lukas" userId="f78daebb-0565-485c-bd0e-1cd035e796ff" providerId="ADAL" clId="{662D7A65-DEF8-412A-8741-759DD89BEB0C}" dt="2021-09-21T14:16:25.114" v="333" actId="478"/>
          <ac:spMkLst>
            <pc:docMk/>
            <pc:sldMk cId="2751963298" sldId="364"/>
            <ac:spMk id="8" creationId="{9E5528C5-3A91-450C-A859-08403CF3ABA0}"/>
          </ac:spMkLst>
        </pc:spChg>
        <pc:spChg chg="del">
          <ac:chgData name="Tegischer Lukas" userId="f78daebb-0565-485c-bd0e-1cd035e796ff" providerId="ADAL" clId="{662D7A65-DEF8-412A-8741-759DD89BEB0C}" dt="2021-09-21T14:16:23.196" v="331" actId="478"/>
          <ac:spMkLst>
            <pc:docMk/>
            <pc:sldMk cId="2751963298" sldId="364"/>
            <ac:spMk id="9" creationId="{BB80828A-267B-4147-841E-8144EC80C054}"/>
          </ac:spMkLst>
        </pc:spChg>
        <pc:spChg chg="add del mod">
          <ac:chgData name="Tegischer Lukas" userId="f78daebb-0565-485c-bd0e-1cd035e796ff" providerId="ADAL" clId="{662D7A65-DEF8-412A-8741-759DD89BEB0C}" dt="2021-09-21T14:16:52.644" v="339" actId="478"/>
          <ac:spMkLst>
            <pc:docMk/>
            <pc:sldMk cId="2751963298" sldId="364"/>
            <ac:spMk id="10" creationId="{F785B00F-FD16-4246-B8F5-49B4563131E9}"/>
          </ac:spMkLst>
        </pc:spChg>
        <pc:picChg chg="del">
          <ac:chgData name="Tegischer Lukas" userId="f78daebb-0565-485c-bd0e-1cd035e796ff" providerId="ADAL" clId="{662D7A65-DEF8-412A-8741-759DD89BEB0C}" dt="2021-09-21T14:16:24.068" v="332" actId="478"/>
          <ac:picMkLst>
            <pc:docMk/>
            <pc:sldMk cId="2751963298" sldId="364"/>
            <ac:picMk id="6" creationId="{DA0A6837-8A84-4765-83D9-C4EEA4EE0ACA}"/>
          </ac:picMkLst>
        </pc:picChg>
      </pc:sldChg>
      <pc:sldChg chg="addSp delSp modSp add mod delAnim">
        <pc:chgData name="Tegischer Lukas" userId="f78daebb-0565-485c-bd0e-1cd035e796ff" providerId="ADAL" clId="{662D7A65-DEF8-412A-8741-759DD89BEB0C}" dt="2021-09-21T14:38:09.165" v="493" actId="1076"/>
        <pc:sldMkLst>
          <pc:docMk/>
          <pc:sldMk cId="419543409" sldId="365"/>
        </pc:sldMkLst>
        <pc:spChg chg="mod">
          <ac:chgData name="Tegischer Lukas" userId="f78daebb-0565-485c-bd0e-1cd035e796ff" providerId="ADAL" clId="{662D7A65-DEF8-412A-8741-759DD89BEB0C}" dt="2021-09-21T14:38:06.903" v="492" actId="1076"/>
          <ac:spMkLst>
            <pc:docMk/>
            <pc:sldMk cId="419543409" sldId="365"/>
            <ac:spMk id="7" creationId="{57C1CE51-E8B2-4B63-B3B2-318BCBE0A057}"/>
          </ac:spMkLst>
        </pc:spChg>
        <pc:spChg chg="del mod">
          <ac:chgData name="Tegischer Lukas" userId="f78daebb-0565-485c-bd0e-1cd035e796ff" providerId="ADAL" clId="{662D7A65-DEF8-412A-8741-759DD89BEB0C}" dt="2021-09-21T14:38:04.350" v="491" actId="478"/>
          <ac:spMkLst>
            <pc:docMk/>
            <pc:sldMk cId="419543409" sldId="365"/>
            <ac:spMk id="8" creationId="{6946AFF6-28B5-4DF7-BD92-9A7918469DC3}"/>
          </ac:spMkLst>
        </pc:spChg>
        <pc:spChg chg="add mod">
          <ac:chgData name="Tegischer Lukas" userId="f78daebb-0565-485c-bd0e-1cd035e796ff" providerId="ADAL" clId="{662D7A65-DEF8-412A-8741-759DD89BEB0C}" dt="2021-09-21T14:38:09.165" v="493" actId="1076"/>
          <ac:spMkLst>
            <pc:docMk/>
            <pc:sldMk cId="419543409" sldId="365"/>
            <ac:spMk id="9" creationId="{21BB3EDF-A2D5-4513-9ED4-143EDC2226B6}"/>
          </ac:spMkLst>
        </pc:spChg>
        <pc:picChg chg="add mod modCrop">
          <ac:chgData name="Tegischer Lukas" userId="f78daebb-0565-485c-bd0e-1cd035e796ff" providerId="ADAL" clId="{662D7A65-DEF8-412A-8741-759DD89BEB0C}" dt="2021-09-21T14:37:12.622" v="458" actId="1076"/>
          <ac:picMkLst>
            <pc:docMk/>
            <pc:sldMk cId="419543409" sldId="365"/>
            <ac:picMk id="3" creationId="{1E9B886E-17C5-4BB1-BCDE-A03981BDA9D4}"/>
          </ac:picMkLst>
        </pc:picChg>
        <pc:picChg chg="del">
          <ac:chgData name="Tegischer Lukas" userId="f78daebb-0565-485c-bd0e-1cd035e796ff" providerId="ADAL" clId="{662D7A65-DEF8-412A-8741-759DD89BEB0C}" dt="2021-09-21T14:37:03.149" v="455" actId="478"/>
          <ac:picMkLst>
            <pc:docMk/>
            <pc:sldMk cId="419543409" sldId="365"/>
            <ac:picMk id="5" creationId="{DBFE6976-D38A-4732-96B5-A333EC36EA9A}"/>
          </ac:picMkLst>
        </pc:picChg>
      </pc:sldChg>
      <pc:sldChg chg="addSp delSp modSp add mod">
        <pc:chgData name="Tegischer Lukas" userId="f78daebb-0565-485c-bd0e-1cd035e796ff" providerId="ADAL" clId="{662D7A65-DEF8-412A-8741-759DD89BEB0C}" dt="2021-09-21T14:39:22.156" v="510" actId="20577"/>
        <pc:sldMkLst>
          <pc:docMk/>
          <pc:sldMk cId="4235412651" sldId="366"/>
        </pc:sldMkLst>
        <pc:spChg chg="mod">
          <ac:chgData name="Tegischer Lukas" userId="f78daebb-0565-485c-bd0e-1cd035e796ff" providerId="ADAL" clId="{662D7A65-DEF8-412A-8741-759DD89BEB0C}" dt="2021-09-21T14:39:22.156" v="510" actId="20577"/>
          <ac:spMkLst>
            <pc:docMk/>
            <pc:sldMk cId="4235412651" sldId="366"/>
            <ac:spMk id="7" creationId="{57C1CE51-E8B2-4B63-B3B2-318BCBE0A057}"/>
          </ac:spMkLst>
        </pc:spChg>
        <pc:spChg chg="mod">
          <ac:chgData name="Tegischer Lukas" userId="f78daebb-0565-485c-bd0e-1cd035e796ff" providerId="ADAL" clId="{662D7A65-DEF8-412A-8741-759DD89BEB0C}" dt="2021-09-21T14:39:19.981" v="509" actId="1076"/>
          <ac:spMkLst>
            <pc:docMk/>
            <pc:sldMk cId="4235412651" sldId="366"/>
            <ac:spMk id="9" creationId="{21BB3EDF-A2D5-4513-9ED4-143EDC2226B6}"/>
          </ac:spMkLst>
        </pc:spChg>
        <pc:picChg chg="del">
          <ac:chgData name="Tegischer Lukas" userId="f78daebb-0565-485c-bd0e-1cd035e796ff" providerId="ADAL" clId="{662D7A65-DEF8-412A-8741-759DD89BEB0C}" dt="2021-09-21T14:38:46.069" v="498" actId="478"/>
          <ac:picMkLst>
            <pc:docMk/>
            <pc:sldMk cId="4235412651" sldId="366"/>
            <ac:picMk id="3" creationId="{1E9B886E-17C5-4BB1-BCDE-A03981BDA9D4}"/>
          </ac:picMkLst>
        </pc:picChg>
        <pc:picChg chg="add del">
          <ac:chgData name="Tegischer Lukas" userId="f78daebb-0565-485c-bd0e-1cd035e796ff" providerId="ADAL" clId="{662D7A65-DEF8-412A-8741-759DD89BEB0C}" dt="2021-09-21T14:38:56.915" v="500" actId="478"/>
          <ac:picMkLst>
            <pc:docMk/>
            <pc:sldMk cId="4235412651" sldId="366"/>
            <ac:picMk id="4" creationId="{EC4FBA06-4C58-47AD-9FDB-3D7889D867FC}"/>
          </ac:picMkLst>
        </pc:picChg>
        <pc:picChg chg="add mod modCrop">
          <ac:chgData name="Tegischer Lukas" userId="f78daebb-0565-485c-bd0e-1cd035e796ff" providerId="ADAL" clId="{662D7A65-DEF8-412A-8741-759DD89BEB0C}" dt="2021-09-21T14:39:05.525" v="503" actId="1076"/>
          <ac:picMkLst>
            <pc:docMk/>
            <pc:sldMk cId="4235412651" sldId="366"/>
            <ac:picMk id="6" creationId="{D7266523-005B-415F-9E09-880AD73FEB83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727058-E8D1-46B7-A40D-7DF4B908456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4B6C17-59A6-4923-A7BE-1C86F922364C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17654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1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2362225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2465041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6801372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7167705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3281407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4301558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0024148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138021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5000"/>
              </a:lnSpc>
              <a:defRPr sz="7200" b="1" cap="none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de-DE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 b="1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344869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7455013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7624567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526449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5000"/>
              </a:lnSpc>
              <a:defRPr sz="7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de-AT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103750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5240511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6628584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9409655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026835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8645047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8367842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de-AT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n-lt"/>
              </a:defRPr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065867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b="1" kern="1200" cap="none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102001" y="1132960"/>
            <a:ext cx="9394935" cy="2068438"/>
          </a:xfrm>
          <a:ln w="28575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/>
            <a:r>
              <a:rPr lang="de-AT" sz="4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Zentralmaß: Arithmetisches Mittel</a:t>
            </a:r>
            <a:endParaRPr lang="de-AT" sz="4000" b="0" dirty="0">
              <a:solidFill>
                <a:srgbClr val="00B05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3923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feld 10">
            <a:extLst>
              <a:ext uri="{FF2B5EF4-FFF2-40B4-BE49-F238E27FC236}">
                <a16:creationId xmlns:a16="http://schemas.microsoft.com/office/drawing/2014/main" id="{2EBA8332-A045-4E5F-A9D2-7DBEB09257D9}"/>
              </a:ext>
            </a:extLst>
          </p:cNvPr>
          <p:cNvSpPr txBox="1"/>
          <p:nvPr/>
        </p:nvSpPr>
        <p:spPr>
          <a:xfrm>
            <a:off x="3047999" y="1417644"/>
            <a:ext cx="609600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de-AT" sz="2800" b="1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Zentralmaß: Arithmetisches Mittel</a:t>
            </a:r>
            <a:endParaRPr lang="de-AT" sz="2800" dirty="0">
              <a:solidFill>
                <a:srgbClr val="0070C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feld 7">
                <a:extLst>
                  <a:ext uri="{FF2B5EF4-FFF2-40B4-BE49-F238E27FC236}">
                    <a16:creationId xmlns:a16="http://schemas.microsoft.com/office/drawing/2014/main" id="{062B2BC0-4BE7-4C82-9851-867387B255E8}"/>
                  </a:ext>
                </a:extLst>
              </p:cNvPr>
              <p:cNvSpPr txBox="1"/>
              <p:nvPr/>
            </p:nvSpPr>
            <p:spPr>
              <a:xfrm>
                <a:off x="966787" y="2552868"/>
                <a:ext cx="10258425" cy="245330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AT" sz="20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Sind </a:t>
                </a:r>
                <a:r>
                  <a:rPr lang="de-AT" sz="20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Daten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AT" sz="2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de-AT" sz="2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b>
                        <m:r>
                          <a:rPr lang="de-AT" sz="2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1</m:t>
                        </m:r>
                      </m:sub>
                    </m:sSub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, </m:t>
                    </m:r>
                    <m:sSub>
                      <m:sSubPr>
                        <m:ctrlPr>
                          <a:rPr lang="de-AT" sz="2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de-AT" sz="2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b>
                        <m:r>
                          <a:rPr lang="de-AT" sz="2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2</m:t>
                        </m:r>
                      </m:sub>
                    </m:sSub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, …, </m:t>
                    </m:r>
                    <m:sSub>
                      <m:sSubPr>
                        <m:ctrlPr>
                          <a:rPr lang="de-AT" sz="2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de-AT" sz="2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b>
                        <m:r>
                          <a:rPr lang="de-AT" sz="2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𝑛</m:t>
                        </m:r>
                      </m:sub>
                    </m:sSub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de-AT" sz="20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aus einer Datenreihe gegeben, so gilt für das arithmetische Mittel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de-AT" sz="2000" b="1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de-AT" sz="2000" b="1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𝒙</m:t>
                        </m:r>
                      </m:e>
                    </m:acc>
                  </m:oMath>
                </a14:m>
                <a:r>
                  <a:rPr lang="de-AT" sz="2000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:</a:t>
                </a:r>
                <a:br>
                  <a:rPr lang="de-AT" sz="2000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</a:br>
                <a:endParaRPr lang="de-AT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070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de-AT" sz="2000" i="1" smtClean="0">
                              <a:solidFill>
                                <a:srgbClr val="00B050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accPr>
                        <m:e>
                          <m:r>
                            <a:rPr lang="de-AT" sz="2000" i="1">
                              <a:solidFill>
                                <a:srgbClr val="00B050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</m:acc>
                      <m:r>
                        <a:rPr lang="de-AT" sz="2000" i="1">
                          <a:solidFill>
                            <a:srgbClr val="00B050"/>
                          </a:solidFill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de-AT" sz="2000" i="1">
                              <a:solidFill>
                                <a:srgbClr val="00B050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de-AT" sz="2000" i="1">
                                  <a:solidFill>
                                    <a:srgbClr val="00B05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de-AT" sz="2000" i="1">
                                  <a:solidFill>
                                    <a:srgbClr val="00B05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de-AT" sz="2000" i="1">
                                  <a:solidFill>
                                    <a:srgbClr val="00B05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de-AT" sz="2000" i="1">
                              <a:solidFill>
                                <a:srgbClr val="00B050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de-AT" sz="2000" i="1">
                                  <a:solidFill>
                                    <a:srgbClr val="00B05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de-AT" sz="2000" i="1">
                                  <a:solidFill>
                                    <a:srgbClr val="00B05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de-AT" sz="2000" i="1">
                                  <a:solidFill>
                                    <a:srgbClr val="00B05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de-AT" sz="2000" i="1">
                              <a:solidFill>
                                <a:srgbClr val="00B050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+...+</m:t>
                          </m:r>
                          <m:sSub>
                            <m:sSubPr>
                              <m:ctrlPr>
                                <a:rPr lang="de-AT" sz="2000" i="1">
                                  <a:solidFill>
                                    <a:srgbClr val="00B05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de-AT" sz="2000" i="1">
                                  <a:solidFill>
                                    <a:srgbClr val="00B05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de-AT" sz="2000" i="1">
                                  <a:solidFill>
                                    <a:srgbClr val="00B05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𝑛</m:t>
                              </m:r>
                            </m:sub>
                          </m:sSub>
                        </m:num>
                        <m:den>
                          <m:r>
                            <a:rPr lang="de-AT" sz="2000" i="1">
                              <a:solidFill>
                                <a:srgbClr val="00B050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𝑛</m:t>
                          </m:r>
                        </m:den>
                      </m:f>
                    </m:oMath>
                  </m:oMathPara>
                </a14:m>
                <a:endParaRPr lang="de-AT" sz="2000" dirty="0">
                  <a:solidFill>
                    <a:srgbClr val="00B05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AT" sz="2000" i="1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(Summe aller Werte, dividiert durch die Anzahl)</a:t>
                </a:r>
                <a:endParaRPr lang="de-AT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AT" sz="1100" i="1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:endParaRPr lang="de-AT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/>
                <a:r>
                  <a:rPr lang="de-AT" sz="20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Das arithmetische Mittel gibt den </a:t>
                </a:r>
                <a:r>
                  <a:rPr lang="de-AT" sz="2000" b="1" dirty="0">
                    <a:solidFill>
                      <a:srgbClr val="00B050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mittleren/durchschnittlichen Wert </a:t>
                </a:r>
                <a:r>
                  <a:rPr lang="de-AT" sz="20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einer Datenreihe an.</a:t>
                </a:r>
                <a:endParaRPr lang="de-AT" sz="2000" dirty="0"/>
              </a:p>
            </p:txBody>
          </p:sp>
        </mc:Choice>
        <mc:Fallback xmlns="">
          <p:sp>
            <p:nvSpPr>
              <p:cNvPr id="8" name="Textfeld 7">
                <a:extLst>
                  <a:ext uri="{FF2B5EF4-FFF2-40B4-BE49-F238E27FC236}">
                    <a16:creationId xmlns:a16="http://schemas.microsoft.com/office/drawing/2014/main" id="{062B2BC0-4BE7-4C82-9851-867387B255E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6787" y="2552868"/>
                <a:ext cx="10258425" cy="2453300"/>
              </a:xfrm>
              <a:prstGeom prst="rect">
                <a:avLst/>
              </a:prstGeom>
              <a:blipFill>
                <a:blip r:embed="rId3"/>
                <a:stretch>
                  <a:fillRect t="-1244" r="-416" b="-1741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118776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feld 10">
            <a:extLst>
              <a:ext uri="{FF2B5EF4-FFF2-40B4-BE49-F238E27FC236}">
                <a16:creationId xmlns:a16="http://schemas.microsoft.com/office/drawing/2014/main" id="{2EBA8332-A045-4E5F-A9D2-7DBEB09257D9}"/>
              </a:ext>
            </a:extLst>
          </p:cNvPr>
          <p:cNvSpPr txBox="1"/>
          <p:nvPr/>
        </p:nvSpPr>
        <p:spPr>
          <a:xfrm>
            <a:off x="2671763" y="484194"/>
            <a:ext cx="6848474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de-AT" sz="2800" b="1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Berechnung über die absoluten Häufigkeiten</a:t>
            </a:r>
            <a:endParaRPr lang="de-AT" sz="2800" dirty="0">
              <a:solidFill>
                <a:srgbClr val="0070C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feld 4">
                <a:extLst>
                  <a:ext uri="{FF2B5EF4-FFF2-40B4-BE49-F238E27FC236}">
                    <a16:creationId xmlns:a16="http://schemas.microsoft.com/office/drawing/2014/main" id="{6331C50D-F340-42B3-B0C7-E894AF42C7E6}"/>
                  </a:ext>
                </a:extLst>
              </p:cNvPr>
              <p:cNvSpPr txBox="1"/>
              <p:nvPr/>
            </p:nvSpPr>
            <p:spPr>
              <a:xfrm>
                <a:off x="1243012" y="1329643"/>
                <a:ext cx="9705975" cy="190584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AT" sz="20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Sind die absoluten Häufigkeiten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AT" sz="2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de-AT" sz="2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𝐻</m:t>
                        </m:r>
                      </m:e>
                      <m:sub>
                        <m:r>
                          <a:rPr lang="de-AT" sz="2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1</m:t>
                        </m:r>
                      </m:sub>
                    </m:sSub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,</m:t>
                    </m:r>
                    <m:sSub>
                      <m:sSubPr>
                        <m:ctrlPr>
                          <a:rPr lang="de-AT" sz="2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de-AT" sz="2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𝐻</m:t>
                        </m:r>
                      </m:e>
                      <m:sub>
                        <m:r>
                          <a:rPr lang="de-AT" sz="2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2</m:t>
                        </m:r>
                      </m:sub>
                    </m:sSub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, …, </m:t>
                    </m:r>
                    <m:sSub>
                      <m:sSubPr>
                        <m:ctrlPr>
                          <a:rPr lang="de-AT" sz="2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de-AT" sz="2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𝐻</m:t>
                        </m:r>
                      </m:e>
                      <m:sub>
                        <m:r>
                          <a:rPr lang="de-AT" sz="2000" b="0" i="1" smtClean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´</m:t>
                        </m:r>
                        <m:r>
                          <a:rPr lang="de-AT" sz="2000" b="0" i="1" smtClean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𝑛</m:t>
                        </m:r>
                      </m:sub>
                    </m:sSub>
                  </m:oMath>
                </a14:m>
                <a:r>
                  <a:rPr lang="de-AT" sz="20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de-AT" sz="20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der Daten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AT" sz="2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de-AT" sz="2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b>
                        <m:r>
                          <a:rPr lang="de-AT" sz="2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1</m:t>
                        </m:r>
                      </m:sub>
                    </m:sSub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, </m:t>
                    </m:r>
                    <m:sSub>
                      <m:sSubPr>
                        <m:ctrlPr>
                          <a:rPr lang="de-AT" sz="2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de-AT" sz="2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b>
                        <m:r>
                          <a:rPr lang="de-AT" sz="2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2</m:t>
                        </m:r>
                      </m:sub>
                    </m:sSub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, …, </m:t>
                    </m:r>
                    <m:sSub>
                      <m:sSubPr>
                        <m:ctrlPr>
                          <a:rPr lang="de-AT" sz="2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de-AT" sz="2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b>
                        <m:r>
                          <a:rPr lang="de-AT" sz="2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𝑛</m:t>
                        </m:r>
                      </m:sub>
                    </m:sSub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de-AT" sz="20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gegeben, so kannst du das arithmetische Mittel mit folgender Formel berechnen:</a:t>
                </a:r>
              </a:p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AT" sz="105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:endParaRPr lang="de-AT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de-AT" sz="20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accPr>
                        <m:e>
                          <m:r>
                            <a:rPr lang="de-AT" sz="20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</m:acc>
                      <m:r>
                        <a:rPr lang="de-AT" sz="20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de-AT" sz="20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de-AT" sz="20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de-AT" sz="20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de-AT" sz="20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de-AT" sz="20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∙</m:t>
                          </m:r>
                          <m:sSub>
                            <m:sSubPr>
                              <m:ctrlPr>
                                <a:rPr lang="de-AT" sz="20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de-AT" sz="20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𝐻</m:t>
                              </m:r>
                            </m:e>
                            <m:sub>
                              <m:r>
                                <a:rPr lang="de-AT" sz="20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de-AT" sz="20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de-AT" sz="20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de-AT" sz="20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de-AT" sz="20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de-AT" sz="20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∙</m:t>
                          </m:r>
                          <m:sSub>
                            <m:sSubPr>
                              <m:ctrlPr>
                                <a:rPr lang="de-AT" sz="20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de-AT" sz="20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𝐻</m:t>
                              </m:r>
                            </m:e>
                            <m:sub>
                              <m:r>
                                <a:rPr lang="de-AT" sz="20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de-AT" sz="20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+…+</m:t>
                          </m:r>
                          <m:sSub>
                            <m:sSubPr>
                              <m:ctrlPr>
                                <a:rPr lang="de-AT" sz="20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de-AT" sz="20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de-AT" sz="20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𝑛</m:t>
                              </m:r>
                            </m:sub>
                          </m:sSub>
                          <m:r>
                            <a:rPr lang="de-AT" sz="20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∙</m:t>
                          </m:r>
                          <m:sSub>
                            <m:sSubPr>
                              <m:ctrlPr>
                                <a:rPr lang="de-AT" sz="20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de-AT" sz="20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𝐻</m:t>
                              </m:r>
                            </m:e>
                            <m:sub>
                              <m:r>
                                <a:rPr lang="de-AT" sz="20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𝑛</m:t>
                              </m:r>
                            </m:sub>
                          </m:sSub>
                        </m:num>
                        <m:den>
                          <m:r>
                            <a:rPr lang="de-AT" sz="20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𝑛</m:t>
                          </m:r>
                        </m:den>
                      </m:f>
                    </m:oMath>
                  </m:oMathPara>
                </a14:m>
                <a:endParaRPr lang="de-AT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" name="Textfeld 4">
                <a:extLst>
                  <a:ext uri="{FF2B5EF4-FFF2-40B4-BE49-F238E27FC236}">
                    <a16:creationId xmlns:a16="http://schemas.microsoft.com/office/drawing/2014/main" id="{6331C50D-F340-42B3-B0C7-E894AF42C7E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43012" y="1329643"/>
                <a:ext cx="9705975" cy="1905843"/>
              </a:xfrm>
              <a:prstGeom prst="rect">
                <a:avLst/>
              </a:prstGeom>
              <a:blipFill>
                <a:blip r:embed="rId3"/>
                <a:stretch>
                  <a:fillRect t="-1278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feld 5">
            <a:extLst>
              <a:ext uri="{FF2B5EF4-FFF2-40B4-BE49-F238E27FC236}">
                <a16:creationId xmlns:a16="http://schemas.microsoft.com/office/drawing/2014/main" id="{361F6A40-FDA8-419A-AE72-20B2E08C5B7C}"/>
              </a:ext>
            </a:extLst>
          </p:cNvPr>
          <p:cNvSpPr txBox="1"/>
          <p:nvPr/>
        </p:nvSpPr>
        <p:spPr>
          <a:xfrm>
            <a:off x="2671763" y="3557715"/>
            <a:ext cx="6848474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de-AT" sz="2800" b="1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Berechnung über die relativen Häufigkeiten</a:t>
            </a:r>
            <a:endParaRPr lang="de-AT" sz="2800" dirty="0">
              <a:solidFill>
                <a:srgbClr val="0070C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feld 8">
                <a:extLst>
                  <a:ext uri="{FF2B5EF4-FFF2-40B4-BE49-F238E27FC236}">
                    <a16:creationId xmlns:a16="http://schemas.microsoft.com/office/drawing/2014/main" id="{C30F98D2-C848-40B9-81D1-DF832C7F14EB}"/>
                  </a:ext>
                </a:extLst>
              </p:cNvPr>
              <p:cNvSpPr txBox="1"/>
              <p:nvPr/>
            </p:nvSpPr>
            <p:spPr>
              <a:xfrm>
                <a:off x="557211" y="4366873"/>
                <a:ext cx="11077575" cy="173156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AT" sz="20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Sind die relativen Häufigkeiten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AT" sz="2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de-AT" sz="2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h</m:t>
                        </m:r>
                      </m:e>
                      <m:sub>
                        <m:r>
                          <a:rPr lang="de-AT" sz="2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1</m:t>
                        </m:r>
                      </m:sub>
                    </m:sSub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,</m:t>
                    </m:r>
                    <m:sSub>
                      <m:sSubPr>
                        <m:ctrlPr>
                          <a:rPr lang="de-AT" sz="2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de-AT" sz="2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h</m:t>
                        </m:r>
                      </m:e>
                      <m:sub>
                        <m:r>
                          <a:rPr lang="de-AT" sz="2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2</m:t>
                        </m:r>
                      </m:sub>
                    </m:sSub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, …, </m:t>
                    </m:r>
                    <m:sSub>
                      <m:sSubPr>
                        <m:ctrlPr>
                          <a:rPr lang="de-AT" sz="2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de-AT" sz="2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h</m:t>
                        </m:r>
                      </m:e>
                      <m:sub>
                        <m:r>
                          <a:rPr lang="de-AT" sz="2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𝑛</m:t>
                        </m:r>
                      </m:sub>
                    </m:sSub>
                  </m:oMath>
                </a14:m>
                <a:r>
                  <a:rPr lang="de-AT" sz="20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mit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AT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de-AT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h</m:t>
                        </m:r>
                      </m:e>
                      <m:sub>
                        <m:r>
                          <a:rPr lang="de-AT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𝑛</m:t>
                        </m:r>
                      </m:sub>
                    </m:sSub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de-AT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de-AT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de-AT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𝐻</m:t>
                            </m:r>
                          </m:e>
                          <m:sub>
                            <m:r>
                              <a:rPr lang="de-AT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𝑛</m:t>
                            </m:r>
                          </m:sub>
                        </m:sSub>
                      </m:num>
                      <m:den>
                        <m:r>
                          <a:rPr lang="de-AT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𝑛</m:t>
                        </m:r>
                      </m:den>
                    </m:f>
                  </m:oMath>
                </a14:m>
                <a:r>
                  <a:rPr lang="de-AT" sz="20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de-AT" sz="20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der Daten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AT" sz="2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de-AT" sz="2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b>
                        <m:r>
                          <a:rPr lang="de-AT" sz="2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1</m:t>
                        </m:r>
                      </m:sub>
                    </m:sSub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, </m:t>
                    </m:r>
                    <m:sSub>
                      <m:sSubPr>
                        <m:ctrlPr>
                          <a:rPr lang="de-AT" sz="2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de-AT" sz="2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b>
                        <m:r>
                          <a:rPr lang="de-AT" sz="2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2</m:t>
                        </m:r>
                      </m:sub>
                    </m:sSub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, …, </m:t>
                    </m:r>
                    <m:sSub>
                      <m:sSubPr>
                        <m:ctrlPr>
                          <a:rPr lang="de-AT" sz="2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de-AT" sz="2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b>
                        <m:r>
                          <a:rPr lang="de-AT" sz="2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𝑛</m:t>
                        </m:r>
                      </m:sub>
                    </m:sSub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de-AT" sz="20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gegeben, so kannst du das arithmetische Mittel mit folgender Formel berechnen:</a:t>
                </a:r>
              </a:p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AT" sz="20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de-AT" sz="2000" i="1">
                              <a:effectLst/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de-AT" sz="20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</m:acc>
                      <m:r>
                        <a:rPr lang="de-AT" sz="20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sSub>
                        <m:sSubPr>
                          <m:ctrlPr>
                            <a:rPr lang="de-AT" sz="2000" i="1">
                              <a:effectLst/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AT" sz="20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de-AT" sz="20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1</m:t>
                          </m:r>
                        </m:sub>
                      </m:sSub>
                      <m:r>
                        <a:rPr lang="de-AT" sz="20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∙</m:t>
                      </m:r>
                      <m:sSub>
                        <m:sSubPr>
                          <m:ctrlPr>
                            <a:rPr lang="de-AT" sz="2000" i="1">
                              <a:effectLst/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AT" sz="20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h</m:t>
                          </m:r>
                        </m:e>
                        <m:sub>
                          <m:r>
                            <a:rPr lang="de-AT" sz="20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1</m:t>
                          </m:r>
                        </m:sub>
                      </m:sSub>
                      <m:r>
                        <a:rPr lang="de-AT" sz="20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+</m:t>
                      </m:r>
                      <m:sSub>
                        <m:sSubPr>
                          <m:ctrlPr>
                            <a:rPr lang="de-AT" sz="2000" i="1">
                              <a:effectLst/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AT" sz="20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de-AT" sz="20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b>
                      </m:sSub>
                      <m:r>
                        <a:rPr lang="de-AT" sz="20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∙</m:t>
                      </m:r>
                      <m:sSub>
                        <m:sSubPr>
                          <m:ctrlPr>
                            <a:rPr lang="de-AT" sz="2000" i="1">
                              <a:effectLst/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AT" sz="20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h</m:t>
                          </m:r>
                        </m:e>
                        <m:sub>
                          <m:r>
                            <a:rPr lang="de-AT" sz="20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b>
                      </m:sSub>
                      <m:r>
                        <a:rPr lang="de-AT" sz="20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+…+</m:t>
                      </m:r>
                      <m:sSub>
                        <m:sSubPr>
                          <m:ctrlPr>
                            <a:rPr lang="de-AT" sz="2000" i="1">
                              <a:effectLst/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AT" sz="20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de-AT" sz="20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𝑛</m:t>
                          </m:r>
                        </m:sub>
                      </m:sSub>
                      <m:r>
                        <a:rPr lang="de-AT" sz="20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∙</m:t>
                      </m:r>
                      <m:sSub>
                        <m:sSubPr>
                          <m:ctrlPr>
                            <a:rPr lang="de-AT" sz="2000" i="1">
                              <a:effectLst/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AT" sz="20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h</m:t>
                          </m:r>
                        </m:e>
                        <m:sub>
                          <m:r>
                            <a:rPr lang="de-AT" sz="20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𝑛</m:t>
                          </m:r>
                        </m:sub>
                      </m:sSub>
                    </m:oMath>
                  </m:oMathPara>
                </a14:m>
                <a:endParaRPr lang="de-AT" sz="2000" dirty="0"/>
              </a:p>
            </p:txBody>
          </p:sp>
        </mc:Choice>
        <mc:Fallback xmlns="">
          <p:sp>
            <p:nvSpPr>
              <p:cNvPr id="9" name="Textfeld 8">
                <a:extLst>
                  <a:ext uri="{FF2B5EF4-FFF2-40B4-BE49-F238E27FC236}">
                    <a16:creationId xmlns:a16="http://schemas.microsoft.com/office/drawing/2014/main" id="{C30F98D2-C848-40B9-81D1-DF832C7F14E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7211" y="4366873"/>
                <a:ext cx="11077575" cy="173156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555079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feld 5">
            <a:extLst>
              <a:ext uri="{FF2B5EF4-FFF2-40B4-BE49-F238E27FC236}">
                <a16:creationId xmlns:a16="http://schemas.microsoft.com/office/drawing/2014/main" id="{9594199A-A0A2-4EBF-815D-05F09ABD95E7}"/>
              </a:ext>
            </a:extLst>
          </p:cNvPr>
          <p:cNvSpPr txBox="1"/>
          <p:nvPr/>
        </p:nvSpPr>
        <p:spPr>
          <a:xfrm>
            <a:off x="1209675" y="325486"/>
            <a:ext cx="9772650" cy="83894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de-AT" sz="2000" b="1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Bemerkung:</a:t>
            </a:r>
            <a:r>
              <a:rPr lang="de-AT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Die </a:t>
            </a:r>
            <a:r>
              <a:rPr lang="de-AT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drei Formeln</a:t>
            </a:r>
            <a:r>
              <a:rPr lang="de-AT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liefern allesamt </a:t>
            </a:r>
            <a:r>
              <a:rPr lang="de-AT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dasselbe</a:t>
            </a:r>
            <a:r>
              <a:rPr lang="de-AT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de-AT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Ergebnis</a:t>
            </a:r>
            <a:r>
              <a:rPr lang="de-AT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! 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de-AT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 hängt jedoch davon ab, in welcher Form die Werte gegeben sind.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feld 8">
                <a:extLst>
                  <a:ext uri="{FF2B5EF4-FFF2-40B4-BE49-F238E27FC236}">
                    <a16:creationId xmlns:a16="http://schemas.microsoft.com/office/drawing/2014/main" id="{9EC0668A-B987-4C43-AD30-B8441B62886D}"/>
                  </a:ext>
                </a:extLst>
              </p:cNvPr>
              <p:cNvSpPr txBox="1"/>
              <p:nvPr/>
            </p:nvSpPr>
            <p:spPr>
              <a:xfrm>
                <a:off x="361950" y="1317189"/>
                <a:ext cx="11544300" cy="294619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AT" sz="1800" b="1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Bsp. 1) </a:t>
                </a:r>
                <a:r>
                  <a:rPr lang="de-AT" sz="1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Eine Kinderärztin hat im Laufe eines Tages das Gewicht von sieben Kindern im Alter zwischen 2 und 4 Jahren gemessen und folgende Werte erhalten: </a:t>
                </a: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17, 8 </m:t>
                      </m:r>
                      <m:r>
                        <a:rPr lang="de-AT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𝑘𝑔</m:t>
                      </m:r>
                      <m:r>
                        <a:rPr lang="de-AT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 </m:t>
                      </m:r>
                      <m:d>
                        <m:dPr>
                          <m:begChr m:val="|"/>
                          <m:endChr m:val="|"/>
                          <m:ctrlPr>
                            <a:rPr lang="de-AT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de-AT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20,5 </m:t>
                          </m:r>
                          <m:r>
                            <a:rPr lang="de-AT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𝑘𝑔</m:t>
                          </m:r>
                          <m:r>
                            <a:rPr lang="de-AT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 </m:t>
                          </m:r>
                        </m:e>
                      </m:d>
                      <m:r>
                        <a:rPr lang="de-AT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 15,7 </m:t>
                      </m:r>
                      <m:r>
                        <a:rPr lang="de-AT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𝑘𝑔</m:t>
                      </m:r>
                      <m:r>
                        <a:rPr lang="de-AT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 </m:t>
                      </m:r>
                      <m:d>
                        <m:dPr>
                          <m:begChr m:val="|"/>
                          <m:endChr m:val="|"/>
                          <m:ctrlPr>
                            <a:rPr lang="de-AT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de-AT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16,3 </m:t>
                          </m:r>
                          <m:r>
                            <a:rPr lang="de-AT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𝑘𝑔</m:t>
                          </m:r>
                          <m:r>
                            <a:rPr lang="de-AT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 </m:t>
                          </m:r>
                        </m:e>
                      </m:d>
                      <m:r>
                        <a:rPr lang="de-AT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 20,1 </m:t>
                      </m:r>
                      <m:r>
                        <a:rPr lang="de-AT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𝑘𝑔</m:t>
                      </m:r>
                      <m:r>
                        <a:rPr lang="de-AT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 </m:t>
                      </m:r>
                      <m:d>
                        <m:dPr>
                          <m:begChr m:val="|"/>
                          <m:endChr m:val="|"/>
                          <m:ctrlPr>
                            <a:rPr lang="de-AT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de-AT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17,6 </m:t>
                          </m:r>
                          <m:r>
                            <a:rPr lang="de-AT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𝑘𝑔</m:t>
                          </m:r>
                          <m:r>
                            <a:rPr lang="de-AT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 </m:t>
                          </m:r>
                        </m:e>
                      </m:d>
                      <m:r>
                        <a:rPr lang="de-AT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18,0 </m:t>
                      </m:r>
                      <m:r>
                        <a:rPr lang="de-AT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𝑘𝑔</m:t>
                      </m:r>
                    </m:oMath>
                  </m:oMathPara>
                </a14:m>
                <a:endParaRPr lang="de-AT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AT" sz="1800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Aufgabenstellung</a:t>
                </a: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: Berechne das durchschnittliche Gewicht.</a:t>
                </a:r>
                <a:endParaRPr lang="de-AT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AT" sz="1800" b="1" dirty="0">
                    <a:solidFill>
                      <a:srgbClr val="00B050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Bemerkung</a:t>
                </a: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: Wenn alle Daten in einer Liste angegeben sind, ist es sinnvoll, die Basis-Formel zu verwenden:</a:t>
                </a:r>
                <a:br>
                  <a:rPr lang="de-AT" sz="1800" i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</a:br>
                <a:endParaRPr lang="de-AT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𝐴𝑟𝑖𝑡h𝑚𝑒𝑡𝑖𝑠𝑐h𝑒𝑠</m:t>
                      </m:r>
                      <m:r>
                        <a:rPr lang="de-AT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a:rPr lang="de-AT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𝑀𝑖𝑡𝑡𝑒𝑙</m:t>
                      </m:r>
                      <m:r>
                        <a:rPr lang="de-AT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de-AT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de-AT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𝑆𝑢𝑚𝑚𝑒</m:t>
                          </m:r>
                          <m:r>
                            <a:rPr lang="de-AT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 </m:t>
                          </m:r>
                          <m:r>
                            <a:rPr lang="de-AT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𝑎𝑙𝑙𝑒𝑟</m:t>
                          </m:r>
                          <m:r>
                            <a:rPr lang="de-AT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 </m:t>
                          </m:r>
                          <m:r>
                            <a:rPr lang="de-AT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𝑊𝑒𝑟𝑡𝑒</m:t>
                          </m:r>
                        </m:num>
                        <m:den>
                          <m:r>
                            <a:rPr lang="de-AT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𝐴𝑛𝑧𝑎h𝑙</m:t>
                          </m:r>
                          <m:r>
                            <a:rPr lang="de-AT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 </m:t>
                          </m:r>
                          <m:r>
                            <a:rPr lang="de-AT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𝑑𝑒𝑟</m:t>
                          </m:r>
                          <m:r>
                            <a:rPr lang="de-AT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 </m:t>
                          </m:r>
                          <m:r>
                            <a:rPr lang="de-AT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𝑊𝑒𝑟𝑡𝑒</m:t>
                          </m:r>
                        </m:den>
                      </m:f>
                    </m:oMath>
                  </m:oMathPara>
                </a14:m>
                <a:endParaRPr lang="de-AT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9" name="Textfeld 8">
                <a:extLst>
                  <a:ext uri="{FF2B5EF4-FFF2-40B4-BE49-F238E27FC236}">
                    <a16:creationId xmlns:a16="http://schemas.microsoft.com/office/drawing/2014/main" id="{9EC0668A-B987-4C43-AD30-B8441B62886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1950" y="1317189"/>
                <a:ext cx="11544300" cy="2946191"/>
              </a:xfrm>
              <a:prstGeom prst="rect">
                <a:avLst/>
              </a:prstGeom>
              <a:blipFill>
                <a:blip r:embed="rId3"/>
                <a:stretch>
                  <a:fillRect l="-422" t="-828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270017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feld 6">
            <a:extLst>
              <a:ext uri="{FF2B5EF4-FFF2-40B4-BE49-F238E27FC236}">
                <a16:creationId xmlns:a16="http://schemas.microsoft.com/office/drawing/2014/main" id="{A02483B6-06B5-4E21-B88D-6E7493473DD0}"/>
              </a:ext>
            </a:extLst>
          </p:cNvPr>
          <p:cNvSpPr txBox="1"/>
          <p:nvPr/>
        </p:nvSpPr>
        <p:spPr>
          <a:xfrm>
            <a:off x="371475" y="402233"/>
            <a:ext cx="11049000" cy="6719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AT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Bsp. 2) </a:t>
            </a:r>
            <a:r>
              <a:rPr lang="de-A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Bei einer Vokabel-Wiederholung wurden sieben Vokabeln abgeprüft. Für jede richtige Übersetzung gibt es einen Punkt. Die Tabelle veranschaulicht die Ergebnisse der Wiederholung.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feld 9">
                <a:extLst>
                  <a:ext uri="{FF2B5EF4-FFF2-40B4-BE49-F238E27FC236}">
                    <a16:creationId xmlns:a16="http://schemas.microsoft.com/office/drawing/2014/main" id="{F087E488-B9EC-4210-967B-9239F62A26C0}"/>
                  </a:ext>
                </a:extLst>
              </p:cNvPr>
              <p:cNvSpPr txBox="1"/>
              <p:nvPr/>
            </p:nvSpPr>
            <p:spPr>
              <a:xfrm>
                <a:off x="371474" y="3144203"/>
                <a:ext cx="9915525" cy="136723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AT" sz="1800" b="1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Aufgabenstellung</a:t>
                </a:r>
                <a:r>
                  <a:rPr lang="de-AT" sz="1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: Berechne die durchschnittliche Punktzahl der Schülerinnen und Schüler.</a:t>
                </a: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AT" sz="1800" b="1" dirty="0">
                    <a:solidFill>
                      <a:srgbClr val="00B050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Bemerkung</a:t>
                </a:r>
                <a:r>
                  <a:rPr lang="de-AT" sz="1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: Es sind die </a:t>
                </a:r>
                <a:r>
                  <a:rPr lang="de-AT" sz="1800" b="1" dirty="0">
                    <a:solidFill>
                      <a:srgbClr val="00B050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absoluten Häufigkeiten </a:t>
                </a:r>
                <a:r>
                  <a:rPr lang="de-AT" sz="1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der möglichen Punktzahlen gegeben. Insgesamt haben 25 Schülerinnen und Schüler teilgenommen (</a:t>
                </a:r>
                <a14:m>
                  <m:oMath xmlns:m="http://schemas.openxmlformats.org/officeDocument/2006/math"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𝑛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=25</m:t>
                    </m:r>
                  </m:oMath>
                </a14:m>
                <a:r>
                  <a:rPr lang="de-AT" sz="1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). Anwendung der Formel über die absoluten HF:</a:t>
                </a:r>
                <a:br>
                  <a:rPr lang="de-AT" sz="1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</a:br>
                <a:endParaRPr lang="de-AT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0" name="Textfeld 9">
                <a:extLst>
                  <a:ext uri="{FF2B5EF4-FFF2-40B4-BE49-F238E27FC236}">
                    <a16:creationId xmlns:a16="http://schemas.microsoft.com/office/drawing/2014/main" id="{F087E488-B9EC-4210-967B-9239F62A26C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1474" y="3144203"/>
                <a:ext cx="9915525" cy="1367234"/>
              </a:xfrm>
              <a:prstGeom prst="rect">
                <a:avLst/>
              </a:prstGeom>
              <a:blipFill>
                <a:blip r:embed="rId3"/>
                <a:stretch>
                  <a:fillRect l="-554" t="-2232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8" name="Tabelle 7">
            <a:extLst>
              <a:ext uri="{FF2B5EF4-FFF2-40B4-BE49-F238E27FC236}">
                <a16:creationId xmlns:a16="http://schemas.microsoft.com/office/drawing/2014/main" id="{273E99A3-BE7F-4972-BB86-48C10575136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1790759"/>
              </p:ext>
            </p:extLst>
          </p:nvPr>
        </p:nvGraphicFramePr>
        <p:xfrm>
          <a:off x="733425" y="1232692"/>
          <a:ext cx="10496545" cy="1462884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314450">
                  <a:extLst>
                    <a:ext uri="{9D8B030D-6E8A-4147-A177-3AD203B41FA5}">
                      <a16:colId xmlns:a16="http://schemas.microsoft.com/office/drawing/2014/main" val="2704903753"/>
                    </a:ext>
                  </a:extLst>
                </a:gridCol>
                <a:gridCol w="1015522">
                  <a:extLst>
                    <a:ext uri="{9D8B030D-6E8A-4147-A177-3AD203B41FA5}">
                      <a16:colId xmlns:a16="http://schemas.microsoft.com/office/drawing/2014/main" val="1361585696"/>
                    </a:ext>
                  </a:extLst>
                </a:gridCol>
                <a:gridCol w="1165959">
                  <a:extLst>
                    <a:ext uri="{9D8B030D-6E8A-4147-A177-3AD203B41FA5}">
                      <a16:colId xmlns:a16="http://schemas.microsoft.com/office/drawing/2014/main" val="3642533716"/>
                    </a:ext>
                  </a:extLst>
                </a:gridCol>
                <a:gridCol w="1165959">
                  <a:extLst>
                    <a:ext uri="{9D8B030D-6E8A-4147-A177-3AD203B41FA5}">
                      <a16:colId xmlns:a16="http://schemas.microsoft.com/office/drawing/2014/main" val="1898537498"/>
                    </a:ext>
                  </a:extLst>
                </a:gridCol>
                <a:gridCol w="1166931">
                  <a:extLst>
                    <a:ext uri="{9D8B030D-6E8A-4147-A177-3AD203B41FA5}">
                      <a16:colId xmlns:a16="http://schemas.microsoft.com/office/drawing/2014/main" val="777532194"/>
                    </a:ext>
                  </a:extLst>
                </a:gridCol>
                <a:gridCol w="1166931">
                  <a:extLst>
                    <a:ext uri="{9D8B030D-6E8A-4147-A177-3AD203B41FA5}">
                      <a16:colId xmlns:a16="http://schemas.microsoft.com/office/drawing/2014/main" val="3264772775"/>
                    </a:ext>
                  </a:extLst>
                </a:gridCol>
                <a:gridCol w="1166931">
                  <a:extLst>
                    <a:ext uri="{9D8B030D-6E8A-4147-A177-3AD203B41FA5}">
                      <a16:colId xmlns:a16="http://schemas.microsoft.com/office/drawing/2014/main" val="4131174317"/>
                    </a:ext>
                  </a:extLst>
                </a:gridCol>
                <a:gridCol w="1166931">
                  <a:extLst>
                    <a:ext uri="{9D8B030D-6E8A-4147-A177-3AD203B41FA5}">
                      <a16:colId xmlns:a16="http://schemas.microsoft.com/office/drawing/2014/main" val="3949145261"/>
                    </a:ext>
                  </a:extLst>
                </a:gridCol>
                <a:gridCol w="1166931">
                  <a:extLst>
                    <a:ext uri="{9D8B030D-6E8A-4147-A177-3AD203B41FA5}">
                      <a16:colId xmlns:a16="http://schemas.microsoft.com/office/drawing/2014/main" val="3505129966"/>
                    </a:ext>
                  </a:extLst>
                </a:gridCol>
              </a:tblGrid>
              <a:tr h="73144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AT" sz="1600">
                          <a:effectLst/>
                        </a:rPr>
                        <a:t>Punktzahl</a:t>
                      </a:r>
                      <a:endParaRPr lang="de-AT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AT" sz="1600">
                          <a:effectLst/>
                        </a:rPr>
                        <a:t>0 Punkte</a:t>
                      </a:r>
                      <a:endParaRPr lang="de-AT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AT" sz="1600">
                          <a:effectLst/>
                        </a:rPr>
                        <a:t>1 Punkt</a:t>
                      </a:r>
                      <a:endParaRPr lang="de-AT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AT" sz="1600">
                          <a:effectLst/>
                        </a:rPr>
                        <a:t>2 Punkte</a:t>
                      </a:r>
                      <a:endParaRPr lang="de-AT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AT" sz="1600">
                          <a:effectLst/>
                        </a:rPr>
                        <a:t>3 Punkte</a:t>
                      </a:r>
                      <a:endParaRPr lang="de-AT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AT" sz="1600">
                          <a:effectLst/>
                        </a:rPr>
                        <a:t>4 Punkte</a:t>
                      </a:r>
                      <a:endParaRPr lang="de-AT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AT" sz="1600">
                          <a:effectLst/>
                        </a:rPr>
                        <a:t>5 Punkte</a:t>
                      </a:r>
                      <a:endParaRPr lang="de-AT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AT" sz="1600">
                          <a:effectLst/>
                        </a:rPr>
                        <a:t>6 Punkte</a:t>
                      </a:r>
                      <a:endParaRPr lang="de-AT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AT" sz="1600">
                          <a:effectLst/>
                        </a:rPr>
                        <a:t>7 Punkte</a:t>
                      </a:r>
                      <a:endParaRPr lang="de-AT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282930831"/>
                  </a:ext>
                </a:extLst>
              </a:tr>
              <a:tr h="73144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AT" sz="1600">
                          <a:effectLst/>
                        </a:rPr>
                        <a:t>Anzahl SchülerInnen</a:t>
                      </a:r>
                      <a:endParaRPr lang="de-AT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AT" sz="1600" dirty="0">
                          <a:effectLst/>
                        </a:rPr>
                        <a:t>1</a:t>
                      </a:r>
                      <a:endParaRPr lang="de-AT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AT" sz="1600">
                          <a:effectLst/>
                        </a:rPr>
                        <a:t>3</a:t>
                      </a:r>
                      <a:endParaRPr lang="de-AT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AT" sz="1600">
                          <a:effectLst/>
                        </a:rPr>
                        <a:t>4</a:t>
                      </a:r>
                      <a:endParaRPr lang="de-AT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AT" sz="1600">
                          <a:effectLst/>
                        </a:rPr>
                        <a:t>2</a:t>
                      </a:r>
                      <a:endParaRPr lang="de-AT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AT" sz="1600">
                          <a:effectLst/>
                        </a:rPr>
                        <a:t>7</a:t>
                      </a:r>
                      <a:endParaRPr lang="de-AT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AT" sz="1600">
                          <a:effectLst/>
                        </a:rPr>
                        <a:t>4</a:t>
                      </a:r>
                      <a:endParaRPr lang="de-AT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AT" sz="1600">
                          <a:effectLst/>
                        </a:rPr>
                        <a:t>1</a:t>
                      </a:r>
                      <a:endParaRPr lang="de-AT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AT" sz="1600" dirty="0">
                          <a:effectLst/>
                        </a:rPr>
                        <a:t>3</a:t>
                      </a:r>
                      <a:endParaRPr lang="de-AT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8513766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554724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feld 5">
            <a:extLst>
              <a:ext uri="{FF2B5EF4-FFF2-40B4-BE49-F238E27FC236}">
                <a16:creationId xmlns:a16="http://schemas.microsoft.com/office/drawing/2014/main" id="{28B0C1DE-4DC9-429B-8038-904C0F7CC97D}"/>
              </a:ext>
            </a:extLst>
          </p:cNvPr>
          <p:cNvSpPr txBox="1"/>
          <p:nvPr/>
        </p:nvSpPr>
        <p:spPr>
          <a:xfrm>
            <a:off x="380999" y="301129"/>
            <a:ext cx="11515726" cy="6719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AT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Bsp. 3) </a:t>
            </a:r>
            <a:r>
              <a:rPr lang="de-A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Bei einer schriftlichen Wiederholung (maximal: 20 Punkte) haben die Schülerinnen und Schüler durchschnittlich 15,4 Punkte erreicht. Wie viele SchülerInnen haben daran teilgenommen, wenn alle zusammen 308 Punkte erzielt haben?</a:t>
            </a:r>
            <a:endParaRPr lang="de-A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38406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feld 3">
                <a:extLst>
                  <a:ext uri="{FF2B5EF4-FFF2-40B4-BE49-F238E27FC236}">
                    <a16:creationId xmlns:a16="http://schemas.microsoft.com/office/drawing/2014/main" id="{E5C4E0F9-DAE2-4EF6-B6C0-689A2599E4C8}"/>
                  </a:ext>
                </a:extLst>
              </p:cNvPr>
              <p:cNvSpPr txBox="1"/>
              <p:nvPr/>
            </p:nvSpPr>
            <p:spPr>
              <a:xfrm>
                <a:off x="361950" y="332835"/>
                <a:ext cx="10972800" cy="126464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AT" sz="1800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Bsp. 4)</a:t>
                </a: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Bei einem Weitsprungwettkampf beträgt die durchschnittliche Sprungweite der 13 teilnehmenden </a:t>
                </a:r>
                <a:b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Kindern </a:t>
                </a:r>
                <a14:m>
                  <m:oMath xmlns:m="http://schemas.openxmlformats.org/officeDocument/2006/math"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2,95 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𝑚</m:t>
                    </m:r>
                  </m:oMath>
                </a14:m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 Das vierzehnte Kind der Schulklasse war leider erkrankt und hat den Wettkampf in der darauffolgenden Woche nachgeholt. Dabei wurde eine Weite von 3,58 m erzielt. Berechne das arithmetische Mittel aller 14 Schülerinnen und Schüler dieser Klasse.</a:t>
                </a:r>
                <a:endParaRPr lang="de-AT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" name="Textfeld 3">
                <a:extLst>
                  <a:ext uri="{FF2B5EF4-FFF2-40B4-BE49-F238E27FC236}">
                    <a16:creationId xmlns:a16="http://schemas.microsoft.com/office/drawing/2014/main" id="{E5C4E0F9-DAE2-4EF6-B6C0-689A2599E4C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1950" y="332835"/>
                <a:ext cx="10972800" cy="1264642"/>
              </a:xfrm>
              <a:prstGeom prst="rect">
                <a:avLst/>
              </a:prstGeom>
              <a:blipFill>
                <a:blip r:embed="rId3"/>
                <a:stretch>
                  <a:fillRect l="-444" t="-2415" r="-222" b="-7246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680847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feld 4">
            <a:extLst>
              <a:ext uri="{FF2B5EF4-FFF2-40B4-BE49-F238E27FC236}">
                <a16:creationId xmlns:a16="http://schemas.microsoft.com/office/drawing/2014/main" id="{61EAEE6C-70E6-42C7-BC48-E1A7F1157165}"/>
              </a:ext>
            </a:extLst>
          </p:cNvPr>
          <p:cNvSpPr txBox="1"/>
          <p:nvPr/>
        </p:nvSpPr>
        <p:spPr>
          <a:xfrm>
            <a:off x="457199" y="399231"/>
            <a:ext cx="10353675" cy="14060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AT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Bsp. 5)</a:t>
            </a:r>
            <a:r>
              <a:rPr lang="de-A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Bei einer Messung des Körpergewichts haben sechs Jugendliche ein durchschnittliches Gewicht von 73, 5 kg aufgewiesen.</a:t>
            </a:r>
          </a:p>
          <a:p>
            <a:pPr lvl="0">
              <a:lnSpc>
                <a:spcPct val="115000"/>
              </a:lnSpc>
              <a:spcAft>
                <a:spcPts val="1000"/>
              </a:spcAft>
            </a:pPr>
            <a:r>
              <a:rPr lang="de-A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Fünf der sechs Werte sind gegeben: 65, 8 kg; 78,9 kg, 80,2 kg, 80,5 kg, 53,7 kg. Wie schwer muss der sechste Jugendliche sein?</a:t>
            </a:r>
          </a:p>
        </p:txBody>
      </p:sp>
    </p:spTree>
    <p:extLst>
      <p:ext uri="{BB962C8B-B14F-4D97-AF65-F5344CB8AC3E}">
        <p14:creationId xmlns:p14="http://schemas.microsoft.com/office/powerpoint/2010/main" val="5309756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olzart">
  <a:themeElements>
    <a:clrScheme name="Blau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Holzart">
      <a:majorFont>
        <a:latin typeface="Georgia" panose="020405020504050203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rebuchet MS" panose="020B0603020202020204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Holzart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C6AE0645-98FF-411B-B0E9-59ABD78A0CC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0</TotalTime>
  <Words>506</Words>
  <Application>Microsoft Office PowerPoint</Application>
  <PresentationFormat>Breitbild</PresentationFormat>
  <Paragraphs>48</Paragraphs>
  <Slides>8</Slides>
  <Notes>8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8</vt:i4>
      </vt:variant>
    </vt:vector>
  </HeadingPairs>
  <TitlesOfParts>
    <vt:vector size="14" baseType="lpstr">
      <vt:lpstr>Calibri</vt:lpstr>
      <vt:lpstr>Cambria Math</vt:lpstr>
      <vt:lpstr>Georgia</vt:lpstr>
      <vt:lpstr>Trebuchet MS</vt:lpstr>
      <vt:lpstr>Wingdings</vt:lpstr>
      <vt:lpstr>Holzart</vt:lpstr>
      <vt:lpstr>Zentralmaß: Arithmetisches Mittel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Grundlagen und Begriffe der Bruchrechnung (1. Klasse)</dc:title>
  <dc:creator>Lukas Tegischer</dc:creator>
  <cp:lastModifiedBy>Tegischer Lukas</cp:lastModifiedBy>
  <cp:revision>111</cp:revision>
  <dcterms:created xsi:type="dcterms:W3CDTF">2020-04-09T06:13:57Z</dcterms:created>
  <dcterms:modified xsi:type="dcterms:W3CDTF">2022-11-04T11:18:35Z</dcterms:modified>
</cp:coreProperties>
</file>