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34" r:id="rId3"/>
    <p:sldId id="339" r:id="rId4"/>
    <p:sldId id="346" r:id="rId5"/>
    <p:sldId id="34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F8FB3C75-3FE4-4EE0-897C-3AFDA16A9C37}"/>
    <pc:docChg chg="custSel addSld delSld modSld">
      <pc:chgData name="Tegischer Lukas" userId="f78daebb-0565-485c-bd0e-1cd035e796ff" providerId="ADAL" clId="{F8FB3C75-3FE4-4EE0-897C-3AFDA16A9C37}" dt="2022-04-09T17:44:51.314" v="755" actId="166"/>
      <pc:docMkLst>
        <pc:docMk/>
      </pc:docMkLst>
      <pc:sldChg chg="modSp mod">
        <pc:chgData name="Tegischer Lukas" userId="f78daebb-0565-485c-bd0e-1cd035e796ff" providerId="ADAL" clId="{F8FB3C75-3FE4-4EE0-897C-3AFDA16A9C37}" dt="2022-04-09T17:40:46.642" v="616" actId="113"/>
        <pc:sldMkLst>
          <pc:docMk/>
          <pc:sldMk cId="336392357" sldId="256"/>
        </pc:sldMkLst>
        <pc:spChg chg="mod">
          <ac:chgData name="Tegischer Lukas" userId="f78daebb-0565-485c-bd0e-1cd035e796ff" providerId="ADAL" clId="{F8FB3C75-3FE4-4EE0-897C-3AFDA16A9C37}" dt="2022-04-09T17:40:46.642" v="616" actId="113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setBg">
        <pc:chgData name="Tegischer Lukas" userId="f78daebb-0565-485c-bd0e-1cd035e796ff" providerId="ADAL" clId="{F8FB3C75-3FE4-4EE0-897C-3AFDA16A9C37}" dt="2022-04-09T17:44:51.314" v="755" actId="166"/>
        <pc:sldMkLst>
          <pc:docMk/>
          <pc:sldMk cId="3932101437" sldId="291"/>
        </pc:sldMkLst>
        <pc:spChg chg="add mod">
          <ac:chgData name="Tegischer Lukas" userId="f78daebb-0565-485c-bd0e-1cd035e796ff" providerId="ADAL" clId="{F8FB3C75-3FE4-4EE0-897C-3AFDA16A9C37}" dt="2022-04-09T17:44:42.945" v="754" actId="207"/>
          <ac:spMkLst>
            <pc:docMk/>
            <pc:sldMk cId="3932101437" sldId="291"/>
            <ac:spMk id="3" creationId="{B68F1173-7CEC-4D38-B361-E0FBA7A65E97}"/>
          </ac:spMkLst>
        </pc:spChg>
        <pc:spChg chg="mod ord">
          <ac:chgData name="Tegischer Lukas" userId="f78daebb-0565-485c-bd0e-1cd035e796ff" providerId="ADAL" clId="{F8FB3C75-3FE4-4EE0-897C-3AFDA16A9C37}" dt="2022-04-09T17:44:51.314" v="755" actId="166"/>
          <ac:spMkLst>
            <pc:docMk/>
            <pc:sldMk cId="3932101437" sldId="291"/>
            <ac:spMk id="6" creationId="{94E0EE5C-E164-4D22-9741-486714283553}"/>
          </ac:spMkLst>
        </pc:spChg>
      </pc:sldChg>
      <pc:sldChg chg="addSp delSp modSp del mod delAnim">
        <pc:chgData name="Tegischer Lukas" userId="f78daebb-0565-485c-bd0e-1cd035e796ff" providerId="ADAL" clId="{F8FB3C75-3FE4-4EE0-897C-3AFDA16A9C37}" dt="2022-04-09T17:40:55.231" v="617" actId="47"/>
        <pc:sldMkLst>
          <pc:docMk/>
          <pc:sldMk cId="2738696002" sldId="324"/>
        </pc:sldMkLst>
        <pc:spChg chg="mod">
          <ac:chgData name="Tegischer Lukas" userId="f78daebb-0565-485c-bd0e-1cd035e796ff" providerId="ADAL" clId="{F8FB3C75-3FE4-4EE0-897C-3AFDA16A9C37}" dt="2022-04-09T17:31:00.803" v="168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0:59.049" v="167" actId="1076"/>
          <ac:spMkLst>
            <pc:docMk/>
            <pc:sldMk cId="2738696002" sldId="324"/>
            <ac:spMk id="9" creationId="{B01F0AB9-4675-4DBD-B7CE-7C26C272EB65}"/>
          </ac:spMkLst>
        </pc:spChg>
        <pc:spChg chg="del">
          <ac:chgData name="Tegischer Lukas" userId="f78daebb-0565-485c-bd0e-1cd035e796ff" providerId="ADAL" clId="{F8FB3C75-3FE4-4EE0-897C-3AFDA16A9C37}" dt="2022-04-09T17:27:38.926" v="93" actId="478"/>
          <ac:spMkLst>
            <pc:docMk/>
            <pc:sldMk cId="2738696002" sldId="324"/>
            <ac:spMk id="12" creationId="{A99615C6-399B-4D60-8C1D-72D33F171187}"/>
          </ac:spMkLst>
        </pc:spChg>
        <pc:spChg chg="del">
          <ac:chgData name="Tegischer Lukas" userId="f78daebb-0565-485c-bd0e-1cd035e796ff" providerId="ADAL" clId="{F8FB3C75-3FE4-4EE0-897C-3AFDA16A9C37}" dt="2022-04-09T17:27:43.008" v="95" actId="478"/>
          <ac:spMkLst>
            <pc:docMk/>
            <pc:sldMk cId="2738696002" sldId="324"/>
            <ac:spMk id="15" creationId="{068DB233-6688-4D2F-BAA5-9F563E89E20B}"/>
          </ac:spMkLst>
        </pc:spChg>
        <pc:graphicFrameChg chg="add del mod">
          <ac:chgData name="Tegischer Lukas" userId="f78daebb-0565-485c-bd0e-1cd035e796ff" providerId="ADAL" clId="{F8FB3C75-3FE4-4EE0-897C-3AFDA16A9C37}" dt="2022-04-09T17:27:47.248" v="97"/>
          <ac:graphicFrameMkLst>
            <pc:docMk/>
            <pc:sldMk cId="2738696002" sldId="324"/>
            <ac:graphicFrameMk id="2" creationId="{64AB7F8F-ECB2-4B57-894B-2343CA0D0504}"/>
          </ac:graphicFrameMkLst>
        </pc:graphicFrameChg>
        <pc:picChg chg="del">
          <ac:chgData name="Tegischer Lukas" userId="f78daebb-0565-485c-bd0e-1cd035e796ff" providerId="ADAL" clId="{F8FB3C75-3FE4-4EE0-897C-3AFDA16A9C37}" dt="2022-04-09T17:27:39.546" v="94" actId="478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add del mod">
        <pc:chgData name="Tegischer Lukas" userId="f78daebb-0565-485c-bd0e-1cd035e796ff" providerId="ADAL" clId="{F8FB3C75-3FE4-4EE0-897C-3AFDA16A9C37}" dt="2022-04-09T17:40:56.286" v="618" actId="47"/>
        <pc:sldMkLst>
          <pc:docMk/>
          <pc:sldMk cId="3277744939" sldId="325"/>
        </pc:sldMkLst>
        <pc:spChg chg="mod">
          <ac:chgData name="Tegischer Lukas" userId="f78daebb-0565-485c-bd0e-1cd035e796ff" providerId="ADAL" clId="{F8FB3C75-3FE4-4EE0-897C-3AFDA16A9C37}" dt="2022-04-09T17:31:05.775" v="170" actId="1076"/>
          <ac:spMkLst>
            <pc:docMk/>
            <pc:sldMk cId="3277744939" sldId="32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8FB3C75-3FE4-4EE0-897C-3AFDA16A9C37}" dt="2022-04-09T17:31:28.877" v="183" actId="207"/>
          <ac:spMkLst>
            <pc:docMk/>
            <pc:sldMk cId="3277744939" sldId="325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3:20.807" v="237" actId="20577"/>
          <ac:spMkLst>
            <pc:docMk/>
            <pc:sldMk cId="3277744939" sldId="325"/>
            <ac:spMk id="8" creationId="{7462CCFB-48CD-4F04-8C0F-C288664C91BF}"/>
          </ac:spMkLst>
        </pc:spChg>
        <pc:spChg chg="del">
          <ac:chgData name="Tegischer Lukas" userId="f78daebb-0565-485c-bd0e-1cd035e796ff" providerId="ADAL" clId="{F8FB3C75-3FE4-4EE0-897C-3AFDA16A9C37}" dt="2022-04-09T17:31:07.193" v="171" actId="478"/>
          <ac:spMkLst>
            <pc:docMk/>
            <pc:sldMk cId="3277744939" sldId="325"/>
            <ac:spMk id="9" creationId="{B01F0AB9-4675-4DBD-B7CE-7C26C272EB65}"/>
          </ac:spMkLst>
        </pc:spChg>
        <pc:spChg chg="add mod">
          <ac:chgData name="Tegischer Lukas" userId="f78daebb-0565-485c-bd0e-1cd035e796ff" providerId="ADAL" clId="{F8FB3C75-3FE4-4EE0-897C-3AFDA16A9C37}" dt="2022-04-09T17:33:34.587" v="257" actId="2711"/>
          <ac:spMkLst>
            <pc:docMk/>
            <pc:sldMk cId="3277744939" sldId="325"/>
            <ac:spMk id="10" creationId="{55CE9C38-FA7D-425D-B762-E9A9D5023016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035" v="619" actId="47"/>
        <pc:sldMkLst>
          <pc:docMk/>
          <pc:sldMk cId="2659771693" sldId="326"/>
        </pc:sldMkLst>
        <pc:spChg chg="del">
          <ac:chgData name="Tegischer Lukas" userId="f78daebb-0565-485c-bd0e-1cd035e796ff" providerId="ADAL" clId="{F8FB3C75-3FE4-4EE0-897C-3AFDA16A9C37}" dt="2022-04-09T17:31:35.697" v="185" actId="478"/>
          <ac:spMkLst>
            <pc:docMk/>
            <pc:sldMk cId="2659771693" sldId="326"/>
            <ac:spMk id="6" creationId="{2450C747-9B0A-416D-8C51-4E4BCFDF2B5E}"/>
          </ac:spMkLst>
        </pc:spChg>
        <pc:spChg chg="add mod">
          <ac:chgData name="Tegischer Lukas" userId="f78daebb-0565-485c-bd0e-1cd035e796ff" providerId="ADAL" clId="{F8FB3C75-3FE4-4EE0-897C-3AFDA16A9C37}" dt="2022-04-09T17:31:48.904" v="193" actId="207"/>
          <ac:spMkLst>
            <pc:docMk/>
            <pc:sldMk cId="2659771693" sldId="326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3:49.310" v="268" actId="20577"/>
          <ac:spMkLst>
            <pc:docMk/>
            <pc:sldMk cId="2659771693" sldId="326"/>
            <ac:spMk id="8" creationId="{15BBF40E-7B6E-4B14-B4AE-C60B9D4F0A8C}"/>
          </ac:spMkLst>
        </pc:spChg>
        <pc:spChg chg="add mod">
          <ac:chgData name="Tegischer Lukas" userId="f78daebb-0565-485c-bd0e-1cd035e796ff" providerId="ADAL" clId="{F8FB3C75-3FE4-4EE0-897C-3AFDA16A9C37}" dt="2022-04-09T17:33:38.921" v="258"/>
          <ac:spMkLst>
            <pc:docMk/>
            <pc:sldMk cId="2659771693" sldId="326"/>
            <ac:spMk id="9" creationId="{3FBB7D44-C82A-4F8E-B7EF-B3FBB9D7662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469" v="620" actId="47"/>
        <pc:sldMkLst>
          <pc:docMk/>
          <pc:sldMk cId="3260970280" sldId="327"/>
        </pc:sldMkLst>
        <pc:spChg chg="add mod">
          <ac:chgData name="Tegischer Lukas" userId="f78daebb-0565-485c-bd0e-1cd035e796ff" providerId="ADAL" clId="{F8FB3C75-3FE4-4EE0-897C-3AFDA16A9C37}" dt="2022-04-09T17:32:10.578" v="205" actId="403"/>
          <ac:spMkLst>
            <pc:docMk/>
            <pc:sldMk cId="3260970280" sldId="327"/>
            <ac:spMk id="6" creationId="{DDC2A099-9D48-47BD-A4E4-9C03B8DBA105}"/>
          </ac:spMkLst>
        </pc:spChg>
        <pc:spChg chg="del">
          <ac:chgData name="Tegischer Lukas" userId="f78daebb-0565-485c-bd0e-1cd035e796ff" providerId="ADAL" clId="{F8FB3C75-3FE4-4EE0-897C-3AFDA16A9C37}" dt="2022-04-09T17:31:53.672" v="195" actId="478"/>
          <ac:spMkLst>
            <pc:docMk/>
            <pc:sldMk cId="3260970280" sldId="327"/>
            <ac:spMk id="7" creationId="{34230465-2D72-485C-9846-0A8E5BF70239}"/>
          </ac:spMkLst>
        </pc:spChg>
        <pc:spChg chg="add mod">
          <ac:chgData name="Tegischer Lukas" userId="f78daebb-0565-485c-bd0e-1cd035e796ff" providerId="ADAL" clId="{F8FB3C75-3FE4-4EE0-897C-3AFDA16A9C37}" dt="2022-04-09T17:34:00.966" v="276" actId="403"/>
          <ac:spMkLst>
            <pc:docMk/>
            <pc:sldMk cId="3260970280" sldId="327"/>
            <ac:spMk id="8" creationId="{A8F03A83-9CAB-43F7-9415-0C0B54651DFD}"/>
          </ac:spMkLst>
        </pc:spChg>
        <pc:spChg chg="add mod">
          <ac:chgData name="Tegischer Lukas" userId="f78daebb-0565-485c-bd0e-1cd035e796ff" providerId="ADAL" clId="{F8FB3C75-3FE4-4EE0-897C-3AFDA16A9C37}" dt="2022-04-09T17:33:39.593" v="259"/>
          <ac:spMkLst>
            <pc:docMk/>
            <pc:sldMk cId="3260970280" sldId="327"/>
            <ac:spMk id="9" creationId="{37638CA1-B485-4593-8D62-107F900C4D1E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7.814" v="621" actId="47"/>
        <pc:sldMkLst>
          <pc:docMk/>
          <pc:sldMk cId="171140579" sldId="328"/>
        </pc:sldMkLst>
        <pc:spChg chg="del">
          <ac:chgData name="Tegischer Lukas" userId="f78daebb-0565-485c-bd0e-1cd035e796ff" providerId="ADAL" clId="{F8FB3C75-3FE4-4EE0-897C-3AFDA16A9C37}" dt="2022-04-09T17:32:17.483" v="207" actId="478"/>
          <ac:spMkLst>
            <pc:docMk/>
            <pc:sldMk cId="171140579" sldId="328"/>
            <ac:spMk id="6" creationId="{DDC2A099-9D48-47BD-A4E4-9C03B8DBA105}"/>
          </ac:spMkLst>
        </pc:spChg>
        <pc:spChg chg="add mod">
          <ac:chgData name="Tegischer Lukas" userId="f78daebb-0565-485c-bd0e-1cd035e796ff" providerId="ADAL" clId="{F8FB3C75-3FE4-4EE0-897C-3AFDA16A9C37}" dt="2022-04-09T17:32:32.001" v="217" actId="1076"/>
          <ac:spMkLst>
            <pc:docMk/>
            <pc:sldMk cId="171140579" sldId="328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4:07.746" v="281" actId="20577"/>
          <ac:spMkLst>
            <pc:docMk/>
            <pc:sldMk cId="171140579" sldId="328"/>
            <ac:spMk id="8" creationId="{F73792FB-A0B4-4446-B09B-16C5EF3F998C}"/>
          </ac:spMkLst>
        </pc:spChg>
        <pc:spChg chg="add mod">
          <ac:chgData name="Tegischer Lukas" userId="f78daebb-0565-485c-bd0e-1cd035e796ff" providerId="ADAL" clId="{F8FB3C75-3FE4-4EE0-897C-3AFDA16A9C37}" dt="2022-04-09T17:33:40.123" v="260"/>
          <ac:spMkLst>
            <pc:docMk/>
            <pc:sldMk cId="171140579" sldId="328"/>
            <ac:spMk id="9" creationId="{E3897DAF-5C1B-41F1-AAB8-E385BAAD33A6}"/>
          </ac:spMkLst>
        </pc:spChg>
        <pc:spChg chg="add mod">
          <ac:chgData name="Tegischer Lukas" userId="f78daebb-0565-485c-bd0e-1cd035e796ff" providerId="ADAL" clId="{F8FB3C75-3FE4-4EE0-897C-3AFDA16A9C37}" dt="2022-04-09T17:34:50.741" v="313" actId="113"/>
          <ac:spMkLst>
            <pc:docMk/>
            <pc:sldMk cId="171140579" sldId="328"/>
            <ac:spMk id="10" creationId="{2E521672-E119-44F1-A446-496DD738FCF5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0:58.361" v="622" actId="47"/>
        <pc:sldMkLst>
          <pc:docMk/>
          <pc:sldMk cId="863299558" sldId="329"/>
        </pc:sldMkLst>
        <pc:spChg chg="add mod">
          <ac:chgData name="Tegischer Lukas" userId="f78daebb-0565-485c-bd0e-1cd035e796ff" providerId="ADAL" clId="{F8FB3C75-3FE4-4EE0-897C-3AFDA16A9C37}" dt="2022-04-09T17:32:47.713" v="229" actId="1076"/>
          <ac:spMkLst>
            <pc:docMk/>
            <pc:sldMk cId="863299558" sldId="329"/>
            <ac:spMk id="6" creationId="{AEFF5D54-DF9A-41EE-9F46-207E45FC62C4}"/>
          </ac:spMkLst>
        </pc:spChg>
        <pc:spChg chg="del">
          <ac:chgData name="Tegischer Lukas" userId="f78daebb-0565-485c-bd0e-1cd035e796ff" providerId="ADAL" clId="{F8FB3C75-3FE4-4EE0-897C-3AFDA16A9C37}" dt="2022-04-09T17:32:39.189" v="220" actId="478"/>
          <ac:spMkLst>
            <pc:docMk/>
            <pc:sldMk cId="863299558" sldId="329"/>
            <ac:spMk id="7" creationId="{AC6FFF30-DBBC-460E-A605-51E81A4FE09B}"/>
          </ac:spMkLst>
        </pc:spChg>
        <pc:spChg chg="add mod">
          <ac:chgData name="Tegischer Lukas" userId="f78daebb-0565-485c-bd0e-1cd035e796ff" providerId="ADAL" clId="{F8FB3C75-3FE4-4EE0-897C-3AFDA16A9C37}" dt="2022-04-09T17:35:11.400" v="322" actId="403"/>
          <ac:spMkLst>
            <pc:docMk/>
            <pc:sldMk cId="863299558" sldId="329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35:04.989" v="320"/>
          <ac:spMkLst>
            <pc:docMk/>
            <pc:sldMk cId="863299558" sldId="329"/>
            <ac:spMk id="9" creationId="{D5F15F6F-B2E7-4D91-AB03-7DFB30792976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27.584" v="709" actId="1076"/>
        <pc:sldMkLst>
          <pc:docMk/>
          <pc:sldMk cId="3322764098" sldId="330"/>
        </pc:sldMkLst>
        <pc:spChg chg="del mod">
          <ac:chgData name="Tegischer Lukas" userId="f78daebb-0565-485c-bd0e-1cd035e796ff" providerId="ADAL" clId="{F8FB3C75-3FE4-4EE0-897C-3AFDA16A9C37}" dt="2022-04-09T17:35:35.383" v="339" actId="478"/>
          <ac:spMkLst>
            <pc:docMk/>
            <pc:sldMk cId="3322764098" sldId="330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F8FB3C75-3FE4-4EE0-897C-3AFDA16A9C37}" dt="2022-04-09T17:36:27.660" v="405"/>
          <ac:spMkLst>
            <pc:docMk/>
            <pc:sldMk cId="3322764098" sldId="330"/>
            <ac:spMk id="5" creationId="{490ECEAB-7605-4A42-955E-58FDE682F8E6}"/>
          </ac:spMkLst>
        </pc:spChg>
        <pc:spChg chg="add mod">
          <ac:chgData name="Tegischer Lukas" userId="f78daebb-0565-485c-bd0e-1cd035e796ff" providerId="ADAL" clId="{F8FB3C75-3FE4-4EE0-897C-3AFDA16A9C37}" dt="2022-04-09T17:41:37.475" v="633" actId="1076"/>
          <ac:spMkLst>
            <pc:docMk/>
            <pc:sldMk cId="3322764098" sldId="330"/>
            <ac:spMk id="6" creationId="{A93399ED-68E1-455C-962B-B81001B6D8B2}"/>
          </ac:spMkLst>
        </pc:spChg>
        <pc:spChg chg="del">
          <ac:chgData name="Tegischer Lukas" userId="f78daebb-0565-485c-bd0e-1cd035e796ff" providerId="ADAL" clId="{F8FB3C75-3FE4-4EE0-897C-3AFDA16A9C37}" dt="2022-04-09T17:35:22.186" v="337" actId="478"/>
          <ac:spMkLst>
            <pc:docMk/>
            <pc:sldMk cId="3322764098" sldId="330"/>
            <ac:spMk id="6" creationId="{AEFF5D54-DF9A-41EE-9F46-207E45FC62C4}"/>
          </ac:spMkLst>
        </pc:spChg>
        <pc:spChg chg="add del mod">
          <ac:chgData name="Tegischer Lukas" userId="f78daebb-0565-485c-bd0e-1cd035e796ff" providerId="ADAL" clId="{F8FB3C75-3FE4-4EE0-897C-3AFDA16A9C37}" dt="2022-04-09T17:41:27.151" v="625" actId="478"/>
          <ac:spMkLst>
            <pc:docMk/>
            <pc:sldMk cId="3322764098" sldId="330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42:06.840" v="703" actId="113"/>
          <ac:spMkLst>
            <pc:docMk/>
            <pc:sldMk cId="3322764098" sldId="330"/>
            <ac:spMk id="8" creationId="{A6001A3E-1A37-4F24-B1C4-35A215C1AC93}"/>
          </ac:spMkLst>
        </pc:spChg>
        <pc:spChg chg="del">
          <ac:chgData name="Tegischer Lukas" userId="f78daebb-0565-485c-bd0e-1cd035e796ff" providerId="ADAL" clId="{F8FB3C75-3FE4-4EE0-897C-3AFDA16A9C37}" dt="2022-04-09T17:35:22.958" v="338" actId="478"/>
          <ac:spMkLst>
            <pc:docMk/>
            <pc:sldMk cId="3322764098" sldId="330"/>
            <ac:spMk id="8" creationId="{C67CDCCB-33AA-4AB0-B4D0-0DCF80A76085}"/>
          </ac:spMkLst>
        </pc:spChg>
        <pc:spChg chg="add del mod">
          <ac:chgData name="Tegischer Lukas" userId="f78daebb-0565-485c-bd0e-1cd035e796ff" providerId="ADAL" clId="{F8FB3C75-3FE4-4EE0-897C-3AFDA16A9C37}" dt="2022-04-09T17:41:06.961" v="624" actId="478"/>
          <ac:spMkLst>
            <pc:docMk/>
            <pc:sldMk cId="3322764098" sldId="330"/>
            <ac:spMk id="9" creationId="{63C6FB77-3E37-44AA-B559-F014B8575C4F}"/>
          </ac:spMkLst>
        </pc:spChg>
        <pc:spChg chg="add mod">
          <ac:chgData name="Tegischer Lukas" userId="f78daebb-0565-485c-bd0e-1cd035e796ff" providerId="ADAL" clId="{F8FB3C75-3FE4-4EE0-897C-3AFDA16A9C37}" dt="2022-04-09T17:42:27.584" v="709" actId="1076"/>
          <ac:spMkLst>
            <pc:docMk/>
            <pc:sldMk cId="3322764098" sldId="330"/>
            <ac:spMk id="10" creationId="{5AD8729D-DCD7-4636-9271-42AFD6462E7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1676026691" sldId="331"/>
        </pc:sldMkLst>
        <pc:spChg chg="add mod">
          <ac:chgData name="Tegischer Lukas" userId="f78daebb-0565-485c-bd0e-1cd035e796ff" providerId="ADAL" clId="{F8FB3C75-3FE4-4EE0-897C-3AFDA16A9C37}" dt="2022-04-09T17:37:02.292" v="414" actId="1076"/>
          <ac:spMkLst>
            <pc:docMk/>
            <pc:sldMk cId="1676026691" sldId="331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6:55.718" v="409" actId="20577"/>
          <ac:spMkLst>
            <pc:docMk/>
            <pc:sldMk cId="1676026691" sldId="331"/>
            <ac:spMk id="7" creationId="{A9399BEC-1570-45FE-B9D4-738846BC4171}"/>
          </ac:spMkLst>
        </pc:spChg>
        <pc:spChg chg="add mod">
          <ac:chgData name="Tegischer Lukas" userId="f78daebb-0565-485c-bd0e-1cd035e796ff" providerId="ADAL" clId="{F8FB3C75-3FE4-4EE0-897C-3AFDA16A9C37}" dt="2022-04-09T17:37:53.435" v="521" actId="113"/>
          <ac:spMkLst>
            <pc:docMk/>
            <pc:sldMk cId="1676026691" sldId="331"/>
            <ac:spMk id="8" creationId="{8188F556-4A9B-4EA5-9EFA-C966EB339AA4}"/>
          </ac:spMkLst>
        </pc:spChg>
        <pc:spChg chg="del">
          <ac:chgData name="Tegischer Lukas" userId="f78daebb-0565-485c-bd0e-1cd035e796ff" providerId="ADAL" clId="{F8FB3C75-3FE4-4EE0-897C-3AFDA16A9C37}" dt="2022-04-09T17:36:56.657" v="410" actId="478"/>
          <ac:spMkLst>
            <pc:docMk/>
            <pc:sldMk cId="1676026691" sldId="331"/>
            <ac:spMk id="9" creationId="{63C6FB77-3E37-44AA-B559-F014B8575C4F}"/>
          </ac:spMkLst>
        </pc:spChg>
      </pc:sldChg>
      <pc:sldChg chg="addSp delSp modSp add del mod">
        <pc:chgData name="Tegischer Lukas" userId="f78daebb-0565-485c-bd0e-1cd035e796ff" providerId="ADAL" clId="{F8FB3C75-3FE4-4EE0-897C-3AFDA16A9C37}" dt="2022-04-09T17:42:53.036" v="719" actId="47"/>
        <pc:sldMkLst>
          <pc:docMk/>
          <pc:sldMk cId="3295365679" sldId="332"/>
        </pc:sldMkLst>
        <pc:spChg chg="del">
          <ac:chgData name="Tegischer Lukas" userId="f78daebb-0565-485c-bd0e-1cd035e796ff" providerId="ADAL" clId="{F8FB3C75-3FE4-4EE0-897C-3AFDA16A9C37}" dt="2022-04-09T17:38:10.748" v="524" actId="478"/>
          <ac:spMkLst>
            <pc:docMk/>
            <pc:sldMk cId="3295365679" sldId="332"/>
            <ac:spMk id="6" creationId="{45AAC932-FA1E-4AD5-9218-1324BE1ED1BF}"/>
          </ac:spMkLst>
        </pc:spChg>
        <pc:spChg chg="mod">
          <ac:chgData name="Tegischer Lukas" userId="f78daebb-0565-485c-bd0e-1cd035e796ff" providerId="ADAL" clId="{F8FB3C75-3FE4-4EE0-897C-3AFDA16A9C37}" dt="2022-04-09T17:38:09.518" v="523" actId="20577"/>
          <ac:spMkLst>
            <pc:docMk/>
            <pc:sldMk cId="3295365679" sldId="332"/>
            <ac:spMk id="7" creationId="{A9399BEC-1570-45FE-B9D4-738846BC4171}"/>
          </ac:spMkLst>
        </pc:spChg>
        <pc:spChg chg="del">
          <ac:chgData name="Tegischer Lukas" userId="f78daebb-0565-485c-bd0e-1cd035e796ff" providerId="ADAL" clId="{F8FB3C75-3FE4-4EE0-897C-3AFDA16A9C37}" dt="2022-04-09T17:38:12.737" v="526" actId="478"/>
          <ac:spMkLst>
            <pc:docMk/>
            <pc:sldMk cId="3295365679" sldId="332"/>
            <ac:spMk id="8" creationId="{8188F556-4A9B-4EA5-9EFA-C966EB339AA4}"/>
          </ac:spMkLst>
        </pc:spChg>
        <pc:spChg chg="add mod">
          <ac:chgData name="Tegischer Lukas" userId="f78daebb-0565-485c-bd0e-1cd035e796ff" providerId="ADAL" clId="{F8FB3C75-3FE4-4EE0-897C-3AFDA16A9C37}" dt="2022-04-09T17:38:23.276" v="529" actId="403"/>
          <ac:spMkLst>
            <pc:docMk/>
            <pc:sldMk cId="3295365679" sldId="332"/>
            <ac:spMk id="9" creationId="{5486F31A-089E-48C4-9951-9097D03BB25C}"/>
          </ac:spMkLst>
        </pc:spChg>
        <pc:spChg chg="add mod">
          <ac:chgData name="Tegischer Lukas" userId="f78daebb-0565-485c-bd0e-1cd035e796ff" providerId="ADAL" clId="{F8FB3C75-3FE4-4EE0-897C-3AFDA16A9C37}" dt="2022-04-09T17:38:34.757" v="555" actId="1076"/>
          <ac:spMkLst>
            <pc:docMk/>
            <pc:sldMk cId="3295365679" sldId="332"/>
            <ac:spMk id="10" creationId="{A3FE11E2-0E75-404F-8649-743D339CBC87}"/>
          </ac:spMkLst>
        </pc:spChg>
      </pc:sldChg>
      <pc:sldChg chg="addSp delSp modSp add mod">
        <pc:chgData name="Tegischer Lukas" userId="f78daebb-0565-485c-bd0e-1cd035e796ff" providerId="ADAL" clId="{F8FB3C75-3FE4-4EE0-897C-3AFDA16A9C37}" dt="2022-04-09T17:42:49.993" v="718" actId="1076"/>
        <pc:sldMkLst>
          <pc:docMk/>
          <pc:sldMk cId="4219316335" sldId="333"/>
        </pc:sldMkLst>
        <pc:spChg chg="mod">
          <ac:chgData name="Tegischer Lukas" userId="f78daebb-0565-485c-bd0e-1cd035e796ff" providerId="ADAL" clId="{F8FB3C75-3FE4-4EE0-897C-3AFDA16A9C37}" dt="2022-04-09T17:42:33.115" v="711" actId="20577"/>
          <ac:spMkLst>
            <pc:docMk/>
            <pc:sldMk cId="4219316335" sldId="333"/>
            <ac:spMk id="6" creationId="{A93399ED-68E1-455C-962B-B81001B6D8B2}"/>
          </ac:spMkLst>
        </pc:spChg>
        <pc:spChg chg="add mod">
          <ac:chgData name="Tegischer Lukas" userId="f78daebb-0565-485c-bd0e-1cd035e796ff" providerId="ADAL" clId="{F8FB3C75-3FE4-4EE0-897C-3AFDA16A9C37}" dt="2022-04-09T17:42:49.993" v="718" actId="1076"/>
          <ac:spMkLst>
            <pc:docMk/>
            <pc:sldMk cId="4219316335" sldId="333"/>
            <ac:spMk id="7" creationId="{F0D5B9AA-701F-4FE0-89EB-09F064ECCFBF}"/>
          </ac:spMkLst>
        </pc:spChg>
        <pc:spChg chg="del">
          <ac:chgData name="Tegischer Lukas" userId="f78daebb-0565-485c-bd0e-1cd035e796ff" providerId="ADAL" clId="{F8FB3C75-3FE4-4EE0-897C-3AFDA16A9C37}" dt="2022-04-09T17:42:42.450" v="712" actId="478"/>
          <ac:spMkLst>
            <pc:docMk/>
            <pc:sldMk cId="4219316335" sldId="333"/>
            <ac:spMk id="10" creationId="{5AD8729D-DCD7-4636-9271-42AFD6462E7F}"/>
          </ac:spMkLst>
        </pc:spChg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F8FB3C75-3FE4-4EE0-897C-3AFDA16A9C37}" dt="2022-04-09T17:26:56.685" v="0" actId="47"/>
        <pc:sldMkLst>
          <pc:docMk/>
          <pc:sldMk cId="4235412651" sldId="366"/>
        </pc:sldMkLst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7A3EEDB1-65D3-463A-8237-9163E05FF77C}"/>
    <pc:docChg chg="undo custSel addSld modSld">
      <pc:chgData name="Tegischer Lukas" userId="f78daebb-0565-485c-bd0e-1cd035e796ff" providerId="ADAL" clId="{7A3EEDB1-65D3-463A-8237-9163E05FF77C}" dt="2022-04-09T17:58:18.493" v="173" actId="20577"/>
      <pc:docMkLst>
        <pc:docMk/>
      </pc:docMkLst>
      <pc:sldChg chg="modSp mod">
        <pc:chgData name="Tegischer Lukas" userId="f78daebb-0565-485c-bd0e-1cd035e796ff" providerId="ADAL" clId="{7A3EEDB1-65D3-463A-8237-9163E05FF77C}" dt="2022-04-09T17:52:21.879" v="2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A3EEDB1-65D3-463A-8237-9163E05FF77C}" dt="2022-04-09T17:52:21.879" v="2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setBg delAnim">
        <pc:chgData name="Tegischer Lukas" userId="f78daebb-0565-485c-bd0e-1cd035e796ff" providerId="ADAL" clId="{7A3EEDB1-65D3-463A-8237-9163E05FF77C}" dt="2022-04-09T17:53:14.234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2:42.616" v="50" actId="478"/>
          <ac:spMkLst>
            <pc:docMk/>
            <pc:sldMk cId="3423285669" sldId="334"/>
            <ac:spMk id="8" creationId="{27736305-8F18-414E-9BEB-DED4BFC4065E}"/>
          </ac:spMkLst>
        </pc:spChg>
        <pc:spChg chg="del">
          <ac:chgData name="Tegischer Lukas" userId="f78daebb-0565-485c-bd0e-1cd035e796ff" providerId="ADAL" clId="{7A3EEDB1-65D3-463A-8237-9163E05FF77C}" dt="2022-04-09T17:52:41.923" v="49" actId="478"/>
          <ac:spMkLst>
            <pc:docMk/>
            <pc:sldMk cId="3423285669" sldId="334"/>
            <ac:spMk id="9" creationId="{0250A75C-5591-48DE-957C-683C46EC04B1}"/>
          </ac:spMkLst>
        </pc:spChg>
        <pc:spChg chg="add mod">
          <ac:chgData name="Tegischer Lukas" userId="f78daebb-0565-485c-bd0e-1cd035e796ff" providerId="ADAL" clId="{7A3EEDB1-65D3-463A-8237-9163E05FF77C}" dt="2022-04-09T17:53:14.234" v="63" actId="1076"/>
          <ac:spMkLst>
            <pc:docMk/>
            <pc:sldMk cId="3423285669" sldId="334"/>
            <ac:spMk id="10" creationId="{484AD774-74D5-4C29-AB3B-837607BF6928}"/>
          </ac:spMkLst>
        </pc:spChg>
        <pc:spChg chg="add del">
          <ac:chgData name="Tegischer Lukas" userId="f78daebb-0565-485c-bd0e-1cd035e796ff" providerId="ADAL" clId="{7A3EEDB1-65D3-463A-8237-9163E05FF77C}" dt="2022-04-09T17:53:03.638" v="59" actId="26606"/>
          <ac:spMkLst>
            <pc:docMk/>
            <pc:sldMk cId="3423285669" sldId="334"/>
            <ac:spMk id="19" creationId="{829B68D6-C6CC-4D1D-92F1-5FE2522D57AA}"/>
          </ac:spMkLst>
        </pc:spChg>
        <pc:grpChg chg="add del">
          <ac:chgData name="Tegischer Lukas" userId="f78daebb-0565-485c-bd0e-1cd035e796ff" providerId="ADAL" clId="{7A3EEDB1-65D3-463A-8237-9163E05FF77C}" dt="2022-04-09T17:53:03.638" v="59" actId="26606"/>
          <ac:grpSpMkLst>
            <pc:docMk/>
            <pc:sldMk cId="3423285669" sldId="334"/>
            <ac:grpSpMk id="21" creationId="{4732A386-7C2A-439A-BB1D-5CC2440E6519}"/>
          </ac:grpSpMkLst>
        </pc:grpChg>
        <pc:picChg chg="del">
          <ac:chgData name="Tegischer Lukas" userId="f78daebb-0565-485c-bd0e-1cd035e796ff" providerId="ADAL" clId="{7A3EEDB1-65D3-463A-8237-9163E05FF77C}" dt="2022-04-09T17:52:41.234" v="48" actId="478"/>
          <ac:picMkLst>
            <pc:docMk/>
            <pc:sldMk cId="3423285669" sldId="334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7A3EEDB1-65D3-463A-8237-9163E05FF77C}" dt="2022-04-09T17:53:09.804" v="62" actId="1076"/>
          <ac:picMkLst>
            <pc:docMk/>
            <pc:sldMk cId="3423285669" sldId="334"/>
            <ac:picMk id="11" creationId="{2B2F49DF-80F1-4860-9A93-07E00DF27082}"/>
          </ac:picMkLst>
        </pc:picChg>
        <pc:picChg chg="ord">
          <ac:chgData name="Tegischer Lukas" userId="f78daebb-0565-485c-bd0e-1cd035e796ff" providerId="ADAL" clId="{7A3EEDB1-65D3-463A-8237-9163E05FF77C}" dt="2022-04-09T17:53:03.638" v="59" actId="26606"/>
          <ac:picMkLst>
            <pc:docMk/>
            <pc:sldMk cId="3423285669" sldId="334"/>
            <ac:picMk id="14" creationId="{053D7308-DE5D-4085-8981-CCF5F27D1668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6:58.962" v="148" actId="1076"/>
        <pc:sldMkLst>
          <pc:docMk/>
          <pc:sldMk cId="3755822627" sldId="335"/>
        </pc:sldMkLst>
        <pc:spChg chg="add mod">
          <ac:chgData name="Tegischer Lukas" userId="f78daebb-0565-485c-bd0e-1cd035e796ff" providerId="ADAL" clId="{7A3EEDB1-65D3-463A-8237-9163E05FF77C}" dt="2022-04-09T17:55:55.061" v="139" actId="1076"/>
          <ac:spMkLst>
            <pc:docMk/>
            <pc:sldMk cId="3755822627" sldId="335"/>
            <ac:spMk id="6" creationId="{707CD59F-3FA9-496A-AA17-C99C2ED14A8D}"/>
          </ac:spMkLst>
        </pc:spChg>
        <pc:spChg chg="del">
          <ac:chgData name="Tegischer Lukas" userId="f78daebb-0565-485c-bd0e-1cd035e796ff" providerId="ADAL" clId="{7A3EEDB1-65D3-463A-8237-9163E05FF77C}" dt="2022-04-09T17:55:49.745" v="136" actId="478"/>
          <ac:spMkLst>
            <pc:docMk/>
            <pc:sldMk cId="3755822627" sldId="335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7A3EEDB1-65D3-463A-8237-9163E05FF77C}" dt="2022-04-09T17:56:06.351" v="144" actId="14100"/>
          <ac:picMkLst>
            <pc:docMk/>
            <pc:sldMk cId="3755822627" sldId="335"/>
            <ac:picMk id="7" creationId="{C4A6894B-A225-4A34-B466-D507FF2DFCD4}"/>
          </ac:picMkLst>
        </pc:picChg>
        <pc:picChg chg="add mod">
          <ac:chgData name="Tegischer Lukas" userId="f78daebb-0565-485c-bd0e-1cd035e796ff" providerId="ADAL" clId="{7A3EEDB1-65D3-463A-8237-9163E05FF77C}" dt="2022-04-09T17:56:58.962" v="148" actId="1076"/>
          <ac:picMkLst>
            <pc:docMk/>
            <pc:sldMk cId="3755822627" sldId="335"/>
            <ac:picMk id="8" creationId="{2E324D81-E479-4EBF-8C70-29A11758B778}"/>
          </ac:picMkLst>
        </pc:picChg>
        <pc:picChg chg="del">
          <ac:chgData name="Tegischer Lukas" userId="f78daebb-0565-485c-bd0e-1cd035e796ff" providerId="ADAL" clId="{7A3EEDB1-65D3-463A-8237-9163E05FF77C}" dt="2022-04-09T17:55:56.140" v="140" actId="478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mod">
        <pc:chgData name="Tegischer Lukas" userId="f78daebb-0565-485c-bd0e-1cd035e796ff" providerId="ADAL" clId="{7A3EEDB1-65D3-463A-8237-9163E05FF77C}" dt="2022-04-09T17:58:18.493" v="173" actId="20577"/>
        <pc:sldMkLst>
          <pc:docMk/>
          <pc:sldMk cId="3457157905" sldId="336"/>
        </pc:sldMkLst>
        <pc:spChg chg="add mod">
          <ac:chgData name="Tegischer Lukas" userId="f78daebb-0565-485c-bd0e-1cd035e796ff" providerId="ADAL" clId="{7A3EEDB1-65D3-463A-8237-9163E05FF77C}" dt="2022-04-09T17:58:18.493" v="173" actId="20577"/>
          <ac:spMkLst>
            <pc:docMk/>
            <pc:sldMk cId="3457157905" sldId="336"/>
            <ac:spMk id="7" creationId="{9AA82489-C260-459B-81FD-7A05CC40EBCF}"/>
          </ac:spMkLst>
        </pc:spChg>
        <pc:spChg chg="add mod">
          <ac:chgData name="Tegischer Lukas" userId="f78daebb-0565-485c-bd0e-1cd035e796ff" providerId="ADAL" clId="{7A3EEDB1-65D3-463A-8237-9163E05FF77C}" dt="2022-04-09T17:57:32.405" v="157" actId="1076"/>
          <ac:spMkLst>
            <pc:docMk/>
            <pc:sldMk cId="3457157905" sldId="336"/>
            <ac:spMk id="8" creationId="{CC322921-EE88-401C-A173-8DEFFF619C9B}"/>
          </ac:spMkLst>
        </pc:spChg>
        <pc:spChg chg="del">
          <ac:chgData name="Tegischer Lukas" userId="f78daebb-0565-485c-bd0e-1cd035e796ff" providerId="ADAL" clId="{7A3EEDB1-65D3-463A-8237-9163E05FF77C}" dt="2022-04-09T17:57:15.635" v="150" actId="478"/>
          <ac:spMkLst>
            <pc:docMk/>
            <pc:sldMk cId="3457157905" sldId="336"/>
            <ac:spMk id="10" creationId="{4CE9FD77-59DB-4332-9845-3E1000D6633F}"/>
          </ac:spMkLst>
        </pc:spChg>
        <pc:spChg chg="add del mod">
          <ac:chgData name="Tegischer Lukas" userId="f78daebb-0565-485c-bd0e-1cd035e796ff" providerId="ADAL" clId="{7A3EEDB1-65D3-463A-8237-9163E05FF77C}" dt="2022-04-09T17:57:43.333" v="160" actId="478"/>
          <ac:spMkLst>
            <pc:docMk/>
            <pc:sldMk cId="3457157905" sldId="336"/>
            <ac:spMk id="11" creationId="{DE101293-E987-4F3C-A812-884CFD187333}"/>
          </ac:spMkLst>
        </pc:spChg>
        <pc:spChg chg="add mod">
          <ac:chgData name="Tegischer Lukas" userId="f78daebb-0565-485c-bd0e-1cd035e796ff" providerId="ADAL" clId="{7A3EEDB1-65D3-463A-8237-9163E05FF77C}" dt="2022-04-09T17:57:55.638" v="164" actId="1076"/>
          <ac:spMkLst>
            <pc:docMk/>
            <pc:sldMk cId="3457157905" sldId="336"/>
            <ac:spMk id="12" creationId="{54D86B9A-5774-48BE-8ABD-8A60F4379643}"/>
          </ac:spMkLst>
        </pc:spChg>
        <pc:picChg chg="del">
          <ac:chgData name="Tegischer Lukas" userId="f78daebb-0565-485c-bd0e-1cd035e796ff" providerId="ADAL" clId="{7A3EEDB1-65D3-463A-8237-9163E05FF77C}" dt="2022-04-09T17:57:14.985" v="149" actId="478"/>
          <ac:picMkLst>
            <pc:docMk/>
            <pc:sldMk cId="3457157905" sldId="336"/>
            <ac:picMk id="6" creationId="{5C6B57E8-DC6C-4F40-9676-51B3B803F8BE}"/>
          </ac:picMkLst>
        </pc:picChg>
      </pc:sldChg>
      <pc:sldChg chg="addSp delSp modSp add mod modAnim">
        <pc:chgData name="Tegischer Lukas" userId="f78daebb-0565-485c-bd0e-1cd035e796ff" providerId="ADAL" clId="{7A3EEDB1-65D3-463A-8237-9163E05FF77C}" dt="2022-04-09T17:54:14.342" v="87"/>
        <pc:sldMkLst>
          <pc:docMk/>
          <pc:sldMk cId="405609374" sldId="337"/>
        </pc:sldMkLst>
        <pc:spChg chg="add mod">
          <ac:chgData name="Tegischer Lukas" userId="f78daebb-0565-485c-bd0e-1cd035e796ff" providerId="ADAL" clId="{7A3EEDB1-65D3-463A-8237-9163E05FF77C}" dt="2022-04-09T17:53:37.364" v="70" actId="1076"/>
          <ac:spMkLst>
            <pc:docMk/>
            <pc:sldMk cId="405609374" sldId="337"/>
            <ac:spMk id="7" creationId="{92A06F09-4588-4A6D-B793-6ABE55435EB8}"/>
          </ac:spMkLst>
        </pc:spChg>
        <pc:spChg chg="del">
          <ac:chgData name="Tegischer Lukas" userId="f78daebb-0565-485c-bd0e-1cd035e796ff" providerId="ADAL" clId="{7A3EEDB1-65D3-463A-8237-9163E05FF77C}" dt="2022-04-09T17:53:30.292" v="65" actId="478"/>
          <ac:spMkLst>
            <pc:docMk/>
            <pc:sldMk cId="405609374" sldId="337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7A3EEDB1-65D3-463A-8237-9163E05FF77C}" dt="2022-04-09T17:54:10.812" v="86" actId="1076"/>
          <ac:picMkLst>
            <pc:docMk/>
            <pc:sldMk cId="405609374" sldId="337"/>
            <ac:picMk id="8" creationId="{775E51F0-10D2-4A17-90F0-49FDB9FA3F39}"/>
          </ac:picMkLst>
        </pc:picChg>
        <pc:picChg chg="add mod">
          <ac:chgData name="Tegischer Lukas" userId="f78daebb-0565-485c-bd0e-1cd035e796ff" providerId="ADAL" clId="{7A3EEDB1-65D3-463A-8237-9163E05FF77C}" dt="2022-04-09T17:54:09.020" v="85" actId="1076"/>
          <ac:picMkLst>
            <pc:docMk/>
            <pc:sldMk cId="405609374" sldId="337"/>
            <ac:picMk id="9" creationId="{B75006E8-223D-4F9B-A3E9-47E3B27C39D7}"/>
          </ac:picMkLst>
        </pc:picChg>
        <pc:picChg chg="del">
          <ac:chgData name="Tegischer Lukas" userId="f78daebb-0565-485c-bd0e-1cd035e796ff" providerId="ADAL" clId="{7A3EEDB1-65D3-463A-8237-9163E05FF77C}" dt="2022-04-09T17:53:30.928" v="66" actId="478"/>
          <ac:picMkLst>
            <pc:docMk/>
            <pc:sldMk cId="405609374" sldId="337"/>
            <ac:picMk id="11" creationId="{2B2F49DF-80F1-4860-9A93-07E00DF27082}"/>
          </ac:picMkLst>
        </pc:picChg>
      </pc:sldChg>
      <pc:sldChg chg="addSp delSp modSp add mod delAnim modAnim">
        <pc:chgData name="Tegischer Lukas" userId="f78daebb-0565-485c-bd0e-1cd035e796ff" providerId="ADAL" clId="{7A3EEDB1-65D3-463A-8237-9163E05FF77C}" dt="2022-04-09T17:55:27.622" v="135"/>
        <pc:sldMkLst>
          <pc:docMk/>
          <pc:sldMk cId="625331851" sldId="338"/>
        </pc:sldMkLst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2" creationId="{18108428-A0BC-47FE-BD91-655B96E1C5BB}"/>
          </ac:spMkLst>
        </pc:spChg>
        <pc:spChg chg="add del">
          <ac:chgData name="Tegischer Lukas" userId="f78daebb-0565-485c-bd0e-1cd035e796ff" providerId="ADAL" clId="{7A3EEDB1-65D3-463A-8237-9163E05FF77C}" dt="2022-04-09T17:54:44.072" v="93"/>
          <ac:spMkLst>
            <pc:docMk/>
            <pc:sldMk cId="625331851" sldId="338"/>
            <ac:spMk id="3" creationId="{BD858FB4-3527-42CD-BCE4-C48C0F6E44B4}"/>
          </ac:spMkLst>
        </pc:spChg>
        <pc:spChg chg="mod">
          <ac:chgData name="Tegischer Lukas" userId="f78daebb-0565-485c-bd0e-1cd035e796ff" providerId="ADAL" clId="{7A3EEDB1-65D3-463A-8237-9163E05FF77C}" dt="2022-04-09T17:55:01.874" v="126" actId="20577"/>
          <ac:spMkLst>
            <pc:docMk/>
            <pc:sldMk cId="625331851" sldId="338"/>
            <ac:spMk id="4" creationId="{C427B5BC-E2AB-4596-857C-DA06F86C68EB}"/>
          </ac:spMkLst>
        </pc:spChg>
        <pc:spChg chg="del">
          <ac:chgData name="Tegischer Lukas" userId="f78daebb-0565-485c-bd0e-1cd035e796ff" providerId="ADAL" clId="{7A3EEDB1-65D3-463A-8237-9163E05FF77C}" dt="2022-04-09T17:54:22.303" v="91" actId="478"/>
          <ac:spMkLst>
            <pc:docMk/>
            <pc:sldMk cId="625331851" sldId="338"/>
            <ac:spMk id="7" creationId="{92A06F09-4588-4A6D-B793-6ABE55435EB8}"/>
          </ac:spMkLst>
        </pc:spChg>
        <pc:spChg chg="add mod">
          <ac:chgData name="Tegischer Lukas" userId="f78daebb-0565-485c-bd0e-1cd035e796ff" providerId="ADAL" clId="{7A3EEDB1-65D3-463A-8237-9163E05FF77C}" dt="2022-04-09T17:54:52.962" v="95" actId="1076"/>
          <ac:spMkLst>
            <pc:docMk/>
            <pc:sldMk cId="625331851" sldId="338"/>
            <ac:spMk id="11" creationId="{E16CC137-A1F1-416C-B059-FF16FDBA56FF}"/>
          </ac:spMkLst>
        </pc:spChg>
        <pc:picChg chg="del">
          <ac:chgData name="Tegischer Lukas" userId="f78daebb-0565-485c-bd0e-1cd035e796ff" providerId="ADAL" clId="{7A3EEDB1-65D3-463A-8237-9163E05FF77C}" dt="2022-04-09T17:54:21.404" v="89" actId="478"/>
          <ac:picMkLst>
            <pc:docMk/>
            <pc:sldMk cId="625331851" sldId="338"/>
            <ac:picMk id="8" creationId="{775E51F0-10D2-4A17-90F0-49FDB9FA3F39}"/>
          </ac:picMkLst>
        </pc:picChg>
        <pc:picChg chg="del">
          <ac:chgData name="Tegischer Lukas" userId="f78daebb-0565-485c-bd0e-1cd035e796ff" providerId="ADAL" clId="{7A3EEDB1-65D3-463A-8237-9163E05FF77C}" dt="2022-04-09T17:54:21.773" v="90" actId="478"/>
          <ac:picMkLst>
            <pc:docMk/>
            <pc:sldMk cId="625331851" sldId="338"/>
            <ac:picMk id="9" creationId="{B75006E8-223D-4F9B-A3E9-47E3B27C39D7}"/>
          </ac:picMkLst>
        </pc:picChg>
        <pc:picChg chg="add mod">
          <ac:chgData name="Tegischer Lukas" userId="f78daebb-0565-485c-bd0e-1cd035e796ff" providerId="ADAL" clId="{7A3EEDB1-65D3-463A-8237-9163E05FF77C}" dt="2022-04-09T17:55:08.570" v="129" actId="1076"/>
          <ac:picMkLst>
            <pc:docMk/>
            <pc:sldMk cId="625331851" sldId="338"/>
            <ac:picMk id="12" creationId="{9F7822D9-36B4-43C1-8567-98D9F428B9CA}"/>
          </ac:picMkLst>
        </pc:picChg>
        <pc:picChg chg="add del">
          <ac:chgData name="Tegischer Lukas" userId="f78daebb-0565-485c-bd0e-1cd035e796ff" providerId="ADAL" clId="{7A3EEDB1-65D3-463A-8237-9163E05FF77C}" dt="2022-04-09T17:54:44.072" v="93"/>
          <ac:picMkLst>
            <pc:docMk/>
            <pc:sldMk cId="625331851" sldId="338"/>
            <ac:picMk id="2049" creationId="{DF711700-782A-4EE8-A9BF-29EACF99605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2T15:46:22.836" v="512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662D7A65-DEF8-412A-8741-759DD89BEB0C}" dt="2021-09-22T15:46:22.836" v="512"/>
        <pc:sldMkLst>
          <pc:docMk/>
          <pc:sldMk cId="3932101437" sldId="291"/>
        </pc:sldMkLst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DDB36AAD-DAC8-4889-A1F8-27E5176C40AD}"/>
    <pc:docChg chg="undo custSel addSld delSld modSld">
      <pc:chgData name="Tegischer Lukas" userId="f78daebb-0565-485c-bd0e-1cd035e796ff" providerId="ADAL" clId="{DDB36AAD-DAC8-4889-A1F8-27E5176C40AD}" dt="2022-04-09T17:51:14.459" v="197" actId="47"/>
      <pc:docMkLst>
        <pc:docMk/>
      </pc:docMkLst>
      <pc:sldChg chg="modSp mod">
        <pc:chgData name="Tegischer Lukas" userId="f78daebb-0565-485c-bd0e-1cd035e796ff" providerId="ADAL" clId="{DDB36AAD-DAC8-4889-A1F8-27E5176C40AD}" dt="2022-04-09T17:47:51.032" v="4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DB36AAD-DAC8-4889-A1F8-27E5176C40AD}" dt="2022-04-09T17:47:51.032" v="4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mod modAnim">
        <pc:chgData name="Tegischer Lukas" userId="f78daebb-0565-485c-bd0e-1cd035e796ff" providerId="ADAL" clId="{DDB36AAD-DAC8-4889-A1F8-27E5176C40AD}" dt="2022-04-09T17:49:20.302" v="91"/>
        <pc:sldMkLst>
          <pc:docMk/>
          <pc:sldMk cId="2738696002" sldId="324"/>
        </pc:sldMkLst>
        <pc:spChg chg="mod">
          <ac:chgData name="Tegischer Lukas" userId="f78daebb-0565-485c-bd0e-1cd035e796ff" providerId="ADAL" clId="{DDB36AAD-DAC8-4889-A1F8-27E5176C40AD}" dt="2022-04-09T17:48:18.403" v="72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DDB36AAD-DAC8-4889-A1F8-27E5176C40AD}" dt="2022-04-09T17:49:08.981" v="89" actId="1076"/>
          <ac:spMkLst>
            <pc:docMk/>
            <pc:sldMk cId="2738696002" sldId="324"/>
            <ac:spMk id="7" creationId="{EC043ED2-A1F7-4209-A7E9-6EEBBE382B8E}"/>
          </ac:spMkLst>
        </pc:spChg>
        <pc:spChg chg="del mod">
          <ac:chgData name="Tegischer Lukas" userId="f78daebb-0565-485c-bd0e-1cd035e796ff" providerId="ADAL" clId="{DDB36AAD-DAC8-4889-A1F8-27E5176C40AD}" dt="2022-04-09T17:48:20.578" v="74" actId="478"/>
          <ac:spMkLst>
            <pc:docMk/>
            <pc:sldMk cId="2738696002" sldId="324"/>
            <ac:spMk id="9" creationId="{B01F0AB9-4675-4DBD-B7CE-7C26C272EB65}"/>
          </ac:spMkLst>
        </pc:spChg>
        <pc:picChg chg="add mod">
          <ac:chgData name="Tegischer Lukas" userId="f78daebb-0565-485c-bd0e-1cd035e796ff" providerId="ADAL" clId="{DDB36AAD-DAC8-4889-A1F8-27E5176C40AD}" dt="2022-04-09T17:48:45.454" v="78" actId="1076"/>
          <ac:picMkLst>
            <pc:docMk/>
            <pc:sldMk cId="2738696002" sldId="324"/>
            <ac:picMk id="5" creationId="{2EB289E8-8067-498B-829A-CD0B1EC6B031}"/>
          </ac:picMkLst>
        </pc:picChg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3322764098" sldId="330"/>
        </pc:sldMkLst>
      </pc:sldChg>
      <pc:sldChg chg="del">
        <pc:chgData name="Tegischer Lukas" userId="f78daebb-0565-485c-bd0e-1cd035e796ff" providerId="ADAL" clId="{DDB36AAD-DAC8-4889-A1F8-27E5176C40AD}" dt="2022-04-09T17:51:14.459" v="197" actId="47"/>
        <pc:sldMkLst>
          <pc:docMk/>
          <pc:sldMk cId="4219316335" sldId="333"/>
        </pc:sldMkLst>
      </pc:sldChg>
      <pc:sldChg chg="addSp delSp modSp add mod delAnim modAnim">
        <pc:chgData name="Tegischer Lukas" userId="f78daebb-0565-485c-bd0e-1cd035e796ff" providerId="ADAL" clId="{DDB36AAD-DAC8-4889-A1F8-27E5176C40AD}" dt="2022-04-09T17:49:48.008" v="99"/>
        <pc:sldMkLst>
          <pc:docMk/>
          <pc:sldMk cId="3423285669" sldId="334"/>
        </pc:sldMkLst>
        <pc:spChg chg="del">
          <ac:chgData name="Tegischer Lukas" userId="f78daebb-0565-485c-bd0e-1cd035e796ff" providerId="ADAL" clId="{DDB36AAD-DAC8-4889-A1F8-27E5176C40AD}" dt="2022-04-09T17:49:24.132" v="93" actId="478"/>
          <ac:spMkLst>
            <pc:docMk/>
            <pc:sldMk cId="3423285669" sldId="334"/>
            <ac:spMk id="7" creationId="{EC043ED2-A1F7-4209-A7E9-6EEBBE382B8E}"/>
          </ac:spMkLst>
        </pc:spChg>
        <pc:spChg chg="add mod">
          <ac:chgData name="Tegischer Lukas" userId="f78daebb-0565-485c-bd0e-1cd035e796ff" providerId="ADAL" clId="{DDB36AAD-DAC8-4889-A1F8-27E5176C40AD}" dt="2022-04-09T17:49:44.964" v="98" actId="1076"/>
          <ac:spMkLst>
            <pc:docMk/>
            <pc:sldMk cId="3423285669" sldId="334"/>
            <ac:spMk id="8" creationId="{27736305-8F18-414E-9BEB-DED4BFC4065E}"/>
          </ac:spMkLst>
        </pc:spChg>
        <pc:spChg chg="add mod">
          <ac:chgData name="Tegischer Lukas" userId="f78daebb-0565-485c-bd0e-1cd035e796ff" providerId="ADAL" clId="{DDB36AAD-DAC8-4889-A1F8-27E5176C40AD}" dt="2022-04-09T17:49:41.597" v="97" actId="1076"/>
          <ac:spMkLst>
            <pc:docMk/>
            <pc:sldMk cId="3423285669" sldId="334"/>
            <ac:spMk id="9" creationId="{0250A75C-5591-48DE-957C-683C46EC04B1}"/>
          </ac:spMkLst>
        </pc:spChg>
      </pc:sldChg>
      <pc:sldChg chg="addSp delSp modSp add mod delAnim">
        <pc:chgData name="Tegischer Lukas" userId="f78daebb-0565-485c-bd0e-1cd035e796ff" providerId="ADAL" clId="{DDB36AAD-DAC8-4889-A1F8-27E5176C40AD}" dt="2022-04-09T17:50:39.006" v="163" actId="1076"/>
        <pc:sldMkLst>
          <pc:docMk/>
          <pc:sldMk cId="3755822627" sldId="335"/>
        </pc:sldMkLst>
        <pc:spChg chg="del">
          <ac:chgData name="Tegischer Lukas" userId="f78daebb-0565-485c-bd0e-1cd035e796ff" providerId="ADAL" clId="{DDB36AAD-DAC8-4889-A1F8-27E5176C40AD}" dt="2022-04-09T17:50:01.276" v="104" actId="478"/>
          <ac:spMkLst>
            <pc:docMk/>
            <pc:sldMk cId="3755822627" sldId="335"/>
            <ac:spMk id="4" creationId="{C427B5BC-E2AB-4596-857C-DA06F86C68EB}"/>
          </ac:spMkLst>
        </pc:spChg>
        <pc:spChg chg="del">
          <ac:chgData name="Tegischer Lukas" userId="f78daebb-0565-485c-bd0e-1cd035e796ff" providerId="ADAL" clId="{DDB36AAD-DAC8-4889-A1F8-27E5176C40AD}" dt="2022-04-09T17:50:00.473" v="103" actId="478"/>
          <ac:spMkLst>
            <pc:docMk/>
            <pc:sldMk cId="3755822627" sldId="335"/>
            <ac:spMk id="8" creationId="{27736305-8F18-414E-9BEB-DED4BFC4065E}"/>
          </ac:spMkLst>
        </pc:spChg>
        <pc:spChg chg="del">
          <ac:chgData name="Tegischer Lukas" userId="f78daebb-0565-485c-bd0e-1cd035e796ff" providerId="ADAL" clId="{DDB36AAD-DAC8-4889-A1F8-27E5176C40AD}" dt="2022-04-09T17:49:59.461" v="102" actId="478"/>
          <ac:spMkLst>
            <pc:docMk/>
            <pc:sldMk cId="3755822627" sldId="335"/>
            <ac:spMk id="9" creationId="{0250A75C-5591-48DE-957C-683C46EC04B1}"/>
          </ac:spMkLst>
        </pc:spChg>
        <pc:spChg chg="add mod">
          <ac:chgData name="Tegischer Lukas" userId="f78daebb-0565-485c-bd0e-1cd035e796ff" providerId="ADAL" clId="{DDB36AAD-DAC8-4889-A1F8-27E5176C40AD}" dt="2022-04-09T17:50:18.907" v="159" actId="20577"/>
          <ac:spMkLst>
            <pc:docMk/>
            <pc:sldMk cId="3755822627" sldId="335"/>
            <ac:spMk id="10" creationId="{4CE9FD77-59DB-4332-9845-3E1000D6633F}"/>
          </ac:spMkLst>
        </pc:spChg>
        <pc:picChg chg="del">
          <ac:chgData name="Tegischer Lukas" userId="f78daebb-0565-485c-bd0e-1cd035e796ff" providerId="ADAL" clId="{DDB36AAD-DAC8-4889-A1F8-27E5176C40AD}" dt="2022-04-09T17:49:58.614" v="101" actId="478"/>
          <ac:picMkLst>
            <pc:docMk/>
            <pc:sldMk cId="3755822627" sldId="335"/>
            <ac:picMk id="5" creationId="{2EB289E8-8067-498B-829A-CD0B1EC6B031}"/>
          </ac:picMkLst>
        </pc:picChg>
        <pc:picChg chg="add mod">
          <ac:chgData name="Tegischer Lukas" userId="f78daebb-0565-485c-bd0e-1cd035e796ff" providerId="ADAL" clId="{DDB36AAD-DAC8-4889-A1F8-27E5176C40AD}" dt="2022-04-09T17:50:39.006" v="163" actId="1076"/>
          <ac:picMkLst>
            <pc:docMk/>
            <pc:sldMk cId="3755822627" sldId="335"/>
            <ac:picMk id="11" creationId="{11C99153-D9E9-49C2-B964-95A1CE9D3E5D}"/>
          </ac:picMkLst>
        </pc:picChg>
      </pc:sldChg>
      <pc:sldChg chg="addSp delSp modSp add mod">
        <pc:chgData name="Tegischer Lukas" userId="f78daebb-0565-485c-bd0e-1cd035e796ff" providerId="ADAL" clId="{DDB36AAD-DAC8-4889-A1F8-27E5176C40AD}" dt="2022-04-09T17:51:10.940" v="196" actId="1076"/>
        <pc:sldMkLst>
          <pc:docMk/>
          <pc:sldMk cId="3457157905" sldId="336"/>
        </pc:sldMkLst>
        <pc:spChg chg="mod">
          <ac:chgData name="Tegischer Lukas" userId="f78daebb-0565-485c-bd0e-1cd035e796ff" providerId="ADAL" clId="{DDB36AAD-DAC8-4889-A1F8-27E5176C40AD}" dt="2022-04-09T17:50:54.164" v="187" actId="20577"/>
          <ac:spMkLst>
            <pc:docMk/>
            <pc:sldMk cId="3457157905" sldId="336"/>
            <ac:spMk id="10" creationId="{4CE9FD77-59DB-4332-9845-3E1000D6633F}"/>
          </ac:spMkLst>
        </pc:spChg>
        <pc:picChg chg="add mod">
          <ac:chgData name="Tegischer Lukas" userId="f78daebb-0565-485c-bd0e-1cd035e796ff" providerId="ADAL" clId="{DDB36AAD-DAC8-4889-A1F8-27E5176C40AD}" dt="2022-04-09T17:51:01.201" v="190"/>
          <ac:picMkLst>
            <pc:docMk/>
            <pc:sldMk cId="3457157905" sldId="336"/>
            <ac:picMk id="5" creationId="{B2171B1C-4C20-4495-AEE1-965F3532FC7B}"/>
          </ac:picMkLst>
        </pc:picChg>
        <pc:picChg chg="add mod">
          <ac:chgData name="Tegischer Lukas" userId="f78daebb-0565-485c-bd0e-1cd035e796ff" providerId="ADAL" clId="{DDB36AAD-DAC8-4889-A1F8-27E5176C40AD}" dt="2022-04-09T17:51:10.940" v="196" actId="1076"/>
          <ac:picMkLst>
            <pc:docMk/>
            <pc:sldMk cId="3457157905" sldId="336"/>
            <ac:picMk id="6" creationId="{5C6B57E8-DC6C-4F40-9676-51B3B803F8BE}"/>
          </ac:picMkLst>
        </pc:picChg>
        <pc:picChg chg="del">
          <ac:chgData name="Tegischer Lukas" userId="f78daebb-0565-485c-bd0e-1cd035e796ff" providerId="ADAL" clId="{DDB36AAD-DAC8-4889-A1F8-27E5176C40AD}" dt="2022-04-09T17:50:55.074" v="188" actId="478"/>
          <ac:picMkLst>
            <pc:docMk/>
            <pc:sldMk cId="3457157905" sldId="336"/>
            <ac:picMk id="11" creationId="{11C99153-D9E9-49C2-B964-95A1CE9D3E5D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9A863D95-C157-4819-9D30-AC6E3F803153}"/>
    <pc:docChg chg="undo custSel addSld delSld modSld">
      <pc:chgData name="Tegischer Lukas" userId="f78daebb-0565-485c-bd0e-1cd035e796ff" providerId="ADAL" clId="{9A863D95-C157-4819-9D30-AC6E3F803153}" dt="2022-04-09T18:36:08.057" v="144" actId="20577"/>
      <pc:docMkLst>
        <pc:docMk/>
      </pc:docMkLst>
      <pc:sldChg chg="modSp mod">
        <pc:chgData name="Tegischer Lukas" userId="f78daebb-0565-485c-bd0e-1cd035e796ff" providerId="ADAL" clId="{9A863D95-C157-4819-9D30-AC6E3F803153}" dt="2022-04-09T18:36:08.057" v="1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A863D95-C157-4819-9D30-AC6E3F803153}" dt="2022-04-09T18:36:08.057" v="1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modSp mod modAnim">
        <pc:chgData name="Tegischer Lukas" userId="f78daebb-0565-485c-bd0e-1cd035e796ff" providerId="ADAL" clId="{9A863D95-C157-4819-9D30-AC6E3F803153}" dt="2022-04-09T18:30:16.435" v="10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9A863D95-C157-4819-9D30-AC6E3F803153}" dt="2022-04-09T18:30:03.764" v="5" actId="20577"/>
          <ac:spMkLst>
            <pc:docMk/>
            <pc:sldMk cId="3423285669" sldId="33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9A863D95-C157-4819-9D30-AC6E3F803153}" dt="2022-04-09T18:30:16.435" v="10" actId="1076"/>
          <ac:spMkLst>
            <pc:docMk/>
            <pc:sldMk cId="3423285669" sldId="334"/>
            <ac:spMk id="7" creationId="{CDEADD24-88E3-4C35-BFFA-DF2285856BDC}"/>
          </ac:spMkLst>
        </pc:spChg>
      </pc:sldChg>
      <pc:sldChg chg="add del">
        <pc:chgData name="Tegischer Lukas" userId="f78daebb-0565-485c-bd0e-1cd035e796ff" providerId="ADAL" clId="{9A863D95-C157-4819-9D30-AC6E3F803153}" dt="2022-04-09T18:30:17.876" v="11" actId="47"/>
        <pc:sldMkLst>
          <pc:docMk/>
          <pc:sldMk cId="2211900279" sldId="337"/>
        </pc:sldMkLst>
      </pc:sldChg>
      <pc:sldChg chg="del">
        <pc:chgData name="Tegischer Lukas" userId="f78daebb-0565-485c-bd0e-1cd035e796ff" providerId="ADAL" clId="{9A863D95-C157-4819-9D30-AC6E3F803153}" dt="2022-04-09T18:29:49.070" v="0" actId="47"/>
        <pc:sldMkLst>
          <pc:docMk/>
          <pc:sldMk cId="3623582368" sldId="338"/>
        </pc:sldMkLst>
      </pc:sldChg>
      <pc:sldChg chg="addSp delSp modSp mod modAnim">
        <pc:chgData name="Tegischer Lukas" userId="f78daebb-0565-485c-bd0e-1cd035e796ff" providerId="ADAL" clId="{9A863D95-C157-4819-9D30-AC6E3F803153}" dt="2022-04-09T18:32:19.684" v="62" actId="20577"/>
        <pc:sldMkLst>
          <pc:docMk/>
          <pc:sldMk cId="4044127609" sldId="339"/>
        </pc:sldMkLst>
        <pc:spChg chg="add mod">
          <ac:chgData name="Tegischer Lukas" userId="f78daebb-0565-485c-bd0e-1cd035e796ff" providerId="ADAL" clId="{9A863D95-C157-4819-9D30-AC6E3F803153}" dt="2022-04-09T18:32:19.684" v="62" actId="20577"/>
          <ac:spMkLst>
            <pc:docMk/>
            <pc:sldMk cId="4044127609" sldId="339"/>
            <ac:spMk id="7" creationId="{6AEB3B91-34FE-453F-8502-8F1617B51B66}"/>
          </ac:spMkLst>
        </pc:spChg>
        <pc:spChg chg="del">
          <ac:chgData name="Tegischer Lukas" userId="f78daebb-0565-485c-bd0e-1cd035e796ff" providerId="ADAL" clId="{9A863D95-C157-4819-9D30-AC6E3F803153}" dt="2022-04-09T18:30:27.074" v="13" actId="478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9A863D95-C157-4819-9D30-AC6E3F803153}" dt="2022-04-09T18:30:26.427" v="12" actId="478"/>
          <ac:spMkLst>
            <pc:docMk/>
            <pc:sldMk cId="4044127609" sldId="339"/>
            <ac:spMk id="15" creationId="{D55C9161-284A-439C-BE02-21BCB497C502}"/>
          </ac:spMkLst>
        </pc:spChg>
        <pc:picChg chg="del">
          <ac:chgData name="Tegischer Lukas" userId="f78daebb-0565-485c-bd0e-1cd035e796ff" providerId="ADAL" clId="{9A863D95-C157-4819-9D30-AC6E3F803153}" dt="2022-04-09T18:30:27.650" v="14" actId="478"/>
          <ac:picMkLst>
            <pc:docMk/>
            <pc:sldMk cId="4044127609" sldId="339"/>
            <ac:picMk id="5" creationId="{499F7062-62CB-44F7-B09A-A287DB0CFAB5}"/>
          </ac:picMkLst>
        </pc:pic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4" creationId="{FA45B92E-2D06-44A7-B5E9-2413DC8C4771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0" creationId="{F9965C5A-CE25-4ABD-8A82-1BB4E5808A4F}"/>
          </ac:cxnSpMkLst>
        </pc:cxnChg>
        <pc:cxnChg chg="add mod">
          <ac:chgData name="Tegischer Lukas" userId="f78daebb-0565-485c-bd0e-1cd035e796ff" providerId="ADAL" clId="{9A863D95-C157-4819-9D30-AC6E3F803153}" dt="2022-04-09T18:32:06.553" v="53" actId="1076"/>
          <ac:cxnSpMkLst>
            <pc:docMk/>
            <pc:sldMk cId="4044127609" sldId="339"/>
            <ac:cxnSpMk id="13" creationId="{429CFC3B-0015-493E-955D-90ACD418F952}"/>
          </ac:cxnSpMkLst>
        </pc:cxnChg>
      </pc:sldChg>
      <pc:sldChg chg="delSp del mod">
        <pc:chgData name="Tegischer Lukas" userId="f78daebb-0565-485c-bd0e-1cd035e796ff" providerId="ADAL" clId="{9A863D95-C157-4819-9D30-AC6E3F803153}" dt="2022-04-09T18:33:13.444" v="81" actId="47"/>
        <pc:sldMkLst>
          <pc:docMk/>
          <pc:sldMk cId="1241005478" sldId="340"/>
        </pc:sldMkLst>
        <pc:spChg chg="del">
          <ac:chgData name="Tegischer Lukas" userId="f78daebb-0565-485c-bd0e-1cd035e796ff" providerId="ADAL" clId="{9A863D95-C157-4819-9D30-AC6E3F803153}" dt="2022-04-09T18:32:54.713" v="73" actId="478"/>
          <ac:spMkLst>
            <pc:docMk/>
            <pc:sldMk cId="1241005478" sldId="340"/>
            <ac:spMk id="7" creationId="{49B1BCB1-F92B-4A31-B341-FFA53759BBD0}"/>
          </ac:spMkLst>
        </pc:spChg>
        <pc:spChg chg="del">
          <ac:chgData name="Tegischer Lukas" userId="f78daebb-0565-485c-bd0e-1cd035e796ff" providerId="ADAL" clId="{9A863D95-C157-4819-9D30-AC6E3F803153}" dt="2022-04-09T18:32:53.625" v="72" actId="478"/>
          <ac:spMkLst>
            <pc:docMk/>
            <pc:sldMk cId="1241005478" sldId="340"/>
            <ac:spMk id="9" creationId="{C0D8A7C2-59F4-41AB-ACC8-BA6F9BD5EA69}"/>
          </ac:spMkLst>
        </pc:spChg>
        <pc:picChg chg="del">
          <ac:chgData name="Tegischer Lukas" userId="f78daebb-0565-485c-bd0e-1cd035e796ff" providerId="ADAL" clId="{9A863D95-C157-4819-9D30-AC6E3F803153}" dt="2022-04-09T18:32:55.177" v="74" actId="478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mod modAnim">
        <pc:chgData name="Tegischer Lukas" userId="f78daebb-0565-485c-bd0e-1cd035e796ff" providerId="ADAL" clId="{9A863D95-C157-4819-9D30-AC6E3F803153}" dt="2022-04-09T18:35:49.466" v="115" actId="1076"/>
        <pc:sldMkLst>
          <pc:docMk/>
          <pc:sldMk cId="3206806269" sldId="341"/>
        </pc:sldMkLst>
        <pc:spChg chg="add mod">
          <ac:chgData name="Tegischer Lukas" userId="f78daebb-0565-485c-bd0e-1cd035e796ff" providerId="ADAL" clId="{9A863D95-C157-4819-9D30-AC6E3F803153}" dt="2022-04-09T18:35:49.466" v="115" actId="1076"/>
          <ac:spMkLst>
            <pc:docMk/>
            <pc:sldMk cId="3206806269" sldId="341"/>
            <ac:spMk id="6" creationId="{95836042-CEF2-431E-806F-A321808AB931}"/>
          </ac:spMkLst>
        </pc:spChg>
        <pc:spChg chg="del">
          <ac:chgData name="Tegischer Lukas" userId="f78daebb-0565-485c-bd0e-1cd035e796ff" providerId="ADAL" clId="{9A863D95-C157-4819-9D30-AC6E3F803153}" dt="2022-04-09T18:32:58.104" v="76" actId="478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9A863D95-C157-4819-9D30-AC6E3F803153}" dt="2022-04-09T18:32:57.038" v="75" actId="478"/>
          <ac:spMkLst>
            <pc:docMk/>
            <pc:sldMk cId="3206806269" sldId="341"/>
            <ac:spMk id="11" creationId="{0668F7DC-0F4E-422A-ADFE-CDB98AC12108}"/>
          </ac:spMkLst>
        </pc:sp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7" creationId="{7C95B509-F015-44AD-B8BF-970A8B1A8948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9" creationId="{9E1546BA-0A51-4E80-8119-16B8B941D8A4}"/>
          </ac:cxnSpMkLst>
        </pc:cxnChg>
        <pc:cxnChg chg="add mod">
          <ac:chgData name="Tegischer Lukas" userId="f78daebb-0565-485c-bd0e-1cd035e796ff" providerId="ADAL" clId="{9A863D95-C157-4819-9D30-AC6E3F803153}" dt="2022-04-09T18:34:25.562" v="100" actId="1076"/>
          <ac:cxnSpMkLst>
            <pc:docMk/>
            <pc:sldMk cId="3206806269" sldId="341"/>
            <ac:cxnSpMk id="10" creationId="{69CE2596-930E-4507-8D09-5FD423102984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2:48.022" v="71" actId="208"/>
        <pc:sldMkLst>
          <pc:docMk/>
          <pc:sldMk cId="3691997002" sldId="342"/>
        </pc:sldMkLst>
        <pc:spChg chg="mod">
          <ac:chgData name="Tegischer Lukas" userId="f78daebb-0565-485c-bd0e-1cd035e796ff" providerId="ADAL" clId="{9A863D95-C157-4819-9D30-AC6E3F803153}" dt="2022-04-09T18:32:29.141" v="69" actId="20577"/>
          <ac:spMkLst>
            <pc:docMk/>
            <pc:sldMk cId="3691997002" sldId="342"/>
            <ac:spMk id="7" creationId="{6AEB3B91-34FE-453F-8502-8F1617B51B66}"/>
          </ac:spMkLst>
        </pc:spChg>
        <pc:cxnChg chg="add mod">
          <ac:chgData name="Tegischer Lukas" userId="f78daebb-0565-485c-bd0e-1cd035e796ff" providerId="ADAL" clId="{9A863D95-C157-4819-9D30-AC6E3F803153}" dt="2022-04-09T18:32:08.073" v="54"/>
          <ac:cxnSpMkLst>
            <pc:docMk/>
            <pc:sldMk cId="3691997002" sldId="342"/>
            <ac:cxnSpMk id="4" creationId="{5E0CC396-74D6-4DFF-ADBE-1EE1D5EA9E7B}"/>
          </ac:cxnSpMkLst>
        </pc:cxnChg>
        <pc:cxnChg chg="add mod">
          <ac:chgData name="Tegischer Lukas" userId="f78daebb-0565-485c-bd0e-1cd035e796ff" providerId="ADAL" clId="{9A863D95-C157-4819-9D30-AC6E3F803153}" dt="2022-04-09T18:32:48.022" v="71" actId="208"/>
          <ac:cxnSpMkLst>
            <pc:docMk/>
            <pc:sldMk cId="3691997002" sldId="342"/>
            <ac:cxnSpMk id="5" creationId="{E225482B-FD69-4BEC-8D8A-EC762BF7CF1A}"/>
          </ac:cxnSpMkLst>
        </pc:cxnChg>
        <pc:cxnChg chg="add mod">
          <ac:chgData name="Tegischer Lukas" userId="f78daebb-0565-485c-bd0e-1cd035e796ff" providerId="ADAL" clId="{9A863D95-C157-4819-9D30-AC6E3F803153}" dt="2022-04-09T18:32:45.319" v="70" actId="208"/>
          <ac:cxnSpMkLst>
            <pc:docMk/>
            <pc:sldMk cId="3691997002" sldId="342"/>
            <ac:cxnSpMk id="6" creationId="{1AF9810C-2A60-4EEC-9BC5-4691FC88D05A}"/>
          </ac:cxnSpMkLst>
        </pc:cxnChg>
      </pc:sldChg>
      <pc:sldChg chg="addSp modSp add mod modAnim">
        <pc:chgData name="Tegischer Lukas" userId="f78daebb-0565-485c-bd0e-1cd035e796ff" providerId="ADAL" clId="{9A863D95-C157-4819-9D30-AC6E3F803153}" dt="2022-04-09T18:35:43.874" v="114" actId="1076"/>
        <pc:sldMkLst>
          <pc:docMk/>
          <pc:sldMk cId="50998951" sldId="343"/>
        </pc:sldMkLst>
        <pc:spChg chg="mod">
          <ac:chgData name="Tegischer Lukas" userId="f78daebb-0565-485c-bd0e-1cd035e796ff" providerId="ADAL" clId="{9A863D95-C157-4819-9D30-AC6E3F803153}" dt="2022-04-09T18:35:43.874" v="114" actId="1076"/>
          <ac:spMkLst>
            <pc:docMk/>
            <pc:sldMk cId="50998951" sldId="343"/>
            <ac:spMk id="6" creationId="{95836042-CEF2-431E-806F-A321808AB931}"/>
          </ac:spMkLst>
        </pc:spChg>
        <pc:cxnChg chg="add mod">
          <ac:chgData name="Tegischer Lukas" userId="f78daebb-0565-485c-bd0e-1cd035e796ff" providerId="ADAL" clId="{9A863D95-C157-4819-9D30-AC6E3F803153}" dt="2022-04-09T18:35:11.221" v="110" actId="208"/>
          <ac:cxnSpMkLst>
            <pc:docMk/>
            <pc:sldMk cId="50998951" sldId="343"/>
            <ac:cxnSpMk id="3" creationId="{A778BFBC-0CBA-405C-B6A7-61A239BAEDE3}"/>
          </ac:cxnSpMkLst>
        </pc:cxnChg>
        <pc:cxnChg chg="add mod">
          <ac:chgData name="Tegischer Lukas" userId="f78daebb-0565-485c-bd0e-1cd035e796ff" providerId="ADAL" clId="{9A863D95-C157-4819-9D30-AC6E3F803153}" dt="2022-04-09T18:34:31.179" v="102" actId="1076"/>
          <ac:cxnSpMkLst>
            <pc:docMk/>
            <pc:sldMk cId="50998951" sldId="343"/>
            <ac:cxnSpMk id="4" creationId="{6A1E44BB-BAEE-418D-83F5-7AFFD24B43EE}"/>
          </ac:cxnSpMkLst>
        </pc:cxnChg>
        <pc:cxnChg chg="add mod">
          <ac:chgData name="Tegischer Lukas" userId="f78daebb-0565-485c-bd0e-1cd035e796ff" providerId="ADAL" clId="{9A863D95-C157-4819-9D30-AC6E3F803153}" dt="2022-04-09T18:35:17.214" v="112" actId="208"/>
          <ac:cxnSpMkLst>
            <pc:docMk/>
            <pc:sldMk cId="50998951" sldId="343"/>
            <ac:cxnSpMk id="5" creationId="{3D5F047E-63FC-47D5-868B-5E338B046914}"/>
          </ac:cxnSpMkLst>
        </pc:cxnChg>
        <pc:cxnChg chg="add mod">
          <ac:chgData name="Tegischer Lukas" userId="f78daebb-0565-485c-bd0e-1cd035e796ff" providerId="ADAL" clId="{9A863D95-C157-4819-9D30-AC6E3F803153}" dt="2022-04-09T18:35:13.748" v="111" actId="208"/>
          <ac:cxnSpMkLst>
            <pc:docMk/>
            <pc:sldMk cId="50998951" sldId="343"/>
            <ac:cxnSpMk id="7" creationId="{2F44F7D0-2995-45BC-899C-8D800C7EF600}"/>
          </ac:cxnSpMkLst>
        </pc:cxn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81F624BE-7132-4598-83F4-5916A44D1B58}"/>
    <pc:docChg chg="undo redo custSel addSld delSld modSld sldOrd">
      <pc:chgData name="Tegischer Lukas" userId="f78daebb-0565-485c-bd0e-1cd035e796ff" providerId="ADAL" clId="{81F624BE-7132-4598-83F4-5916A44D1B58}" dt="2022-04-09T18:28:52.811" v="372" actId="1076"/>
      <pc:docMkLst>
        <pc:docMk/>
      </pc:docMkLst>
      <pc:sldChg chg="modSp mod">
        <pc:chgData name="Tegischer Lukas" userId="f78daebb-0565-485c-bd0e-1cd035e796ff" providerId="ADAL" clId="{81F624BE-7132-4598-83F4-5916A44D1B58}" dt="2022-04-09T17:59:14.841" v="1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1F624BE-7132-4598-83F4-5916A44D1B58}" dt="2022-04-09T17:59:14.841" v="1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1F624BE-7132-4598-83F4-5916A44D1B58}" dt="2022-04-09T17:59:16.589" v="20" actId="47"/>
        <pc:sldMkLst>
          <pc:docMk/>
          <pc:sldMk cId="2738696002" sldId="324"/>
        </pc:sldMkLst>
      </pc:sldChg>
      <pc:sldChg chg="addSp delSp modSp mod modAnim">
        <pc:chgData name="Tegischer Lukas" userId="f78daebb-0565-485c-bd0e-1cd035e796ff" providerId="ADAL" clId="{81F624BE-7132-4598-83F4-5916A44D1B58}" dt="2022-04-09T18:00:25.060" v="63" actId="1076"/>
        <pc:sldMkLst>
          <pc:docMk/>
          <pc:sldMk cId="3423285669" sldId="334"/>
        </pc:sldMkLst>
        <pc:spChg chg="mod">
          <ac:chgData name="Tegischer Lukas" userId="f78daebb-0565-485c-bd0e-1cd035e796ff" providerId="ADAL" clId="{81F624BE-7132-4598-83F4-5916A44D1B58}" dt="2022-04-09T18:00:15.325" v="58" actId="1076"/>
          <ac:spMkLst>
            <pc:docMk/>
            <pc:sldMk cId="3423285669" sldId="334"/>
            <ac:spMk id="4" creationId="{C427B5BC-E2AB-4596-857C-DA06F86C68EB}"/>
          </ac:spMkLst>
        </pc:spChg>
        <pc:spChg chg="mod">
          <ac:chgData name="Tegischer Lukas" userId="f78daebb-0565-485c-bd0e-1cd035e796ff" providerId="ADAL" clId="{81F624BE-7132-4598-83F4-5916A44D1B58}" dt="2022-04-09T17:59:55.172" v="30" actId="1076"/>
          <ac:spMkLst>
            <pc:docMk/>
            <pc:sldMk cId="3423285669" sldId="334"/>
            <ac:spMk id="10" creationId="{484AD774-74D5-4C29-AB3B-837607BF6928}"/>
          </ac:spMkLst>
        </pc:spChg>
        <pc:picChg chg="add mod">
          <ac:chgData name="Tegischer Lukas" userId="f78daebb-0565-485c-bd0e-1cd035e796ff" providerId="ADAL" clId="{81F624BE-7132-4598-83F4-5916A44D1B58}" dt="2022-04-09T18:00:25.060" v="63" actId="1076"/>
          <ac:picMkLst>
            <pc:docMk/>
            <pc:sldMk cId="3423285669" sldId="334"/>
            <ac:picMk id="6" creationId="{96EEBDEE-92CA-4101-87CD-24B520FAA815}"/>
          </ac:picMkLst>
        </pc:picChg>
        <pc:picChg chg="del">
          <ac:chgData name="Tegischer Lukas" userId="f78daebb-0565-485c-bd0e-1cd035e796ff" providerId="ADAL" clId="{81F624BE-7132-4598-83F4-5916A44D1B58}" dt="2022-04-09T17:59:33.097" v="22" actId="478"/>
          <ac:picMkLst>
            <pc:docMk/>
            <pc:sldMk cId="3423285669" sldId="334"/>
            <ac:picMk id="11" creationId="{2B2F49DF-80F1-4860-9A93-07E00DF27082}"/>
          </ac:picMkLst>
        </pc:picChg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755822627" sldId="335"/>
        </pc:sldMkLst>
      </pc:sldChg>
      <pc:sldChg chg="del">
        <pc:chgData name="Tegischer Lukas" userId="f78daebb-0565-485c-bd0e-1cd035e796ff" providerId="ADAL" clId="{81F624BE-7132-4598-83F4-5916A44D1B58}" dt="2022-04-09T18:28:08.781" v="356" actId="47"/>
        <pc:sldMkLst>
          <pc:docMk/>
          <pc:sldMk cId="3457157905" sldId="336"/>
        </pc:sldMkLst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405609374" sldId="337"/>
        </pc:sldMkLst>
      </pc:sldChg>
      <pc:sldChg chg="addSp delSp modSp add mod delAnim modAnim">
        <pc:chgData name="Tegischer Lukas" userId="f78daebb-0565-485c-bd0e-1cd035e796ff" providerId="ADAL" clId="{81F624BE-7132-4598-83F4-5916A44D1B58}" dt="2022-04-09T18:26:18.202" v="318"/>
        <pc:sldMkLst>
          <pc:docMk/>
          <pc:sldMk cId="2211900279" sldId="337"/>
        </pc:sldMkLst>
        <pc:spChg chg="add mod">
          <ac:chgData name="Tegischer Lukas" userId="f78daebb-0565-485c-bd0e-1cd035e796ff" providerId="ADAL" clId="{81F624BE-7132-4598-83F4-5916A44D1B58}" dt="2022-04-09T18:23:34.525" v="274" actId="1076"/>
          <ac:spMkLst>
            <pc:docMk/>
            <pc:sldMk cId="2211900279" sldId="337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18.252" v="304" actId="1076"/>
          <ac:spMkLst>
            <pc:docMk/>
            <pc:sldMk cId="2211900279" sldId="337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81F624BE-7132-4598-83F4-5916A44D1B58}" dt="2022-04-09T18:25:19.932" v="305" actId="1076"/>
          <ac:spMkLst>
            <pc:docMk/>
            <pc:sldMk cId="2211900279" sldId="337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44.060" v="312" actId="1076"/>
          <ac:spMkLst>
            <pc:docMk/>
            <pc:sldMk cId="2211900279" sldId="337"/>
            <ac:spMk id="11" creationId="{7DB57A5F-584F-48C0-A038-8ACCB0C132E0}"/>
          </ac:spMkLst>
        </pc:spChg>
        <pc:spChg chg="add mod">
          <ac:chgData name="Tegischer Lukas" userId="f78daebb-0565-485c-bd0e-1cd035e796ff" providerId="ADAL" clId="{81F624BE-7132-4598-83F4-5916A44D1B58}" dt="2022-04-09T18:25:59.159" v="316" actId="207"/>
          <ac:spMkLst>
            <pc:docMk/>
            <pc:sldMk cId="2211900279" sldId="337"/>
            <ac:spMk id="12" creationId="{159896EA-168D-4CF4-AC85-9BA71A5E5BE1}"/>
          </ac:spMkLst>
        </pc:spChg>
        <pc:picChg chg="add mod modCrop">
          <ac:chgData name="Tegischer Lukas" userId="f78daebb-0565-485c-bd0e-1cd035e796ff" providerId="ADAL" clId="{81F624BE-7132-4598-83F4-5916A44D1B58}" dt="2022-04-09T18:23:31.125" v="273" actId="1076"/>
          <ac:picMkLst>
            <pc:docMk/>
            <pc:sldMk cId="2211900279" sldId="337"/>
            <ac:picMk id="5" creationId="{499F7062-62CB-44F7-B09A-A287DB0CFAB5}"/>
          </ac:picMkLst>
        </pc:picChg>
        <pc:picChg chg="del">
          <ac:chgData name="Tegischer Lukas" userId="f78daebb-0565-485c-bd0e-1cd035e796ff" providerId="ADAL" clId="{81F624BE-7132-4598-83F4-5916A44D1B58}" dt="2022-04-09T18:00:34.812" v="85" actId="478"/>
          <ac:picMkLst>
            <pc:docMk/>
            <pc:sldMk cId="2211900279" sldId="337"/>
            <ac:picMk id="6" creationId="{96EEBDEE-92CA-4101-87CD-24B520FAA815}"/>
          </ac:picMkLst>
        </pc:picChg>
      </pc:sldChg>
      <pc:sldChg chg="del">
        <pc:chgData name="Tegischer Lukas" userId="f78daebb-0565-485c-bd0e-1cd035e796ff" providerId="ADAL" clId="{81F624BE-7132-4598-83F4-5916A44D1B58}" dt="2022-04-09T17:59:49.091" v="29" actId="47"/>
        <pc:sldMkLst>
          <pc:docMk/>
          <pc:sldMk cId="625331851" sldId="338"/>
        </pc:sldMkLst>
      </pc:sldChg>
      <pc:sldChg chg="addSp delSp modSp add mod ord">
        <pc:chgData name="Tegischer Lukas" userId="f78daebb-0565-485c-bd0e-1cd035e796ff" providerId="ADAL" clId="{81F624BE-7132-4598-83F4-5916A44D1B58}" dt="2022-04-09T18:25:12.972" v="303" actId="1076"/>
        <pc:sldMkLst>
          <pc:docMk/>
          <pc:sldMk cId="3623582368" sldId="338"/>
        </pc:sldMkLst>
        <pc:spChg chg="del">
          <ac:chgData name="Tegischer Lukas" userId="f78daebb-0565-485c-bd0e-1cd035e796ff" providerId="ADAL" clId="{81F624BE-7132-4598-83F4-5916A44D1B58}" dt="2022-04-09T18:24:08.654" v="278" actId="478"/>
          <ac:spMkLst>
            <pc:docMk/>
            <pc:sldMk cId="3623582368" sldId="338"/>
            <ac:spMk id="2" creationId="{35CA6546-DBE7-406A-9DD5-6A2ED1535F97}"/>
          </ac:spMkLst>
        </pc:spChg>
        <pc:spChg chg="mod">
          <ac:chgData name="Tegischer Lukas" userId="f78daebb-0565-485c-bd0e-1cd035e796ff" providerId="ADAL" clId="{81F624BE-7132-4598-83F4-5916A44D1B58}" dt="2022-04-09T18:25:05.156" v="300" actId="1076"/>
          <ac:spMkLst>
            <pc:docMk/>
            <pc:sldMk cId="3623582368" sldId="33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81F624BE-7132-4598-83F4-5916A44D1B58}" dt="2022-04-09T18:25:08.571" v="301" actId="1076"/>
          <ac:spMkLst>
            <pc:docMk/>
            <pc:sldMk cId="3623582368" sldId="338"/>
            <ac:spMk id="8" creationId="{129A94D2-6FC5-440C-8236-1B6CDDD73593}"/>
          </ac:spMkLst>
        </pc:spChg>
        <pc:spChg chg="del">
          <ac:chgData name="Tegischer Lukas" userId="f78daebb-0565-485c-bd0e-1cd035e796ff" providerId="ADAL" clId="{81F624BE-7132-4598-83F4-5916A44D1B58}" dt="2022-04-09T18:24:05.823" v="276" actId="478"/>
          <ac:spMkLst>
            <pc:docMk/>
            <pc:sldMk cId="3623582368" sldId="338"/>
            <ac:spMk id="10" creationId="{484AD774-74D5-4C29-AB3B-837607BF6928}"/>
          </ac:spMkLst>
        </pc:spChg>
        <pc:spChg chg="add mod">
          <ac:chgData name="Tegischer Lukas" userId="f78daebb-0565-485c-bd0e-1cd035e796ff" providerId="ADAL" clId="{81F624BE-7132-4598-83F4-5916A44D1B58}" dt="2022-04-09T18:25:10.619" v="302" actId="1076"/>
          <ac:spMkLst>
            <pc:docMk/>
            <pc:sldMk cId="3623582368" sldId="338"/>
            <ac:spMk id="12" creationId="{2B498F6D-E689-453D-8346-B758EB657AD4}"/>
          </ac:spMkLst>
        </pc:spChg>
        <pc:picChg chg="del">
          <ac:chgData name="Tegischer Lukas" userId="f78daebb-0565-485c-bd0e-1cd035e796ff" providerId="ADAL" clId="{81F624BE-7132-4598-83F4-5916A44D1B58}" dt="2022-04-09T18:24:06.696" v="277" actId="478"/>
          <ac:picMkLst>
            <pc:docMk/>
            <pc:sldMk cId="3623582368" sldId="338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5:12.972" v="303" actId="1076"/>
          <ac:picMkLst>
            <pc:docMk/>
            <pc:sldMk cId="3623582368" sldId="338"/>
            <ac:picMk id="9" creationId="{73CB7A40-DF3C-4D49-B72F-6CF6C0BC2B0A}"/>
          </ac:picMkLst>
        </pc:picChg>
        <pc:picChg chg="add mod">
          <ac:chgData name="Tegischer Lukas" userId="f78daebb-0565-485c-bd0e-1cd035e796ff" providerId="ADAL" clId="{81F624BE-7132-4598-83F4-5916A44D1B58}" dt="2022-04-09T18:24:36.360" v="291"/>
          <ac:picMkLst>
            <pc:docMk/>
            <pc:sldMk cId="3623582368" sldId="338"/>
            <ac:picMk id="11" creationId="{2849432C-643C-40A6-89F0-AAC5A5D0D371}"/>
          </ac:picMkLst>
        </pc:picChg>
      </pc:sldChg>
      <pc:sldChg chg="addSp delSp modSp add mod delAnim modAnim">
        <pc:chgData name="Tegischer Lukas" userId="f78daebb-0565-485c-bd0e-1cd035e796ff" providerId="ADAL" clId="{81F624BE-7132-4598-83F4-5916A44D1B58}" dt="2022-04-09T18:27:01.515" v="336" actId="1076"/>
        <pc:sldMkLst>
          <pc:docMk/>
          <pc:sldMk cId="4044127609" sldId="339"/>
        </pc:sldMkLst>
        <pc:spChg chg="del">
          <ac:chgData name="Tegischer Lukas" userId="f78daebb-0565-485c-bd0e-1cd035e796ff" providerId="ADAL" clId="{81F624BE-7132-4598-83F4-5916A44D1B58}" dt="2022-04-09T18:26:27.551" v="322" actId="478"/>
          <ac:spMkLst>
            <pc:docMk/>
            <pc:sldMk cId="4044127609" sldId="339"/>
            <ac:spMk id="2" creationId="{35CA6546-DBE7-406A-9DD5-6A2ED1535F97}"/>
          </ac:spMkLst>
        </pc:spChg>
        <pc:spChg chg="del">
          <ac:chgData name="Tegischer Lukas" userId="f78daebb-0565-485c-bd0e-1cd035e796ff" providerId="ADAL" clId="{81F624BE-7132-4598-83F4-5916A44D1B58}" dt="2022-04-09T18:26:25.689" v="321" actId="478"/>
          <ac:spMkLst>
            <pc:docMk/>
            <pc:sldMk cId="4044127609" sldId="339"/>
            <ac:spMk id="4" creationId="{C427B5BC-E2AB-4596-857C-DA06F86C68EB}"/>
          </ac:spMkLst>
        </pc:spChg>
        <pc:spChg chg="del">
          <ac:chgData name="Tegischer Lukas" userId="f78daebb-0565-485c-bd0e-1cd035e796ff" providerId="ADAL" clId="{81F624BE-7132-4598-83F4-5916A44D1B58}" dt="2022-04-09T18:26:24.039" v="320" actId="478"/>
          <ac:spMkLst>
            <pc:docMk/>
            <pc:sldMk cId="4044127609" sldId="339"/>
            <ac:spMk id="10" creationId="{484AD774-74D5-4C29-AB3B-837607BF6928}"/>
          </ac:spMkLst>
        </pc:spChg>
        <pc:spChg chg="mod">
          <ac:chgData name="Tegischer Lukas" userId="f78daebb-0565-485c-bd0e-1cd035e796ff" providerId="ADAL" clId="{81F624BE-7132-4598-83F4-5916A44D1B58}" dt="2022-04-09T18:26:36.602" v="326" actId="20577"/>
          <ac:spMkLst>
            <pc:docMk/>
            <pc:sldMk cId="4044127609" sldId="339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6:37.874" v="327" actId="478"/>
          <ac:spMkLst>
            <pc:docMk/>
            <pc:sldMk cId="4044127609" sldId="339"/>
            <ac:spMk id="12" creationId="{159896EA-168D-4CF4-AC85-9BA71A5E5BE1}"/>
          </ac:spMkLst>
        </pc:spChg>
        <pc:spChg chg="add del mod">
          <ac:chgData name="Tegischer Lukas" userId="f78daebb-0565-485c-bd0e-1cd035e796ff" providerId="ADAL" clId="{81F624BE-7132-4598-83F4-5916A44D1B58}" dt="2022-04-09T18:26:49.221" v="331" actId="478"/>
          <ac:spMkLst>
            <pc:docMk/>
            <pc:sldMk cId="4044127609" sldId="339"/>
            <ac:spMk id="13" creationId="{8AABFA55-DAB6-4194-80DB-8C061EED93AE}"/>
          </ac:spMkLst>
        </pc:spChg>
        <pc:spChg chg="add mod">
          <ac:chgData name="Tegischer Lukas" userId="f78daebb-0565-485c-bd0e-1cd035e796ff" providerId="ADAL" clId="{81F624BE-7132-4598-83F4-5916A44D1B58}" dt="2022-04-09T18:27:01.515" v="336" actId="1076"/>
          <ac:spMkLst>
            <pc:docMk/>
            <pc:sldMk cId="4044127609" sldId="339"/>
            <ac:spMk id="15" creationId="{D55C9161-284A-439C-BE02-21BCB497C502}"/>
          </ac:spMkLst>
        </pc:spChg>
        <pc:picChg chg="mod">
          <ac:chgData name="Tegischer Lukas" userId="f78daebb-0565-485c-bd0e-1cd035e796ff" providerId="ADAL" clId="{81F624BE-7132-4598-83F4-5916A44D1B58}" dt="2022-04-09T18:26:32.043" v="324" actId="1076"/>
          <ac:picMkLst>
            <pc:docMk/>
            <pc:sldMk cId="4044127609" sldId="339"/>
            <ac:picMk id="5" creationId="{499F7062-62CB-44F7-B09A-A287DB0CFAB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7:54.827" v="355" actId="1076"/>
        <pc:sldMkLst>
          <pc:docMk/>
          <pc:sldMk cId="1241005478" sldId="340"/>
        </pc:sldMkLst>
        <pc:spChg chg="add mod">
          <ac:chgData name="Tegischer Lukas" userId="f78daebb-0565-485c-bd0e-1cd035e796ff" providerId="ADAL" clId="{81F624BE-7132-4598-83F4-5916A44D1B58}" dt="2022-04-09T18:27:26.932" v="344" actId="14100"/>
          <ac:spMkLst>
            <pc:docMk/>
            <pc:sldMk cId="1241005478" sldId="340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7:54.827" v="355" actId="1076"/>
          <ac:spMkLst>
            <pc:docMk/>
            <pc:sldMk cId="1241005478" sldId="340"/>
            <ac:spMk id="9" creationId="{C0D8A7C2-59F4-41AB-ACC8-BA6F9BD5EA69}"/>
          </ac:spMkLst>
        </pc:spChg>
        <pc:spChg chg="del">
          <ac:chgData name="Tegischer Lukas" userId="f78daebb-0565-485c-bd0e-1cd035e796ff" providerId="ADAL" clId="{81F624BE-7132-4598-83F4-5916A44D1B58}" dt="2022-04-09T18:27:18.378" v="339" actId="478"/>
          <ac:spMkLst>
            <pc:docMk/>
            <pc:sldMk cId="1241005478" sldId="340"/>
            <ac:spMk id="11" creationId="{7DB57A5F-584F-48C0-A038-8ACCB0C132E0}"/>
          </ac:spMkLst>
        </pc:spChg>
        <pc:spChg chg="del">
          <ac:chgData name="Tegischer Lukas" userId="f78daebb-0565-485c-bd0e-1cd035e796ff" providerId="ADAL" clId="{81F624BE-7132-4598-83F4-5916A44D1B58}" dt="2022-04-09T18:27:17.722" v="338" actId="478"/>
          <ac:spMkLst>
            <pc:docMk/>
            <pc:sldMk cId="1241005478" sldId="340"/>
            <ac:spMk id="15" creationId="{D55C9161-284A-439C-BE02-21BCB497C502}"/>
          </ac:spMkLst>
        </pc:spChg>
        <pc:picChg chg="del">
          <ac:chgData name="Tegischer Lukas" userId="f78daebb-0565-485c-bd0e-1cd035e796ff" providerId="ADAL" clId="{81F624BE-7132-4598-83F4-5916A44D1B58}" dt="2022-04-09T18:27:18.708" v="340" actId="478"/>
          <ac:picMkLst>
            <pc:docMk/>
            <pc:sldMk cId="1241005478" sldId="340"/>
            <ac:picMk id="5" creationId="{499F7062-62CB-44F7-B09A-A287DB0CFAB5}"/>
          </ac:picMkLst>
        </pc:picChg>
        <pc:picChg chg="add mod">
          <ac:chgData name="Tegischer Lukas" userId="f78daebb-0565-485c-bd0e-1cd035e796ff" providerId="ADAL" clId="{81F624BE-7132-4598-83F4-5916A44D1B58}" dt="2022-04-09T18:27:51.483" v="354" actId="1076"/>
          <ac:picMkLst>
            <pc:docMk/>
            <pc:sldMk cId="1241005478" sldId="340"/>
            <ac:picMk id="10" creationId="{51B6D860-9E74-44AD-AD1D-7AE85374EF95}"/>
          </ac:picMkLst>
        </pc:picChg>
      </pc:sldChg>
      <pc:sldChg chg="addSp delSp modSp add mod">
        <pc:chgData name="Tegischer Lukas" userId="f78daebb-0565-485c-bd0e-1cd035e796ff" providerId="ADAL" clId="{81F624BE-7132-4598-83F4-5916A44D1B58}" dt="2022-04-09T18:28:52.811" v="372" actId="1076"/>
        <pc:sldMkLst>
          <pc:docMk/>
          <pc:sldMk cId="3206806269" sldId="341"/>
        </pc:sldMkLst>
        <pc:spChg chg="del">
          <ac:chgData name="Tegischer Lukas" userId="f78daebb-0565-485c-bd0e-1cd035e796ff" providerId="ADAL" clId="{81F624BE-7132-4598-83F4-5916A44D1B58}" dt="2022-04-09T18:28:17.849" v="358" actId="478"/>
          <ac:spMkLst>
            <pc:docMk/>
            <pc:sldMk cId="3206806269" sldId="341"/>
            <ac:spMk id="7" creationId="{49B1BCB1-F92B-4A31-B341-FFA53759BBD0}"/>
          </ac:spMkLst>
        </pc:spChg>
        <pc:spChg chg="add mod">
          <ac:chgData name="Tegischer Lukas" userId="f78daebb-0565-485c-bd0e-1cd035e796ff" providerId="ADAL" clId="{81F624BE-7132-4598-83F4-5916A44D1B58}" dt="2022-04-09T18:28:32.723" v="366" actId="1076"/>
          <ac:spMkLst>
            <pc:docMk/>
            <pc:sldMk cId="3206806269" sldId="341"/>
            <ac:spMk id="8" creationId="{2758B67A-5AA7-4AF4-BE96-3694EDFA620F}"/>
          </ac:spMkLst>
        </pc:spChg>
        <pc:spChg chg="del">
          <ac:chgData name="Tegischer Lukas" userId="f78daebb-0565-485c-bd0e-1cd035e796ff" providerId="ADAL" clId="{81F624BE-7132-4598-83F4-5916A44D1B58}" dt="2022-04-09T18:28:18.805" v="359" actId="478"/>
          <ac:spMkLst>
            <pc:docMk/>
            <pc:sldMk cId="3206806269" sldId="341"/>
            <ac:spMk id="9" creationId="{C0D8A7C2-59F4-41AB-ACC8-BA6F9BD5EA69}"/>
          </ac:spMkLst>
        </pc:spChg>
        <pc:spChg chg="add mod">
          <ac:chgData name="Tegischer Lukas" userId="f78daebb-0565-485c-bd0e-1cd035e796ff" providerId="ADAL" clId="{81F624BE-7132-4598-83F4-5916A44D1B58}" dt="2022-04-09T18:28:52.811" v="372" actId="1076"/>
          <ac:spMkLst>
            <pc:docMk/>
            <pc:sldMk cId="3206806269" sldId="341"/>
            <ac:spMk id="11" creationId="{0668F7DC-0F4E-422A-ADFE-CDB98AC12108}"/>
          </ac:spMkLst>
        </pc:spChg>
        <pc:picChg chg="del mod">
          <ac:chgData name="Tegischer Lukas" userId="f78daebb-0565-485c-bd0e-1cd035e796ff" providerId="ADAL" clId="{81F624BE-7132-4598-83F4-5916A44D1B58}" dt="2022-04-09T18:28:19.306" v="361" actId="478"/>
          <ac:picMkLst>
            <pc:docMk/>
            <pc:sldMk cId="3206806269" sldId="341"/>
            <ac:picMk id="10" creationId="{51B6D860-9E74-44AD-AD1D-7AE85374EF95}"/>
          </ac:picMkLst>
        </pc:picChg>
      </pc:sldChg>
    </pc:docChg>
  </pc:docChgLst>
  <pc:docChgLst>
    <pc:chgData name="Tegischer Lukas" userId="f78daebb-0565-485c-bd0e-1cd035e796ff" providerId="ADAL" clId="{C33CC444-376C-4722-81F4-B4F1BC8036C0}"/>
    <pc:docChg chg="custSel delSld modSld">
      <pc:chgData name="Tegischer Lukas" userId="f78daebb-0565-485c-bd0e-1cd035e796ff" providerId="ADAL" clId="{C33CC444-376C-4722-81F4-B4F1BC8036C0}" dt="2022-11-04T15:38:25.236" v="3" actId="47"/>
      <pc:docMkLst>
        <pc:docMk/>
      </pc:docMkLst>
      <pc:sldChg chg="delSp mod delAnim">
        <pc:chgData name="Tegischer Lukas" userId="f78daebb-0565-485c-bd0e-1cd035e796ff" providerId="ADAL" clId="{C33CC444-376C-4722-81F4-B4F1BC8036C0}" dt="2022-11-04T15:38:21.156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C33CC444-376C-4722-81F4-B4F1BC8036C0}" dt="2022-11-04T15:38:21.156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C33CC444-376C-4722-81F4-B4F1BC8036C0}" dt="2022-11-04T15:38:20.33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C33CC444-376C-4722-81F4-B4F1BC8036C0}" dt="2022-11-04T15:38:25.236" v="3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C33CC444-376C-4722-81F4-B4F1BC8036C0}" dt="2022-11-04T15:38:22.278" v="2" actId="478"/>
        <pc:sldMkLst>
          <pc:docMk/>
          <pc:sldMk cId="3423285669" sldId="334"/>
        </pc:sldMkLst>
        <pc:picChg chg="del">
          <ac:chgData name="Tegischer Lukas" userId="f78daebb-0565-485c-bd0e-1cd035e796ff" providerId="ADAL" clId="{C33CC444-376C-4722-81F4-B4F1BC8036C0}" dt="2022-11-04T15:38:22.278" v="2" actId="478"/>
          <ac:picMkLst>
            <pc:docMk/>
            <pc:sldMk cId="3423285669" sldId="33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18B020DC-615C-4636-8130-CED719A48623}"/>
    <pc:docChg chg="undo custSel addSld delSld modSld">
      <pc:chgData name="Tegischer Lukas" userId="f78daebb-0565-485c-bd0e-1cd035e796ff" providerId="ADAL" clId="{18B020DC-615C-4636-8130-CED719A48623}" dt="2022-04-16T20:35:31.456" v="351" actId="20577"/>
      <pc:docMkLst>
        <pc:docMk/>
      </pc:docMkLst>
      <pc:sldChg chg="modSp mod">
        <pc:chgData name="Tegischer Lukas" userId="f78daebb-0565-485c-bd0e-1cd035e796ff" providerId="ADAL" clId="{18B020DC-615C-4636-8130-CED719A48623}" dt="2022-04-09T18:44:03.008" v="34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8B020DC-615C-4636-8130-CED719A48623}" dt="2022-04-09T18:44:03.008" v="34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8B020DC-615C-4636-8130-CED719A48623}" dt="2022-04-09T18:42:05.182" v="292"/>
        <pc:sldMkLst>
          <pc:docMk/>
          <pc:sldMk cId="4044127609" sldId="339"/>
        </pc:sldMkLst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" creationId="{C54378F2-4405-4BC1-8717-F6CF1A35F757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3" creationId="{DA3348BF-2504-4ADC-A0B6-CCBCFADCEB3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5" creationId="{A5976689-E8CA-42E4-8247-E0C35DCFBF29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6" creationId="{2737494C-B74C-4130-8F7D-8766ECB18868}"/>
          </ac:spMkLst>
        </pc:spChg>
        <pc:spChg chg="del">
          <ac:chgData name="Tegischer Lukas" userId="f78daebb-0565-485c-bd0e-1cd035e796ff" providerId="ADAL" clId="{18B020DC-615C-4636-8130-CED719A48623}" dt="2022-04-09T18:36:46.313" v="39" actId="478"/>
          <ac:spMkLst>
            <pc:docMk/>
            <pc:sldMk cId="4044127609" sldId="339"/>
            <ac:spMk id="7" creationId="{6AEB3B91-34FE-453F-8502-8F1617B51B66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8" creationId="{B651AD70-5CFA-4622-9364-A38627259062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9" creationId="{5F4792B4-D0D3-483A-B5DC-1B05CE5969D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1" creationId="{E5E46A4F-0945-4658-9F54-D8300DA2174B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2" creationId="{D423588E-33A5-4529-B66B-B93A2265EDBF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8" creationId="{8BF0A1BD-369D-455C-8D7B-B949F8B7857D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19" creationId="{6A670332-03EC-4D11-A3D4-936ABCB871BC}"/>
          </ac:spMkLst>
        </pc:spChg>
        <pc:spChg chg="add del">
          <ac:chgData name="Tegischer Lukas" userId="f78daebb-0565-485c-bd0e-1cd035e796ff" providerId="ADAL" clId="{18B020DC-615C-4636-8130-CED719A48623}" dt="2022-04-09T18:36:59.968" v="41"/>
          <ac:spMkLst>
            <pc:docMk/>
            <pc:sldMk cId="4044127609" sldId="339"/>
            <ac:spMk id="20" creationId="{04B5FCAB-EDA0-40E4-8E85-F49E50DC08E8}"/>
          </ac:spMkLst>
        </pc:spChg>
        <pc:spChg chg="add mod">
          <ac:chgData name="Tegischer Lukas" userId="f78daebb-0565-485c-bd0e-1cd035e796ff" providerId="ADAL" clId="{18B020DC-615C-4636-8130-CED719A48623}" dt="2022-04-09T18:37:34.177" v="52" actId="20577"/>
          <ac:spMkLst>
            <pc:docMk/>
            <pc:sldMk cId="4044127609" sldId="339"/>
            <ac:spMk id="24" creationId="{8647B893-C846-4542-867D-93C409AC516B}"/>
          </ac:spMkLst>
        </pc:spChg>
        <pc:spChg chg="add mod">
          <ac:chgData name="Tegischer Lukas" userId="f78daebb-0565-485c-bd0e-1cd035e796ff" providerId="ADAL" clId="{18B020DC-615C-4636-8130-CED719A48623}" dt="2022-04-09T18:37:58.473" v="59" actId="1076"/>
          <ac:spMkLst>
            <pc:docMk/>
            <pc:sldMk cId="4044127609" sldId="339"/>
            <ac:spMk id="26" creationId="{221C2129-92D2-428F-923C-105687DBA1BE}"/>
          </ac:spMkLst>
        </pc:spChg>
        <pc:spChg chg="add mod">
          <ac:chgData name="Tegischer Lukas" userId="f78daebb-0565-485c-bd0e-1cd035e796ff" providerId="ADAL" clId="{18B020DC-615C-4636-8130-CED719A48623}" dt="2022-04-09T18:39:28.906" v="112" actId="1076"/>
          <ac:spMkLst>
            <pc:docMk/>
            <pc:sldMk cId="4044127609" sldId="339"/>
            <ac:spMk id="27" creationId="{B79D257B-7192-4288-A336-6CBE6A787115}"/>
          </ac:spMkLst>
        </pc:spChg>
        <pc:picChg chg="del">
          <ac:chgData name="Tegischer Lukas" userId="f78daebb-0565-485c-bd0e-1cd035e796ff" providerId="ADAL" clId="{18B020DC-615C-4636-8130-CED719A48623}" dt="2022-04-09T18:37:52.577" v="58" actId="478"/>
          <ac:picMkLst>
            <pc:docMk/>
            <pc:sldMk cId="4044127609" sldId="339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8B020DC-615C-4636-8130-CED719A48623}" dt="2022-04-09T18:42:01.689" v="291" actId="1076"/>
          <ac:picMkLst>
            <pc:docMk/>
            <pc:sldMk cId="4044127609" sldId="339"/>
            <ac:picMk id="22" creationId="{CD2DAD98-EE83-46AE-903A-FEDB7D1CBAB6}"/>
          </ac:picMkLst>
        </pc:picChg>
        <pc:cxnChg chg="del">
          <ac:chgData name="Tegischer Lukas" userId="f78daebb-0565-485c-bd0e-1cd035e796ff" providerId="ADAL" clId="{18B020DC-615C-4636-8130-CED719A48623}" dt="2022-04-09T18:37:14.169" v="46" actId="478"/>
          <ac:cxnSpMkLst>
            <pc:docMk/>
            <pc:sldMk cId="4044127609" sldId="339"/>
            <ac:cxnSpMk id="4" creationId="{FA45B92E-2D06-44A7-B5E9-2413DC8C4771}"/>
          </ac:cxnSpMkLst>
        </pc:cxnChg>
        <pc:cxnChg chg="del">
          <ac:chgData name="Tegischer Lukas" userId="f78daebb-0565-485c-bd0e-1cd035e796ff" providerId="ADAL" clId="{18B020DC-615C-4636-8130-CED719A48623}" dt="2022-04-09T18:37:12.934" v="44" actId="478"/>
          <ac:cxnSpMkLst>
            <pc:docMk/>
            <pc:sldMk cId="4044127609" sldId="339"/>
            <ac:cxnSpMk id="10" creationId="{F9965C5A-CE25-4ABD-8A82-1BB4E5808A4F}"/>
          </ac:cxnSpMkLst>
        </pc:cxnChg>
        <pc:cxnChg chg="del">
          <ac:chgData name="Tegischer Lukas" userId="f78daebb-0565-485c-bd0e-1cd035e796ff" providerId="ADAL" clId="{18B020DC-615C-4636-8130-CED719A48623}" dt="2022-04-09T18:37:13.537" v="45" actId="478"/>
          <ac:cxnSpMkLst>
            <pc:docMk/>
            <pc:sldMk cId="4044127609" sldId="339"/>
            <ac:cxnSpMk id="13" creationId="{429CFC3B-0015-493E-955D-90ACD418F952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5" creationId="{64B13476-1748-49BB-A35A-0A5908DB5D79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6" creationId="{EEF698E0-ACB9-429C-994C-2AE46A052D56}"/>
          </ac:cxnSpMkLst>
        </pc:cxnChg>
        <pc:cxnChg chg="add del">
          <ac:chgData name="Tegischer Lukas" userId="f78daebb-0565-485c-bd0e-1cd035e796ff" providerId="ADAL" clId="{18B020DC-615C-4636-8130-CED719A48623}" dt="2022-04-09T18:36:59.968" v="41"/>
          <ac:cxnSpMkLst>
            <pc:docMk/>
            <pc:sldMk cId="4044127609" sldId="339"/>
            <ac:cxnSpMk id="17" creationId="{7763BCAF-7EA9-40F7-9527-926E229BCE7B}"/>
          </ac:cxnSpMkLst>
        </pc:cxnChg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206806269" sldId="341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3691997002" sldId="342"/>
        </pc:sldMkLst>
      </pc:sldChg>
      <pc:sldChg chg="del">
        <pc:chgData name="Tegischer Lukas" userId="f78daebb-0565-485c-bd0e-1cd035e796ff" providerId="ADAL" clId="{18B020DC-615C-4636-8130-CED719A48623}" dt="2022-04-09T18:44:33.606" v="349" actId="47"/>
        <pc:sldMkLst>
          <pc:docMk/>
          <pc:sldMk cId="50998951" sldId="343"/>
        </pc:sldMkLst>
      </pc:sldChg>
      <pc:sldChg chg="delSp modSp add mod">
        <pc:chgData name="Tegischer Lukas" userId="f78daebb-0565-485c-bd0e-1cd035e796ff" providerId="ADAL" clId="{18B020DC-615C-4636-8130-CED719A48623}" dt="2022-04-09T18:43:35.513" v="344" actId="20577"/>
        <pc:sldMkLst>
          <pc:docMk/>
          <pc:sldMk cId="531050047" sldId="344"/>
        </pc:sldMkLst>
        <pc:spChg chg="del">
          <ac:chgData name="Tegischer Lukas" userId="f78daebb-0565-485c-bd0e-1cd035e796ff" providerId="ADAL" clId="{18B020DC-615C-4636-8130-CED719A48623}" dt="2022-04-09T18:38:34.949" v="66" actId="478"/>
          <ac:spMkLst>
            <pc:docMk/>
            <pc:sldMk cId="531050047" sldId="344"/>
            <ac:spMk id="24" creationId="{8647B893-C846-4542-867D-93C409AC516B}"/>
          </ac:spMkLst>
        </pc:spChg>
        <pc:spChg chg="mod">
          <ac:chgData name="Tegischer Lukas" userId="f78daebb-0565-485c-bd0e-1cd035e796ff" providerId="ADAL" clId="{18B020DC-615C-4636-8130-CED719A48623}" dt="2022-04-09T18:43:35.513" v="344" actId="20577"/>
          <ac:spMkLst>
            <pc:docMk/>
            <pc:sldMk cId="531050047" sldId="344"/>
            <ac:spMk id="26" creationId="{221C2129-92D2-428F-923C-105687DBA1BE}"/>
          </ac:spMkLst>
        </pc:spChg>
      </pc:sldChg>
      <pc:sldChg chg="add del">
        <pc:chgData name="Tegischer Lukas" userId="f78daebb-0565-485c-bd0e-1cd035e796ff" providerId="ADAL" clId="{18B020DC-615C-4636-8130-CED719A48623}" dt="2022-04-09T18:39:34.825" v="114" actId="47"/>
        <pc:sldMkLst>
          <pc:docMk/>
          <pc:sldMk cId="3689926176" sldId="345"/>
        </pc:sldMkLst>
      </pc:sldChg>
      <pc:sldChg chg="addSp delSp modSp add mod modAnim">
        <pc:chgData name="Tegischer Lukas" userId="f78daebb-0565-485c-bd0e-1cd035e796ff" providerId="ADAL" clId="{18B020DC-615C-4636-8130-CED719A48623}" dt="2022-04-16T20:35:31.456" v="351" actId="20577"/>
        <pc:sldMkLst>
          <pc:docMk/>
          <pc:sldMk cId="2960554377" sldId="346"/>
        </pc:sldMkLst>
        <pc:spChg chg="add mod">
          <ac:chgData name="Tegischer Lukas" userId="f78daebb-0565-485c-bd0e-1cd035e796ff" providerId="ADAL" clId="{18B020DC-615C-4636-8130-CED719A48623}" dt="2022-04-16T20:35:31.456" v="351" actId="20577"/>
          <ac:spMkLst>
            <pc:docMk/>
            <pc:sldMk cId="2960554377" sldId="346"/>
            <ac:spMk id="6" creationId="{E0DDE610-DCE8-444F-A625-B603A2B018FD}"/>
          </ac:spMkLst>
        </pc:spChg>
        <pc:spChg chg="add mod">
          <ac:chgData name="Tegischer Lukas" userId="f78daebb-0565-485c-bd0e-1cd035e796ff" providerId="ADAL" clId="{18B020DC-615C-4636-8130-CED719A48623}" dt="2022-04-09T18:43:07.073" v="336" actId="1076"/>
          <ac:spMkLst>
            <pc:docMk/>
            <pc:sldMk cId="2960554377" sldId="346"/>
            <ac:spMk id="7" creationId="{8FE3D5D3-37FF-4FEB-ADAD-75A4DB1B640A}"/>
          </ac:spMkLst>
        </pc:spChg>
        <pc:spChg chg="add mod">
          <ac:chgData name="Tegischer Lukas" userId="f78daebb-0565-485c-bd0e-1cd035e796ff" providerId="ADAL" clId="{18B020DC-615C-4636-8130-CED719A48623}" dt="2022-04-09T18:43:11.543" v="337" actId="1076"/>
          <ac:spMkLst>
            <pc:docMk/>
            <pc:sldMk cId="2960554377" sldId="346"/>
            <ac:spMk id="8" creationId="{3CE41C87-E478-4B05-B731-43746CDC6083}"/>
          </ac:spMkLst>
        </pc:spChg>
        <pc:spChg chg="add mod">
          <ac:chgData name="Tegischer Lukas" userId="f78daebb-0565-485c-bd0e-1cd035e796ff" providerId="ADAL" clId="{18B020DC-615C-4636-8130-CED719A48623}" dt="2022-04-09T18:42:42.129" v="324" actId="1076"/>
          <ac:spMkLst>
            <pc:docMk/>
            <pc:sldMk cId="2960554377" sldId="346"/>
            <ac:spMk id="9" creationId="{2667F245-94DA-471A-A5CA-29271981C3E5}"/>
          </ac:spMkLst>
        </pc:spChg>
        <pc:spChg chg="del">
          <ac:chgData name="Tegischer Lukas" userId="f78daebb-0565-485c-bd0e-1cd035e796ff" providerId="ADAL" clId="{18B020DC-615C-4636-8130-CED719A48623}" dt="2022-04-09T18:39:42.839" v="116" actId="478"/>
          <ac:spMkLst>
            <pc:docMk/>
            <pc:sldMk cId="2960554377" sldId="346"/>
            <ac:spMk id="24" creationId="{8647B893-C846-4542-867D-93C409AC516B}"/>
          </ac:spMkLst>
        </pc:spChg>
        <pc:spChg chg="del">
          <ac:chgData name="Tegischer Lukas" userId="f78daebb-0565-485c-bd0e-1cd035e796ff" providerId="ADAL" clId="{18B020DC-615C-4636-8130-CED719A48623}" dt="2022-04-09T18:39:42.131" v="115" actId="478"/>
          <ac:spMkLst>
            <pc:docMk/>
            <pc:sldMk cId="2960554377" sldId="346"/>
            <ac:spMk id="26" creationId="{221C2129-92D2-428F-923C-105687DBA1BE}"/>
          </ac:spMkLst>
        </pc:spChg>
        <pc:spChg chg="mod">
          <ac:chgData name="Tegischer Lukas" userId="f78daebb-0565-485c-bd0e-1cd035e796ff" providerId="ADAL" clId="{18B020DC-615C-4636-8130-CED719A48623}" dt="2022-04-09T18:41:45.601" v="274" actId="1076"/>
          <ac:spMkLst>
            <pc:docMk/>
            <pc:sldMk cId="2960554377" sldId="346"/>
            <ac:spMk id="27" creationId="{B79D257B-7192-4288-A336-6CBE6A787115}"/>
          </ac:spMkLst>
        </pc:spChg>
        <pc:picChg chg="mod">
          <ac:chgData name="Tegischer Lukas" userId="f78daebb-0565-485c-bd0e-1cd035e796ff" providerId="ADAL" clId="{18B020DC-615C-4636-8130-CED719A48623}" dt="2022-04-09T18:43:03.369" v="335" actId="1076"/>
          <ac:picMkLst>
            <pc:docMk/>
            <pc:sldMk cId="2960554377" sldId="346"/>
            <ac:picMk id="22" creationId="{CD2DAD98-EE83-46AE-903A-FEDB7D1CBAB6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5589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3388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736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52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Satz des Pythagoras</a:t>
            </a:r>
            <a:b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Anwendungen: Physik (Geschwindigkeit 1)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2187429" y="728010"/>
            <a:ext cx="38692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WH: Satz des Pythagoras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84AD774-74D5-4C29-AB3B-837607BF6928}"/>
                  </a:ext>
                </a:extLst>
              </p:cNvPr>
              <p:cNvSpPr txBox="1"/>
              <p:nvPr/>
            </p:nvSpPr>
            <p:spPr>
              <a:xfrm>
                <a:off x="761209" y="1754724"/>
                <a:ext cx="6721642" cy="15932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u="sng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In jedem rechtwinkligen Dreieck gilt: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Die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Summe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Katheten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gleich dem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Quadrat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Hypotenuse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𝐾𝑎𝑡h𝑒𝑡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𝐾𝑎𝑡h𝑒𝑡</m:t>
                      </m:r>
                      <m:sSup>
                        <m:sSupPr>
                          <m:ctrlPr>
                            <a:rPr lang="de-AT" sz="20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𝐻𝑦𝑝𝑜𝑡𝑒𝑛𝑢𝑠𝑒</m:t>
                      </m:r>
                      <m:r>
                        <a:rPr lang="de-AT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²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484AD774-74D5-4C29-AB3B-837607BF69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209" y="1754724"/>
                <a:ext cx="6721642" cy="1593257"/>
              </a:xfrm>
              <a:prstGeom prst="rect">
                <a:avLst/>
              </a:prstGeom>
              <a:blipFill>
                <a:blip r:embed="rId4"/>
                <a:stretch>
                  <a:fillRect l="-725" t="-1916" r="-453" b="-42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96EEBDEE-92CA-4101-87CD-24B520FAA81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3594" t="20979" r="47494" b="42835"/>
          <a:stretch/>
        </p:blipFill>
        <p:spPr bwMode="auto">
          <a:xfrm>
            <a:off x="7781925" y="555689"/>
            <a:ext cx="2686288" cy="33411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CDEADD24-88E3-4C35-BFFA-DF2285856BDC}"/>
              </a:ext>
            </a:extLst>
          </p:cNvPr>
          <p:cNvSpPr txBox="1"/>
          <p:nvPr/>
        </p:nvSpPr>
        <p:spPr>
          <a:xfrm>
            <a:off x="1447404" y="4880736"/>
            <a:ext cx="9297191" cy="73449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Sind zwei Seitenlängen eines rechtwinkligen Dreiecks bekannt, kannst du mit Hilfe des Satz des Pythagoras die Länge der fehlenden Seite bestimmen.</a:t>
            </a:r>
            <a:endParaRPr lang="de-AT" sz="2000" dirty="0"/>
          </a:p>
        </p:txBody>
      </p:sp>
    </p:spTree>
    <p:extLst>
      <p:ext uri="{BB962C8B-B14F-4D97-AF65-F5344CB8AC3E}">
        <p14:creationId xmlns:p14="http://schemas.microsoft.com/office/powerpoint/2010/main" val="342328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 21">
            <a:extLst>
              <a:ext uri="{FF2B5EF4-FFF2-40B4-BE49-F238E27FC236}">
                <a16:creationId xmlns:a16="http://schemas.microsoft.com/office/drawing/2014/main" id="{CD2DAD98-EE83-46AE-903A-FEDB7D1CB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8050" y="3810000"/>
            <a:ext cx="4610100" cy="2962275"/>
          </a:xfrm>
          <a:prstGeom prst="rect">
            <a:avLst/>
          </a:prstGeom>
        </p:spPr>
      </p:pic>
      <p:sp>
        <p:nvSpPr>
          <p:cNvPr id="24" name="Textfeld 23">
            <a:extLst>
              <a:ext uri="{FF2B5EF4-FFF2-40B4-BE49-F238E27FC236}">
                <a16:creationId xmlns:a16="http://schemas.microsoft.com/office/drawing/2014/main" id="{8647B893-C846-4542-867D-93C409AC516B}"/>
              </a:ext>
            </a:extLst>
          </p:cNvPr>
          <p:cNvSpPr txBox="1"/>
          <p:nvPr/>
        </p:nvSpPr>
        <p:spPr>
          <a:xfrm>
            <a:off x="457199" y="343289"/>
            <a:ext cx="101822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 von Punkt A mit dem Auto nach Punkt B zu kommen, gibt es zwei Möglichkeiten.</a:t>
            </a:r>
            <a:endParaRPr lang="de-AT" dirty="0"/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221C2129-92D2-428F-923C-105687DBA1BE}"/>
              </a:ext>
            </a:extLst>
          </p:cNvPr>
          <p:cNvSpPr txBox="1"/>
          <p:nvPr/>
        </p:nvSpPr>
        <p:spPr>
          <a:xfrm>
            <a:off x="457199" y="875320"/>
            <a:ext cx="11239500" cy="1575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Vereinfacht kann dieses Straßennetz mit Hilfe eines rechtwinkligen Dreiecks dargestellt werden. Entlang der Katheten führt eine </a:t>
            </a:r>
            <a:r>
              <a:rPr lang="de-AT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Autobahn</a:t>
            </a:r>
            <a:r>
              <a:rPr lang="de-AT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(130 km/h). Auf dem direkten Weg entlang der Hypotenuse führt eine </a:t>
            </a:r>
            <a:r>
              <a:rPr lang="de-AT" sz="18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Landesstraße</a:t>
            </a:r>
            <a:r>
              <a:rPr lang="de-AT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(100 km/h).</a:t>
            </a:r>
          </a:p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Welche Straße sollte man wählen, wenn man schnellstmöglich von Punkt A nach Punkt B kommen möchte? Begründe rechnerisch, wenn man davon ausgeht, dass man konstant mit der Höchstgeschwindigkeit fährt.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B79D257B-7192-4288-A336-6CBE6A787115}"/>
              </a:ext>
            </a:extLst>
          </p:cNvPr>
          <p:cNvSpPr txBox="1"/>
          <p:nvPr/>
        </p:nvSpPr>
        <p:spPr>
          <a:xfrm>
            <a:off x="457199" y="2737359"/>
            <a:ext cx="2982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Schritt 1: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Länge der Autobahn</a:t>
            </a:r>
          </a:p>
        </p:txBody>
      </p:sp>
    </p:spTree>
    <p:extLst>
      <p:ext uri="{BB962C8B-B14F-4D97-AF65-F5344CB8AC3E}">
        <p14:creationId xmlns:p14="http://schemas.microsoft.com/office/powerpoint/2010/main" val="404412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 21">
            <a:extLst>
              <a:ext uri="{FF2B5EF4-FFF2-40B4-BE49-F238E27FC236}">
                <a16:creationId xmlns:a16="http://schemas.microsoft.com/office/drawing/2014/main" id="{CD2DAD98-EE83-46AE-903A-FEDB7D1CB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8630" y="275152"/>
            <a:ext cx="4610100" cy="2962275"/>
          </a:xfrm>
          <a:prstGeom prst="rect">
            <a:avLst/>
          </a:prstGeom>
        </p:spPr>
      </p:pic>
      <p:sp>
        <p:nvSpPr>
          <p:cNvPr id="27" name="Textfeld 26">
            <a:extLst>
              <a:ext uri="{FF2B5EF4-FFF2-40B4-BE49-F238E27FC236}">
                <a16:creationId xmlns:a16="http://schemas.microsoft.com/office/drawing/2014/main" id="{B79D257B-7192-4288-A336-6CBE6A787115}"/>
              </a:ext>
            </a:extLst>
          </p:cNvPr>
          <p:cNvSpPr txBox="1"/>
          <p:nvPr/>
        </p:nvSpPr>
        <p:spPr>
          <a:xfrm>
            <a:off x="419099" y="403734"/>
            <a:ext cx="2069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Schritt 2: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Fahrdauer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E0DDE610-DCE8-444F-A625-B603A2B018FD}"/>
                  </a:ext>
                </a:extLst>
              </p:cNvPr>
              <p:cNvSpPr txBox="1"/>
              <p:nvPr/>
            </p:nvSpPr>
            <p:spPr>
              <a:xfrm>
                <a:off x="4628387" y="266700"/>
                <a:ext cx="2935226" cy="1193532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20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Geschwindigkeit</m:t>
                      </m:r>
                      <m:r>
                        <a:rPr lang="de-AT" sz="20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=</m:t>
                      </m:r>
                      <m:f>
                        <m:fPr>
                          <m:ctrlPr>
                            <a:rPr lang="de-AT" sz="200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AT" sz="20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Weg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AT" sz="20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Zeit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latin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de-AT" sz="20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v</m:t>
                      </m:r>
                      <m:r>
                        <a:rPr lang="de-AT" sz="20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de-AT" sz="20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s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de-AT" sz="2000" b="0" i="0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t</m:t>
                          </m:r>
                        </m:den>
                      </m:f>
                      <m:r>
                        <a:rPr lang="de-AT" sz="2000" b="0" i="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E0DDE610-DCE8-444F-A625-B603A2B018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387" y="266700"/>
                <a:ext cx="2935226" cy="11935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8FE3D5D3-37FF-4FEB-ADAD-75A4DB1B640A}"/>
              </a:ext>
            </a:extLst>
          </p:cNvPr>
          <p:cNvSpPr txBox="1"/>
          <p:nvPr/>
        </p:nvSpPr>
        <p:spPr>
          <a:xfrm>
            <a:off x="419099" y="2678664"/>
            <a:ext cx="2852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2.2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Bestimmung der Einheit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CE41C87-E478-4B05-B731-43746CDC6083}"/>
              </a:ext>
            </a:extLst>
          </p:cNvPr>
          <p:cNvSpPr txBox="1"/>
          <p:nvPr/>
        </p:nvSpPr>
        <p:spPr>
          <a:xfrm>
            <a:off x="419099" y="3661888"/>
            <a:ext cx="309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2.3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Bestimmung der Fahrdauer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2667F245-94DA-471A-A5CA-29271981C3E5}"/>
              </a:ext>
            </a:extLst>
          </p:cNvPr>
          <p:cNvSpPr txBox="1"/>
          <p:nvPr/>
        </p:nvSpPr>
        <p:spPr>
          <a:xfrm>
            <a:off x="419137" y="1386958"/>
            <a:ext cx="2653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2.1 </a:t>
            </a: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Umformen auf die Zeit</a:t>
            </a:r>
          </a:p>
        </p:txBody>
      </p:sp>
    </p:spTree>
    <p:extLst>
      <p:ext uri="{BB962C8B-B14F-4D97-AF65-F5344CB8AC3E}">
        <p14:creationId xmlns:p14="http://schemas.microsoft.com/office/powerpoint/2010/main" val="2960554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 21">
            <a:extLst>
              <a:ext uri="{FF2B5EF4-FFF2-40B4-BE49-F238E27FC236}">
                <a16:creationId xmlns:a16="http://schemas.microsoft.com/office/drawing/2014/main" id="{CD2DAD98-EE83-46AE-903A-FEDB7D1CB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6175" y="3895725"/>
            <a:ext cx="4610100" cy="2962275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221C2129-92D2-428F-923C-105687DBA1BE}"/>
              </a:ext>
            </a:extLst>
          </p:cNvPr>
          <p:cNvSpPr txBox="1"/>
          <p:nvPr/>
        </p:nvSpPr>
        <p:spPr>
          <a:xfrm>
            <a:off x="476250" y="237145"/>
            <a:ext cx="11239500" cy="1295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000"/>
              </a:spcAft>
              <a:buFont typeface="+mj-lt"/>
              <a:buAutoNum type="alphaLcPeriod" startAt="2"/>
            </a:pP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 Spritpreise sind im März 2022 enorm angestiegen. Auf welcher Strecke muss man weniger zahlen, wenn ein Liter Diesel 2,09 € kostet? Der Verbrauch bei 100 km/h beträgt 4,8 Liter pro 100 km. Der Verbrauch bei 130 km/h beträgt 6,8 Liter pro 100km.</a:t>
            </a:r>
          </a:p>
        </p:txBody>
      </p:sp>
    </p:spTree>
    <p:extLst>
      <p:ext uri="{BB962C8B-B14F-4D97-AF65-F5344CB8AC3E}">
        <p14:creationId xmlns:p14="http://schemas.microsoft.com/office/powerpoint/2010/main" val="531050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249</Words>
  <Application>Microsoft Office PowerPoint</Application>
  <PresentationFormat>Breitbild</PresentationFormat>
  <Paragraphs>18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Satz des Pythagoras Anwendungen: Physik (Geschwindigkeit 1)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111</cp:revision>
  <dcterms:created xsi:type="dcterms:W3CDTF">2020-04-09T06:13:57Z</dcterms:created>
  <dcterms:modified xsi:type="dcterms:W3CDTF">2022-11-04T15:38:25Z</dcterms:modified>
</cp:coreProperties>
</file>