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7" r:id="rId3"/>
    <p:sldId id="300" r:id="rId4"/>
    <p:sldId id="304" r:id="rId5"/>
    <p:sldId id="305" r:id="rId6"/>
    <p:sldId id="306" r:id="rId7"/>
    <p:sldId id="29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76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3645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und Normierte Form - Überblick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485776" y="3686175"/>
            <a:ext cx="11268074" cy="303327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42528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und Normierte Form</a:t>
            </a:r>
            <a:endParaRPr lang="de-AT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8AA5FA9-EE37-4FBC-965D-1D9D6F46252C}"/>
                  </a:ext>
                </a:extLst>
              </p:cNvPr>
              <p:cNvSpPr/>
              <p:nvPr/>
            </p:nvSpPr>
            <p:spPr>
              <a:xfrm>
                <a:off x="1808573" y="2331613"/>
                <a:ext cx="779995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40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Allgemeine Form:</a:t>
                </a:r>
                <a:r>
                  <a:rPr lang="de-AT" sz="4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4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de-A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4000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4000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40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de-AT" sz="4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4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AT" sz="4000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de-AT" sz="40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8AA5FA9-EE37-4FBC-965D-1D9D6F4625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573" y="2331613"/>
                <a:ext cx="7799956" cy="707886"/>
              </a:xfrm>
              <a:prstGeom prst="rect">
                <a:avLst/>
              </a:prstGeom>
              <a:blipFill>
                <a:blip r:embed="rId4"/>
                <a:stretch>
                  <a:fillRect l="-2815" t="-14530" b="-358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CA9B946-F308-4F54-A211-83B87B2A7948}"/>
                  </a:ext>
                </a:extLst>
              </p:cNvPr>
              <p:cNvSpPr/>
              <p:nvPr/>
            </p:nvSpPr>
            <p:spPr>
              <a:xfrm>
                <a:off x="1194181" y="3429000"/>
                <a:ext cx="536839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40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Normierte Form (</a:t>
                </a:r>
                <a14:m>
                  <m:oMath xmlns:m="http://schemas.openxmlformats.org/officeDocument/2006/math">
                    <m:r>
                      <a:rPr lang="de-AT" sz="4000" i="1" u="sng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4000" i="1" u="sng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=1</m:t>
                    </m:r>
                  </m:oMath>
                </a14:m>
                <a:r>
                  <a:rPr lang="de-AT" sz="400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):</a:t>
                </a:r>
                <a:endParaRPr lang="de-AT" sz="40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ECA9B946-F308-4F54-A211-83B87B2A79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181" y="3429000"/>
                <a:ext cx="5368393" cy="707886"/>
              </a:xfrm>
              <a:prstGeom prst="rect">
                <a:avLst/>
              </a:prstGeom>
              <a:blipFill>
                <a:blip r:embed="rId5"/>
                <a:stretch>
                  <a:fillRect l="-4086" t="-14655" r="-2838" b="-36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432A875-6F75-4F9B-83A2-10A3C6FD08AF}"/>
                  </a:ext>
                </a:extLst>
              </p:cNvPr>
              <p:cNvSpPr txBox="1"/>
              <p:nvPr/>
            </p:nvSpPr>
            <p:spPr>
              <a:xfrm>
                <a:off x="6791325" y="3475166"/>
                <a:ext cx="373076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4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𝑝𝑥</m:t>
                      </m:r>
                      <m:r>
                        <a:rPr lang="de-AT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AT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4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432A875-6F75-4F9B-83A2-10A3C6FD0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5" y="3475166"/>
                <a:ext cx="3730765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103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9C7A72E-710D-4DCF-A01A-FE7C8067507B}"/>
                  </a:ext>
                </a:extLst>
              </p:cNvPr>
              <p:cNvSpPr/>
              <p:nvPr/>
            </p:nvSpPr>
            <p:spPr>
              <a:xfrm>
                <a:off x="428625" y="568158"/>
                <a:ext cx="10287000" cy="4214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ist die 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32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−16=0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Forme die Gleichung auf die normierte Form um.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9C7A72E-710D-4DCF-A01A-FE7C806750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568158"/>
                <a:ext cx="10287000" cy="421462"/>
              </a:xfrm>
              <a:prstGeom prst="rect">
                <a:avLst/>
              </a:prstGeom>
              <a:blipFill>
                <a:blip r:embed="rId4"/>
                <a:stretch>
                  <a:fillRect l="-474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326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989620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Allgemeine Form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(Überblick)</a:t>
                </a:r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989620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3047997" y="1943992"/>
                <a:ext cx="6096000" cy="16514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8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</a:t>
                </a:r>
                <a:endParaRPr lang="de-AT" sz="36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8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8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8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8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943992"/>
                <a:ext cx="6096000" cy="1651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2617641" y="4191338"/>
                <a:ext cx="6956713" cy="750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             </m:t>
                          </m:r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641" y="4191338"/>
                <a:ext cx="6956713" cy="750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Normierte Form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(Überblick)</a:t>
                </a:r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4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Große Lösungsformel (a=1)</a:t>
                </a:r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86161619-E050-4DD9-AE63-71296AD79C82}"/>
              </a:ext>
            </a:extLst>
          </p:cNvPr>
          <p:cNvSpPr/>
          <p:nvPr/>
        </p:nvSpPr>
        <p:spPr>
          <a:xfrm>
            <a:off x="-16998" y="1360913"/>
            <a:ext cx="6096000" cy="10187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sz="24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Kleine Lösungsformel</a:t>
            </a:r>
            <a:endParaRPr lang="de-AT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/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/>
              <p:nvPr/>
            </p:nvSpPr>
            <p:spPr>
              <a:xfrm>
                <a:off x="5248278" y="1744640"/>
                <a:ext cx="6096000" cy="10705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de-AT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   </m:t>
                      </m:r>
                      <m:sSub>
                        <m:sSubPr>
                          <m:ctrlP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278" y="1744640"/>
                <a:ext cx="6096000" cy="10705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0C59B65-D6D8-44C2-BF4A-EFEEFC775150}"/>
              </a:ext>
            </a:extLst>
          </p:cNvPr>
          <p:cNvSpPr/>
          <p:nvPr/>
        </p:nvSpPr>
        <p:spPr>
          <a:xfrm>
            <a:off x="957568" y="3650760"/>
            <a:ext cx="741581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Ergänzung auf ein vollständiges Quadrat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61842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6" grpId="0"/>
      <p:bldP spid="3" grpId="0"/>
      <p:bldP spid="5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231</Words>
  <Application>Microsoft Office PowerPoint</Application>
  <PresentationFormat>Breitbild</PresentationFormat>
  <Paragraphs>34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Allgemeine und Normierte Form - Überblick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Diskriminante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90</cp:revision>
  <dcterms:created xsi:type="dcterms:W3CDTF">2020-04-09T06:13:57Z</dcterms:created>
  <dcterms:modified xsi:type="dcterms:W3CDTF">2021-02-03T17:08:56Z</dcterms:modified>
</cp:coreProperties>
</file>