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6" r:id="rId2"/>
    <p:sldId id="295" r:id="rId3"/>
    <p:sldId id="296" r:id="rId4"/>
    <p:sldId id="298" r:id="rId5"/>
    <p:sldId id="300" r:id="rId6"/>
    <p:sldId id="301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D93F9F-338C-4A3A-A318-1D3AFDE76E82}" v="1" dt="2022-11-04T10:51:17.7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gischer Lukas" userId="f78daebb-0565-485c-bd0e-1cd035e796ff" providerId="ADAL" clId="{68BA2EB2-21A4-4C39-8113-FC77CFA21940}"/>
    <pc:docChg chg="undo custSel addSld delSld modSld sldOrd">
      <pc:chgData name="Tegischer Lukas" userId="f78daebb-0565-485c-bd0e-1cd035e796ff" providerId="ADAL" clId="{68BA2EB2-21A4-4C39-8113-FC77CFA21940}" dt="2020-05-23T09:04:55.440" v="709" actId="1076"/>
      <pc:docMkLst>
        <pc:docMk/>
      </pc:docMkLst>
      <pc:sldChg chg="modSp">
        <pc:chgData name="Tegischer Lukas" userId="f78daebb-0565-485c-bd0e-1cd035e796ff" providerId="ADAL" clId="{68BA2EB2-21A4-4C39-8113-FC77CFA21940}" dt="2020-05-23T08:37:49.924" v="113" actId="115"/>
        <pc:sldMkLst>
          <pc:docMk/>
          <pc:sldMk cId="336392357" sldId="256"/>
        </pc:sldMkLst>
        <pc:spChg chg="mod">
          <ac:chgData name="Tegischer Lukas" userId="f78daebb-0565-485c-bd0e-1cd035e796ff" providerId="ADAL" clId="{68BA2EB2-21A4-4C39-8113-FC77CFA21940}" dt="2020-05-23T08:37:49.924" v="113" actId="115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8BA2EB2-21A4-4C39-8113-FC77CFA21940}" dt="2020-05-23T08:40:04.437" v="183"/>
        <pc:sldMkLst>
          <pc:docMk/>
          <pc:sldMk cId="4068653008" sldId="278"/>
        </pc:sldMkLst>
        <pc:spChg chg="mod">
          <ac:chgData name="Tegischer Lukas" userId="f78daebb-0565-485c-bd0e-1cd035e796ff" providerId="ADAL" clId="{68BA2EB2-21A4-4C39-8113-FC77CFA21940}" dt="2020-05-23T08:38:12.398" v="146" actId="20577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38:38.330" v="158" actId="207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5" creationId="{60E8481B-E104-4BB1-9EC9-3D090B70F1B4}"/>
          </ac:spMkLst>
        </pc:spChg>
        <pc:spChg chg="add mod">
          <ac:chgData name="Tegischer Lukas" userId="f78daebb-0565-485c-bd0e-1cd035e796ff" providerId="ADAL" clId="{68BA2EB2-21A4-4C39-8113-FC77CFA21940}" dt="2020-05-23T08:39:07.465" v="170" actId="403"/>
          <ac:spMkLst>
            <pc:docMk/>
            <pc:sldMk cId="4068653008" sldId="278"/>
            <ac:spMk id="6" creationId="{D0B9EB14-38CF-41AE-BFB4-2C549F5A4A18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7" creationId="{EAE9256D-B5DF-4E53-8848-325C0E6E44BB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9" creationId="{39C13C33-4110-4B53-865F-3135381995BB}"/>
          </ac:spMkLst>
        </pc:spChg>
        <pc:spChg chg="del">
          <ac:chgData name="Tegischer Lukas" userId="f78daebb-0565-485c-bd0e-1cd035e796ff" providerId="ADAL" clId="{68BA2EB2-21A4-4C39-8113-FC77CFA21940}" dt="2020-05-23T08:38:15.251" v="148" actId="478"/>
          <ac:spMkLst>
            <pc:docMk/>
            <pc:sldMk cId="4068653008" sldId="278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68BA2EB2-21A4-4C39-8113-FC77CFA21940}" dt="2020-05-23T08:39:45.423" v="180" actId="1076"/>
          <ac:spMkLst>
            <pc:docMk/>
            <pc:sldMk cId="4068653008" sldId="278"/>
            <ac:spMk id="11" creationId="{EB8611C7-EDBE-4D99-A00D-C2DB59BDBFC3}"/>
          </ac:spMkLst>
        </pc:spChg>
        <pc:spChg chg="add mod">
          <ac:chgData name="Tegischer Lukas" userId="f78daebb-0565-485c-bd0e-1cd035e796ff" providerId="ADAL" clId="{68BA2EB2-21A4-4C39-8113-FC77CFA21940}" dt="2020-05-23T08:39:11.073" v="171" actId="20577"/>
          <ac:spMkLst>
            <pc:docMk/>
            <pc:sldMk cId="4068653008" sldId="278"/>
            <ac:spMk id="12" creationId="{601A9FA8-ACDA-4F1D-B47F-60C54ABDBAF9}"/>
          </ac:spMkLst>
        </pc:spChg>
        <pc:picChg chg="del">
          <ac:chgData name="Tegischer Lukas" userId="f78daebb-0565-485c-bd0e-1cd035e796ff" providerId="ADAL" clId="{68BA2EB2-21A4-4C39-8113-FC77CFA21940}" dt="2020-05-23T08:38:13.757" v="147" actId="478"/>
          <ac:picMkLst>
            <pc:docMk/>
            <pc:sldMk cId="4068653008" sldId="278"/>
            <ac:picMk id="8" creationId="{E7E8DFF7-EE0A-45CF-B66B-55B4756DF225}"/>
          </ac:picMkLst>
        </pc:picChg>
      </pc:sldChg>
      <pc:sldChg chg="addSp modSp ord">
        <pc:chgData name="Tegischer Lukas" userId="f78daebb-0565-485c-bd0e-1cd035e796ff" providerId="ADAL" clId="{68BA2EB2-21A4-4C39-8113-FC77CFA21940}" dt="2020-05-23T09:04:55.440" v="709" actId="1076"/>
        <pc:sldMkLst>
          <pc:docMk/>
          <pc:sldMk cId="3932101437" sldId="291"/>
        </pc:sldMkLst>
        <pc:spChg chg="mod">
          <ac:chgData name="Tegischer Lukas" userId="f78daebb-0565-485c-bd0e-1cd035e796ff" providerId="ADAL" clId="{68BA2EB2-21A4-4C39-8113-FC77CFA21940}" dt="2020-05-23T09:03:18.520" v="645" actId="20577"/>
          <ac:spMkLst>
            <pc:docMk/>
            <pc:sldMk cId="3932101437" sldId="291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9:04:51.599" v="708" actId="1076"/>
          <ac:spMkLst>
            <pc:docMk/>
            <pc:sldMk cId="3932101437" sldId="291"/>
            <ac:spMk id="3" creationId="{7F6B21D6-1E80-4453-8E7D-7069E055C375}"/>
          </ac:spMkLst>
        </pc:spChg>
        <pc:spChg chg="add mod">
          <ac:chgData name="Tegischer Lukas" userId="f78daebb-0565-485c-bd0e-1cd035e796ff" providerId="ADAL" clId="{68BA2EB2-21A4-4C39-8113-FC77CFA21940}" dt="2020-05-23T09:04:55.440" v="709" actId="1076"/>
          <ac:spMkLst>
            <pc:docMk/>
            <pc:sldMk cId="3932101437" sldId="291"/>
            <ac:spMk id="6" creationId="{A59499F7-B534-48B6-9EB0-251AB63B6C0A}"/>
          </ac:spMkLst>
        </pc:spChg>
      </pc:sldChg>
      <pc:sldChg chg="del">
        <pc:chgData name="Tegischer Lukas" userId="f78daebb-0565-485c-bd0e-1cd035e796ff" providerId="ADAL" clId="{68BA2EB2-21A4-4C39-8113-FC77CFA21940}" dt="2020-05-23T08:45:41.104" v="362" actId="2696"/>
        <pc:sldMkLst>
          <pc:docMk/>
          <pc:sldMk cId="3227496293" sldId="292"/>
        </pc:sldMkLst>
      </pc:sldChg>
      <pc:sldChg chg="modSp ord">
        <pc:chgData name="Tegischer Lukas" userId="f78daebb-0565-485c-bd0e-1cd035e796ff" providerId="ADAL" clId="{68BA2EB2-21A4-4C39-8113-FC77CFA21940}" dt="2020-05-23T09:02:44.278" v="604" actId="20577"/>
        <pc:sldMkLst>
          <pc:docMk/>
          <pc:sldMk cId="3291215939" sldId="293"/>
        </pc:sldMkLst>
        <pc:spChg chg="mod">
          <ac:chgData name="Tegischer Lukas" userId="f78daebb-0565-485c-bd0e-1cd035e796ff" providerId="ADAL" clId="{68BA2EB2-21A4-4C39-8113-FC77CFA21940}" dt="2020-05-23T09:02:44.278" v="604" actId="20577"/>
          <ac:spMkLst>
            <pc:docMk/>
            <pc:sldMk cId="3291215939" sldId="293"/>
            <ac:spMk id="13" creationId="{7258A0A6-6712-4D8F-8C14-E702DF4F3BD8}"/>
          </ac:spMkLst>
        </pc:spChg>
      </pc:sldChg>
      <pc:sldChg chg="addSp delSp modSp add delAnim modAnim">
        <pc:chgData name="Tegischer Lukas" userId="f78daebb-0565-485c-bd0e-1cd035e796ff" providerId="ADAL" clId="{68BA2EB2-21A4-4C39-8113-FC77CFA21940}" dt="2020-05-23T08:43:38.896" v="329"/>
        <pc:sldMkLst>
          <pc:docMk/>
          <pc:sldMk cId="3281699856" sldId="294"/>
        </pc:sldMkLst>
        <pc:spChg chg="mod">
          <ac:chgData name="Tegischer Lukas" userId="f78daebb-0565-485c-bd0e-1cd035e796ff" providerId="ADAL" clId="{68BA2EB2-21A4-4C39-8113-FC77CFA21940}" dt="2020-05-23T08:41:59.390" v="259" actId="1076"/>
          <ac:spMkLst>
            <pc:docMk/>
            <pc:sldMk cId="3281699856" sldId="294"/>
            <ac:spMk id="2" creationId="{00000000-0000-0000-0000-000000000000}"/>
          </ac:spMkLst>
        </pc:spChg>
        <pc:spChg chg="mod">
          <ac:chgData name="Tegischer Lukas" userId="f78daebb-0565-485c-bd0e-1cd035e796ff" providerId="ADAL" clId="{68BA2EB2-21A4-4C39-8113-FC77CFA21940}" dt="2020-05-23T08:40:29.710" v="215" actId="1076"/>
          <ac:spMkLst>
            <pc:docMk/>
            <pc:sldMk cId="3281699856" sldId="294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0:43.344" v="218" actId="478"/>
          <ac:spMkLst>
            <pc:docMk/>
            <pc:sldMk cId="3281699856" sldId="294"/>
            <ac:spMk id="4" creationId="{F7F136DA-982B-4DD2-9FB3-0B1DFE21D11A}"/>
          </ac:spMkLst>
        </pc:spChg>
        <pc:spChg chg="add mod">
          <ac:chgData name="Tegischer Lukas" userId="f78daebb-0565-485c-bd0e-1cd035e796ff" providerId="ADAL" clId="{68BA2EB2-21A4-4C39-8113-FC77CFA21940}" dt="2020-05-23T08:41:53.630" v="258" actId="1076"/>
          <ac:spMkLst>
            <pc:docMk/>
            <pc:sldMk cId="3281699856" sldId="294"/>
            <ac:spMk id="5" creationId="{CCD91B24-F30C-458A-BA82-542B70E6F928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3T08:43:26.895" v="326" actId="478"/>
          <ac:spMkLst>
            <pc:docMk/>
            <pc:sldMk cId="3281699856" sldId="294"/>
            <ac:spMk id="7" creationId="{89201129-67C7-452E-80F0-68B4CA5FAC72}"/>
          </ac:spMkLst>
        </pc:spChg>
        <pc:spChg chg="add del mod">
          <ac:chgData name="Tegischer Lukas" userId="f78daebb-0565-485c-bd0e-1cd035e796ff" providerId="ADAL" clId="{68BA2EB2-21A4-4C39-8113-FC77CFA21940}" dt="2020-05-23T08:42:14.047" v="263" actId="478"/>
          <ac:spMkLst>
            <pc:docMk/>
            <pc:sldMk cId="3281699856" sldId="294"/>
            <ac:spMk id="8" creationId="{D55F4CBC-286D-4CC2-B59A-FC45321C5D16}"/>
          </ac:spMkLst>
        </pc:spChg>
        <pc:spChg chg="add mod">
          <ac:chgData name="Tegischer Lukas" userId="f78daebb-0565-485c-bd0e-1cd035e796ff" providerId="ADAL" clId="{68BA2EB2-21A4-4C39-8113-FC77CFA21940}" dt="2020-05-23T08:43:28.566" v="327" actId="1076"/>
          <ac:spMkLst>
            <pc:docMk/>
            <pc:sldMk cId="3281699856" sldId="294"/>
            <ac:spMk id="9" creationId="{B98BF272-E1AF-4510-8C00-89ACF6CDAA25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1" creationId="{EB8611C7-EDBE-4D99-A00D-C2DB59BDBFC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8BA2EB2-21A4-4C39-8113-FC77CFA21940}" dt="2020-05-23T08:43:30.231" v="328" actId="1076"/>
          <ac:picMkLst>
            <pc:docMk/>
            <pc:sldMk cId="3281699856" sldId="294"/>
            <ac:picMk id="13" creationId="{2E50D97D-7922-437D-B01F-035131D1C240}"/>
          </ac:picMkLst>
        </pc:picChg>
      </pc:sldChg>
      <pc:sldChg chg="addSp delSp modSp add delAnim modAnim">
        <pc:chgData name="Tegischer Lukas" userId="f78daebb-0565-485c-bd0e-1cd035e796ff" providerId="ADAL" clId="{68BA2EB2-21A4-4C39-8113-FC77CFA21940}" dt="2020-05-23T08:45:36.505" v="360"/>
        <pc:sldMkLst>
          <pc:docMk/>
          <pc:sldMk cId="1380146374" sldId="295"/>
        </pc:sldMkLst>
        <pc:spChg chg="add mod">
          <ac:chgData name="Tegischer Lukas" userId="f78daebb-0565-485c-bd0e-1cd035e796ff" providerId="ADAL" clId="{68BA2EB2-21A4-4C39-8113-FC77CFA21940}" dt="2020-05-23T08:44:42.415" v="351" actId="1076"/>
          <ac:spMkLst>
            <pc:docMk/>
            <pc:sldMk cId="1380146374" sldId="295"/>
            <ac:spMk id="4" creationId="{C78E8904-913A-4BC3-B9E9-F5318EE3EEA4}"/>
          </ac:spMkLst>
        </pc:spChg>
        <pc:spChg chg="del">
          <ac:chgData name="Tegischer Lukas" userId="f78daebb-0565-485c-bd0e-1cd035e796ff" providerId="ADAL" clId="{68BA2EB2-21A4-4C39-8113-FC77CFA21940}" dt="2020-05-23T08:43:42.860" v="330" actId="478"/>
          <ac:spMkLst>
            <pc:docMk/>
            <pc:sldMk cId="1380146374" sldId="295"/>
            <ac:spMk id="9" creationId="{B98BF272-E1AF-4510-8C00-89ACF6CDAA25}"/>
          </ac:spMkLst>
        </pc:spChg>
        <pc:spChg chg="add mod">
          <ac:chgData name="Tegischer Lukas" userId="f78daebb-0565-485c-bd0e-1cd035e796ff" providerId="ADAL" clId="{68BA2EB2-21A4-4C39-8113-FC77CFA21940}" dt="2020-05-23T08:44:49.174" v="353" actId="1076"/>
          <ac:spMkLst>
            <pc:docMk/>
            <pc:sldMk cId="1380146374" sldId="295"/>
            <ac:spMk id="10" creationId="{6173E60B-18CE-4D83-B51E-7531A5849C30}"/>
          </ac:spMkLst>
        </pc:spChg>
        <pc:picChg chg="add mod">
          <ac:chgData name="Tegischer Lukas" userId="f78daebb-0565-485c-bd0e-1cd035e796ff" providerId="ADAL" clId="{68BA2EB2-21A4-4C39-8113-FC77CFA21940}" dt="2020-05-23T08:45:00.576" v="355" actId="1582"/>
          <ac:picMkLst>
            <pc:docMk/>
            <pc:sldMk cId="1380146374" sldId="295"/>
            <ac:picMk id="11" creationId="{59FE26C9-FD65-4FE8-A531-DF17BD3E2EFC}"/>
          </ac:picMkLst>
        </pc:picChg>
        <pc:picChg chg="add mod">
          <ac:chgData name="Tegischer Lukas" userId="f78daebb-0565-485c-bd0e-1cd035e796ff" providerId="ADAL" clId="{68BA2EB2-21A4-4C39-8113-FC77CFA21940}" dt="2020-05-23T08:45:04.529" v="356" actId="1582"/>
          <ac:picMkLst>
            <pc:docMk/>
            <pc:sldMk cId="1380146374" sldId="295"/>
            <ac:picMk id="12" creationId="{D7F69E96-C00D-4B9A-A0C4-7DC2AFACB55E}"/>
          </ac:picMkLst>
        </pc:picChg>
        <pc:picChg chg="del">
          <ac:chgData name="Tegischer Lukas" userId="f78daebb-0565-485c-bd0e-1cd035e796ff" providerId="ADAL" clId="{68BA2EB2-21A4-4C39-8113-FC77CFA21940}" dt="2020-05-23T08:43:43.213" v="331" actId="478"/>
          <ac:picMkLst>
            <pc:docMk/>
            <pc:sldMk cId="1380146374" sldId="295"/>
            <ac:picMk id="13" creationId="{2E50D97D-7922-437D-B01F-035131D1C240}"/>
          </ac:picMkLst>
        </pc:picChg>
      </pc:sldChg>
      <pc:sldChg chg="addSp delSp modSp add delAnim modAnim">
        <pc:chgData name="Tegischer Lukas" userId="f78daebb-0565-485c-bd0e-1cd035e796ff" providerId="ADAL" clId="{68BA2EB2-21A4-4C39-8113-FC77CFA21940}" dt="2020-05-23T08:52:02.511" v="430" actId="1076"/>
        <pc:sldMkLst>
          <pc:docMk/>
          <pc:sldMk cId="315563444" sldId="296"/>
        </pc:sldMkLst>
        <pc:spChg chg="add del mod">
          <ac:chgData name="Tegischer Lukas" userId="f78daebb-0565-485c-bd0e-1cd035e796ff" providerId="ADAL" clId="{68BA2EB2-21A4-4C39-8113-FC77CFA21940}" dt="2020-05-23T08:46:47.261" v="396" actId="1076"/>
          <ac:spMkLst>
            <pc:docMk/>
            <pc:sldMk cId="315563444" sldId="296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4" creationId="{C78E8904-913A-4BC3-B9E9-F5318EE3EEA4}"/>
          </ac:spMkLst>
        </pc:spChg>
        <pc:spChg chg="del">
          <ac:chgData name="Tegischer Lukas" userId="f78daebb-0565-485c-bd0e-1cd035e796ff" providerId="ADAL" clId="{68BA2EB2-21A4-4C39-8113-FC77CFA21940}" dt="2020-05-23T08:46:39.474" v="393" actId="478"/>
          <ac:spMkLst>
            <pc:docMk/>
            <pc:sldMk cId="315563444" sldId="296"/>
            <ac:spMk id="5" creationId="{CCD91B24-F30C-458A-BA82-542B70E6F928}"/>
          </ac:spMkLst>
        </pc:spChg>
        <pc:spChg chg="add mod">
          <ac:chgData name="Tegischer Lukas" userId="f78daebb-0565-485c-bd0e-1cd035e796ff" providerId="ADAL" clId="{68BA2EB2-21A4-4C39-8113-FC77CFA21940}" dt="2020-05-23T08:52:02.511" v="430" actId="1076"/>
          <ac:spMkLst>
            <pc:docMk/>
            <pc:sldMk cId="315563444" sldId="296"/>
            <ac:spMk id="6" creationId="{8F629F64-2CB1-4D75-A76D-C9C6EFD83E66}"/>
          </ac:spMkLst>
        </pc:spChg>
        <pc:spChg chg="del">
          <ac:chgData name="Tegischer Lukas" userId="f78daebb-0565-485c-bd0e-1cd035e796ff" providerId="ADAL" clId="{68BA2EB2-21A4-4C39-8113-FC77CFA21940}" dt="2020-05-23T08:46:40.421" v="394" actId="478"/>
          <ac:spMkLst>
            <pc:docMk/>
            <pc:sldMk cId="315563444" sldId="296"/>
            <ac:spMk id="7" creationId="{89201129-67C7-452E-80F0-68B4CA5FAC72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10" creationId="{6173E60B-18CE-4D83-B51E-7531A5849C30}"/>
          </ac:spMkLst>
        </pc:spChg>
        <pc:picChg chg="add mod modCrop">
          <ac:chgData name="Tegischer Lukas" userId="f78daebb-0565-485c-bd0e-1cd035e796ff" providerId="ADAL" clId="{68BA2EB2-21A4-4C39-8113-FC77CFA21940}" dt="2020-05-23T08:51:28.879" v="426" actId="14100"/>
          <ac:picMkLst>
            <pc:docMk/>
            <pc:sldMk cId="315563444" sldId="296"/>
            <ac:picMk id="8" creationId="{B7D11813-F516-404F-9469-62A7B8C086D8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1" creationId="{59FE26C9-FD65-4FE8-A531-DF17BD3E2EFC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2" creationId="{D7F69E96-C00D-4B9A-A0C4-7DC2AFACB55E}"/>
          </ac:picMkLst>
        </pc:picChg>
        <pc:picChg chg="add del mod">
          <ac:chgData name="Tegischer Lukas" userId="f78daebb-0565-485c-bd0e-1cd035e796ff" providerId="ADAL" clId="{68BA2EB2-21A4-4C39-8113-FC77CFA21940}" dt="2020-05-23T08:48:10.846" v="411" actId="478"/>
          <ac:picMkLst>
            <pc:docMk/>
            <pc:sldMk cId="315563444" sldId="296"/>
            <ac:picMk id="13" creationId="{DEB172C8-25AF-4202-842B-8A8D706C7183}"/>
          </ac:picMkLst>
        </pc:picChg>
      </pc:sldChg>
      <pc:sldChg chg="modSp add modAnim">
        <pc:chgData name="Tegischer Lukas" userId="f78daebb-0565-485c-bd0e-1cd035e796ff" providerId="ADAL" clId="{68BA2EB2-21A4-4C39-8113-FC77CFA21940}" dt="2020-05-23T08:53:44.171" v="460"/>
        <pc:sldMkLst>
          <pc:docMk/>
          <pc:sldMk cId="841029462" sldId="297"/>
        </pc:sldMkLst>
        <pc:spChg chg="mod">
          <ac:chgData name="Tegischer Lukas" userId="f78daebb-0565-485c-bd0e-1cd035e796ff" providerId="ADAL" clId="{68BA2EB2-21A4-4C39-8113-FC77CFA21940}" dt="2020-05-23T08:53:25.135" v="456" actId="1076"/>
          <ac:spMkLst>
            <pc:docMk/>
            <pc:sldMk cId="841029462" sldId="297"/>
            <ac:spMk id="6" creationId="{8F629F64-2CB1-4D75-A76D-C9C6EFD83E66}"/>
          </ac:spMkLst>
        </pc:spChg>
        <pc:picChg chg="mod">
          <ac:chgData name="Tegischer Lukas" userId="f78daebb-0565-485c-bd0e-1cd035e796ff" providerId="ADAL" clId="{68BA2EB2-21A4-4C39-8113-FC77CFA21940}" dt="2020-05-23T08:53:19.518" v="455" actId="1076"/>
          <ac:picMkLst>
            <pc:docMk/>
            <pc:sldMk cId="841029462" sldId="297"/>
            <ac:picMk id="8" creationId="{B7D11813-F516-404F-9469-62A7B8C086D8}"/>
          </ac:picMkLst>
        </pc:picChg>
      </pc:sldChg>
      <pc:sldChg chg="addSp delSp modSp add delAnim modAnim">
        <pc:chgData name="Tegischer Lukas" userId="f78daebb-0565-485c-bd0e-1cd035e796ff" providerId="ADAL" clId="{68BA2EB2-21A4-4C39-8113-FC77CFA21940}" dt="2020-05-23T08:58:45.303" v="519" actId="1076"/>
        <pc:sldMkLst>
          <pc:docMk/>
          <pc:sldMk cId="2686993821" sldId="298"/>
        </pc:sldMkLst>
        <pc:spChg chg="mod">
          <ac:chgData name="Tegischer Lukas" userId="f78daebb-0565-485c-bd0e-1cd035e796ff" providerId="ADAL" clId="{68BA2EB2-21A4-4C39-8113-FC77CFA21940}" dt="2020-05-23T08:58:39.048" v="517" actId="1076"/>
          <ac:spMkLst>
            <pc:docMk/>
            <pc:sldMk cId="2686993821" sldId="29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58:41.799" v="518" actId="1076"/>
          <ac:spMkLst>
            <pc:docMk/>
            <pc:sldMk cId="2686993821" sldId="298"/>
            <ac:spMk id="4" creationId="{FBD1BA6D-8192-4C59-A206-DAD2BA6ECFE7}"/>
          </ac:spMkLst>
        </pc:spChg>
        <pc:spChg chg="del">
          <ac:chgData name="Tegischer Lukas" userId="f78daebb-0565-485c-bd0e-1cd035e796ff" providerId="ADAL" clId="{68BA2EB2-21A4-4C39-8113-FC77CFA21940}" dt="2020-05-23T08:53:53.763" v="462" actId="478"/>
          <ac:spMkLst>
            <pc:docMk/>
            <pc:sldMk cId="2686993821" sldId="298"/>
            <ac:spMk id="6" creationId="{8F629F64-2CB1-4D75-A76D-C9C6EFD83E66}"/>
          </ac:spMkLst>
        </pc:spChg>
        <pc:picChg chg="add mod modCrop">
          <ac:chgData name="Tegischer Lukas" userId="f78daebb-0565-485c-bd0e-1cd035e796ff" providerId="ADAL" clId="{68BA2EB2-21A4-4C39-8113-FC77CFA21940}" dt="2020-05-23T08:58:45.303" v="519" actId="1076"/>
          <ac:picMkLst>
            <pc:docMk/>
            <pc:sldMk cId="2686993821" sldId="298"/>
            <ac:picMk id="5" creationId="{070FED0E-4E1F-41DA-9B8B-C703A8516D2B}"/>
          </ac:picMkLst>
        </pc:picChg>
        <pc:picChg chg="del">
          <ac:chgData name="Tegischer Lukas" userId="f78daebb-0565-485c-bd0e-1cd035e796ff" providerId="ADAL" clId="{68BA2EB2-21A4-4C39-8113-FC77CFA21940}" dt="2020-05-23T08:53:54.350" v="463" actId="478"/>
          <ac:picMkLst>
            <pc:docMk/>
            <pc:sldMk cId="2686993821" sldId="298"/>
            <ac:picMk id="8" creationId="{B7D11813-F516-404F-9469-62A7B8C086D8}"/>
          </ac:picMkLst>
        </pc:picChg>
      </pc:sldChg>
      <pc:sldChg chg="addSp delSp modSp add modAnim">
        <pc:chgData name="Tegischer Lukas" userId="f78daebb-0565-485c-bd0e-1cd035e796ff" providerId="ADAL" clId="{68BA2EB2-21A4-4C39-8113-FC77CFA21940}" dt="2020-05-23T08:59:25.041" v="528"/>
        <pc:sldMkLst>
          <pc:docMk/>
          <pc:sldMk cId="3685411948" sldId="299"/>
        </pc:sldMkLst>
        <pc:spChg chg="mod">
          <ac:chgData name="Tegischer Lukas" userId="f78daebb-0565-485c-bd0e-1cd035e796ff" providerId="ADAL" clId="{68BA2EB2-21A4-4C39-8113-FC77CFA21940}" dt="2020-05-23T08:59:07.042" v="523" actId="14100"/>
          <ac:spMkLst>
            <pc:docMk/>
            <pc:sldMk cId="3685411948" sldId="299"/>
            <ac:spMk id="4" creationId="{FBD1BA6D-8192-4C59-A206-DAD2BA6ECFE7}"/>
          </ac:spMkLst>
        </pc:spChg>
        <pc:picChg chg="del">
          <ac:chgData name="Tegischer Lukas" userId="f78daebb-0565-485c-bd0e-1cd035e796ff" providerId="ADAL" clId="{68BA2EB2-21A4-4C39-8113-FC77CFA21940}" dt="2020-05-23T08:59:03.312" v="522" actId="478"/>
          <ac:picMkLst>
            <pc:docMk/>
            <pc:sldMk cId="3685411948" sldId="299"/>
            <ac:picMk id="5" creationId="{070FED0E-4E1F-41DA-9B8B-C703A8516D2B}"/>
          </ac:picMkLst>
        </pc:picChg>
        <pc:picChg chg="add mod">
          <ac:chgData name="Tegischer Lukas" userId="f78daebb-0565-485c-bd0e-1cd035e796ff" providerId="ADAL" clId="{68BA2EB2-21A4-4C39-8113-FC77CFA21940}" dt="2020-05-23T08:59:18.519" v="527" actId="1076"/>
          <ac:picMkLst>
            <pc:docMk/>
            <pc:sldMk cId="3685411948" sldId="299"/>
            <ac:picMk id="7" creationId="{64B0BD06-692B-42DB-B9CC-51CF1B75BF70}"/>
          </ac:picMkLst>
        </pc:picChg>
      </pc:sldChg>
      <pc:sldChg chg="addSp delSp modSp add delAnim modAnim">
        <pc:chgData name="Tegischer Lukas" userId="f78daebb-0565-485c-bd0e-1cd035e796ff" providerId="ADAL" clId="{68BA2EB2-21A4-4C39-8113-FC77CFA21940}" dt="2020-05-23T09:01:29.833" v="566"/>
        <pc:sldMkLst>
          <pc:docMk/>
          <pc:sldMk cId="4028912337" sldId="300"/>
        </pc:sldMkLst>
        <pc:spChg chg="del">
          <ac:chgData name="Tegischer Lukas" userId="f78daebb-0565-485c-bd0e-1cd035e796ff" providerId="ADAL" clId="{68BA2EB2-21A4-4C39-8113-FC77CFA21940}" dt="2020-05-23T08:59:42.355" v="530" actId="478"/>
          <ac:spMkLst>
            <pc:docMk/>
            <pc:sldMk cId="4028912337" sldId="300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3T09:01:17.886" v="565" actId="207"/>
          <ac:spMkLst>
            <pc:docMk/>
            <pc:sldMk cId="4028912337" sldId="300"/>
            <ac:spMk id="5" creationId="{E9BCF70E-8F1C-4A59-9562-9EBD02FA3C72}"/>
          </ac:spMkLst>
        </pc:spChg>
        <pc:picChg chg="del">
          <ac:chgData name="Tegischer Lukas" userId="f78daebb-0565-485c-bd0e-1cd035e796ff" providerId="ADAL" clId="{68BA2EB2-21A4-4C39-8113-FC77CFA21940}" dt="2020-05-23T08:59:51.423" v="532" actId="478"/>
          <ac:picMkLst>
            <pc:docMk/>
            <pc:sldMk cId="4028912337" sldId="300"/>
            <ac:picMk id="7" creationId="{64B0BD06-692B-42DB-B9CC-51CF1B75BF70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8" creationId="{894C1F0B-C1B6-48D8-BC0A-C1CC2910BB75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9" creationId="{79689970-ED8B-4690-9B06-0EB0F6747E2C}"/>
          </ac:picMkLst>
        </pc:picChg>
      </pc:sldChg>
      <pc:sldChg chg="addSp delSp modSp add delAnim">
        <pc:chgData name="Tegischer Lukas" userId="f78daebb-0565-485c-bd0e-1cd035e796ff" providerId="ADAL" clId="{68BA2EB2-21A4-4C39-8113-FC77CFA21940}" dt="2020-05-23T09:02:06.637" v="579" actId="5793"/>
        <pc:sldMkLst>
          <pc:docMk/>
          <pc:sldMk cId="3816203970" sldId="301"/>
        </pc:sldMkLst>
        <pc:spChg chg="add mod">
          <ac:chgData name="Tegischer Lukas" userId="f78daebb-0565-485c-bd0e-1cd035e796ff" providerId="ADAL" clId="{68BA2EB2-21A4-4C39-8113-FC77CFA21940}" dt="2020-05-23T09:02:06.637" v="579" actId="5793"/>
          <ac:spMkLst>
            <pc:docMk/>
            <pc:sldMk cId="3816203970" sldId="301"/>
            <ac:spMk id="4" creationId="{2E9D5C20-0B6A-4463-A844-9184CF0EAA5A}"/>
          </ac:spMkLst>
        </pc:spChg>
        <pc:spChg chg="del">
          <ac:chgData name="Tegischer Lukas" userId="f78daebb-0565-485c-bd0e-1cd035e796ff" providerId="ADAL" clId="{68BA2EB2-21A4-4C39-8113-FC77CFA21940}" dt="2020-05-23T09:01:44.647" v="569" actId="478"/>
          <ac:spMkLst>
            <pc:docMk/>
            <pc:sldMk cId="3816203970" sldId="301"/>
            <ac:spMk id="5" creationId="{E9BCF70E-8F1C-4A59-9562-9EBD02FA3C72}"/>
          </ac:spMkLst>
        </pc:sp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8" creationId="{894C1F0B-C1B6-48D8-BC0A-C1CC2910BB75}"/>
          </ac:picMkLst>
        </pc:pic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9" creationId="{79689970-ED8B-4690-9B06-0EB0F6747E2C}"/>
          </ac:picMkLst>
        </pc:picChg>
      </pc:sldChg>
    </pc:docChg>
  </pc:docChgLst>
  <pc:docChgLst>
    <pc:chgData name="Tegischer Lukas" userId="f78daebb-0565-485c-bd0e-1cd035e796ff" providerId="ADAL" clId="{8C78FEA4-6197-4554-A91F-0878BBCAD36B}"/>
    <pc:docChg chg="modSld">
      <pc:chgData name="Tegischer Lukas" userId="f78daebb-0565-485c-bd0e-1cd035e796ff" providerId="ADAL" clId="{8C78FEA4-6197-4554-A91F-0878BBCAD36B}" dt="2020-05-23T11:03:30.139" v="13" actId="20577"/>
      <pc:docMkLst>
        <pc:docMk/>
      </pc:docMkLst>
      <pc:sldChg chg="modSp">
        <pc:chgData name="Tegischer Lukas" userId="f78daebb-0565-485c-bd0e-1cd035e796ff" providerId="ADAL" clId="{8C78FEA4-6197-4554-A91F-0878BBCAD36B}" dt="2020-05-23T11:03:30.139" v="13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8C78FEA4-6197-4554-A91F-0878BBCAD36B}" dt="2020-05-23T11:03:30.139" v="13" actId="20577"/>
          <ac:spMkLst>
            <pc:docMk/>
            <pc:sldMk cId="336392357" sldId="256"/>
            <ac:spMk id="2" creationId="{00000000-0000-0000-0000-000000000000}"/>
          </ac:spMkLst>
        </pc:spChg>
      </pc:sldChg>
    </pc:docChg>
  </pc:docChgLst>
  <pc:docChgLst>
    <pc:chgData name="Tegischer Lukas" userId="f78daebb-0565-485c-bd0e-1cd035e796ff" providerId="ADAL" clId="{ED296E01-8719-4717-8B35-1E2D148D50BC}"/>
    <pc:docChg chg="undo custSel delSld modSld">
      <pc:chgData name="Tegischer Lukas" userId="f78daebb-0565-485c-bd0e-1cd035e796ff" providerId="ADAL" clId="{ED296E01-8719-4717-8B35-1E2D148D50BC}" dt="2020-05-23T12:08:03.449" v="377" actId="20577"/>
      <pc:docMkLst>
        <pc:docMk/>
      </pc:docMkLst>
      <pc:sldChg chg="modSp">
        <pc:chgData name="Tegischer Lukas" userId="f78daebb-0565-485c-bd0e-1cd035e796ff" providerId="ADAL" clId="{ED296E01-8719-4717-8B35-1E2D148D50BC}" dt="2020-05-23T11:09:14.367" v="0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ED296E01-8719-4717-8B35-1E2D148D50BC}" dt="2020-05-23T11:09:14.367" v="0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modSp">
        <pc:chgData name="Tegischer Lukas" userId="f78daebb-0565-485c-bd0e-1cd035e796ff" providerId="ADAL" clId="{ED296E01-8719-4717-8B35-1E2D148D50BC}" dt="2020-05-23T11:10:53.427" v="27" actId="20577"/>
        <pc:sldMkLst>
          <pc:docMk/>
          <pc:sldMk cId="4068653008" sldId="278"/>
        </pc:sldMkLst>
        <pc:spChg chg="mod">
          <ac:chgData name="Tegischer Lukas" userId="f78daebb-0565-485c-bd0e-1cd035e796ff" providerId="ADAL" clId="{ED296E01-8719-4717-8B35-1E2D148D50BC}" dt="2020-05-23T11:10:53.427" v="27" actId="20577"/>
          <ac:spMkLst>
            <pc:docMk/>
            <pc:sldMk cId="4068653008" sldId="278"/>
            <ac:spMk id="3" creationId="{00000000-0000-0000-0000-000000000000}"/>
          </ac:spMkLst>
        </pc:spChg>
        <pc:spChg chg="mod">
          <ac:chgData name="Tegischer Lukas" userId="f78daebb-0565-485c-bd0e-1cd035e796ff" providerId="ADAL" clId="{ED296E01-8719-4717-8B35-1E2D148D50BC}" dt="2020-05-23T11:09:20.645" v="1" actId="1076"/>
          <ac:spMkLst>
            <pc:docMk/>
            <pc:sldMk cId="4068653008" sldId="278"/>
            <ac:spMk id="11" creationId="{EB8611C7-EDBE-4D99-A00D-C2DB59BDBFC3}"/>
          </ac:spMkLst>
        </pc:spChg>
      </pc:sldChg>
      <pc:sldChg chg="modSp">
        <pc:chgData name="Tegischer Lukas" userId="f78daebb-0565-485c-bd0e-1cd035e796ff" providerId="ADAL" clId="{ED296E01-8719-4717-8B35-1E2D148D50BC}" dt="2020-05-23T12:08:03.449" v="377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ED296E01-8719-4717-8B35-1E2D148D50BC}" dt="2020-05-23T12:07:57.622" v="362" actId="20577"/>
          <ac:spMkLst>
            <pc:docMk/>
            <pc:sldMk cId="3932101437" sldId="291"/>
            <ac:spMk id="3" creationId="{7F6B21D6-1E80-4453-8E7D-7069E055C375}"/>
          </ac:spMkLst>
        </pc:spChg>
        <pc:spChg chg="mod">
          <ac:chgData name="Tegischer Lukas" userId="f78daebb-0565-485c-bd0e-1cd035e796ff" providerId="ADAL" clId="{ED296E01-8719-4717-8B35-1E2D148D50BC}" dt="2020-05-23T12:08:03.449" v="377" actId="20577"/>
          <ac:spMkLst>
            <pc:docMk/>
            <pc:sldMk cId="3932101437" sldId="291"/>
            <ac:spMk id="6" creationId="{A59499F7-B534-48B6-9EB0-251AB63B6C0A}"/>
          </ac:spMkLst>
        </pc:spChg>
      </pc:sldChg>
      <pc:sldChg chg="modSp modTransition">
        <pc:chgData name="Tegischer Lukas" userId="f78daebb-0565-485c-bd0e-1cd035e796ff" providerId="ADAL" clId="{ED296E01-8719-4717-8B35-1E2D148D50BC}" dt="2020-05-23T12:04:37.548" v="359"/>
        <pc:sldMkLst>
          <pc:docMk/>
          <pc:sldMk cId="3291215939" sldId="293"/>
        </pc:sldMkLst>
        <pc:spChg chg="mod">
          <ac:chgData name="Tegischer Lukas" userId="f78daebb-0565-485c-bd0e-1cd035e796ff" providerId="ADAL" clId="{ED296E01-8719-4717-8B35-1E2D148D50BC}" dt="2020-05-23T12:04:01.698" v="357" actId="20577"/>
          <ac:spMkLst>
            <pc:docMk/>
            <pc:sldMk cId="3291215939" sldId="293"/>
            <ac:spMk id="13" creationId="{7258A0A6-6712-4D8F-8C14-E702DF4F3BD8}"/>
          </ac:spMkLst>
        </pc:spChg>
      </pc:sldChg>
      <pc:sldChg chg="delSp modSp del delAnim">
        <pc:chgData name="Tegischer Lukas" userId="f78daebb-0565-485c-bd0e-1cd035e796ff" providerId="ADAL" clId="{ED296E01-8719-4717-8B35-1E2D148D50BC}" dt="2020-05-23T11:09:43.352" v="7" actId="2696"/>
        <pc:sldMkLst>
          <pc:docMk/>
          <pc:sldMk cId="3281699856" sldId="294"/>
        </pc:sldMkLst>
        <pc:spChg chg="mod">
          <ac:chgData name="Tegischer Lukas" userId="f78daebb-0565-485c-bd0e-1cd035e796ff" providerId="ADAL" clId="{ED296E01-8719-4717-8B35-1E2D148D50BC}" dt="2020-05-23T11:09:38.515" v="6" actId="1076"/>
          <ac:spMkLst>
            <pc:docMk/>
            <pc:sldMk cId="3281699856" sldId="294"/>
            <ac:spMk id="2" creationId="{00000000-0000-0000-0000-000000000000}"/>
          </ac:spMkLst>
        </pc:spChg>
        <pc:spChg chg="del">
          <ac:chgData name="Tegischer Lukas" userId="f78daebb-0565-485c-bd0e-1cd035e796ff" providerId="ADAL" clId="{ED296E01-8719-4717-8B35-1E2D148D50BC}" dt="2020-05-23T11:09:30.529" v="4" actId="478"/>
          <ac:spMkLst>
            <pc:docMk/>
            <pc:sldMk cId="3281699856" sldId="294"/>
            <ac:spMk id="5" creationId="{CCD91B24-F30C-458A-BA82-542B70E6F928}"/>
          </ac:spMkLst>
        </pc:spChg>
        <pc:spChg chg="del">
          <ac:chgData name="Tegischer Lukas" userId="f78daebb-0565-485c-bd0e-1cd035e796ff" providerId="ADAL" clId="{ED296E01-8719-4717-8B35-1E2D148D50BC}" dt="2020-05-23T11:09:26.247" v="3" actId="478"/>
          <ac:spMkLst>
            <pc:docMk/>
            <pc:sldMk cId="3281699856" sldId="294"/>
            <ac:spMk id="9" creationId="{B98BF272-E1AF-4510-8C00-89ACF6CDAA25}"/>
          </ac:spMkLst>
        </pc:spChg>
        <pc:picChg chg="del">
          <ac:chgData name="Tegischer Lukas" userId="f78daebb-0565-485c-bd0e-1cd035e796ff" providerId="ADAL" clId="{ED296E01-8719-4717-8B35-1E2D148D50BC}" dt="2020-05-23T11:09:24.867" v="2" actId="478"/>
          <ac:picMkLst>
            <pc:docMk/>
            <pc:sldMk cId="3281699856" sldId="294"/>
            <ac:picMk id="13" creationId="{2E50D97D-7922-437D-B01F-035131D1C240}"/>
          </ac:picMkLst>
        </pc:picChg>
      </pc:sldChg>
      <pc:sldChg chg="addSp delSp modSp modTransition delAnim modAnim">
        <pc:chgData name="Tegischer Lukas" userId="f78daebb-0565-485c-bd0e-1cd035e796ff" providerId="ADAL" clId="{ED296E01-8719-4717-8B35-1E2D148D50BC}" dt="2020-05-23T12:04:37.548" v="359"/>
        <pc:sldMkLst>
          <pc:docMk/>
          <pc:sldMk cId="1380146374" sldId="295"/>
        </pc:sldMkLst>
        <pc:spChg chg="mod">
          <ac:chgData name="Tegischer Lukas" userId="f78daebb-0565-485c-bd0e-1cd035e796ff" providerId="ADAL" clId="{ED296E01-8719-4717-8B35-1E2D148D50BC}" dt="2020-05-23T11:09:52.340" v="11" actId="1076"/>
          <ac:spMkLst>
            <pc:docMk/>
            <pc:sldMk cId="1380146374" sldId="295"/>
            <ac:spMk id="2" creationId="{00000000-0000-0000-0000-000000000000}"/>
          </ac:spMkLst>
        </pc:spChg>
        <pc:spChg chg="mod">
          <ac:chgData name="Tegischer Lukas" userId="f78daebb-0565-485c-bd0e-1cd035e796ff" providerId="ADAL" clId="{ED296E01-8719-4717-8B35-1E2D148D50BC}" dt="2020-05-23T11:10:58.095" v="28" actId="20577"/>
          <ac:spMkLst>
            <pc:docMk/>
            <pc:sldMk cId="1380146374" sldId="295"/>
            <ac:spMk id="3" creationId="{00000000-0000-0000-0000-000000000000}"/>
          </ac:spMkLst>
        </pc:spChg>
        <pc:spChg chg="mod">
          <ac:chgData name="Tegischer Lukas" userId="f78daebb-0565-485c-bd0e-1cd035e796ff" providerId="ADAL" clId="{ED296E01-8719-4717-8B35-1E2D148D50BC}" dt="2020-05-23T11:10:12.988" v="19" actId="1076"/>
          <ac:spMkLst>
            <pc:docMk/>
            <pc:sldMk cId="1380146374" sldId="295"/>
            <ac:spMk id="4" creationId="{C78E8904-913A-4BC3-B9E9-F5318EE3EEA4}"/>
          </ac:spMkLst>
        </pc:spChg>
        <pc:spChg chg="del">
          <ac:chgData name="Tegischer Lukas" userId="f78daebb-0565-485c-bd0e-1cd035e796ff" providerId="ADAL" clId="{ED296E01-8719-4717-8B35-1E2D148D50BC}" dt="2020-05-23T11:09:45.674" v="8" actId="478"/>
          <ac:spMkLst>
            <pc:docMk/>
            <pc:sldMk cId="1380146374" sldId="295"/>
            <ac:spMk id="5" creationId="{CCD91B24-F30C-458A-BA82-542B70E6F928}"/>
          </ac:spMkLst>
        </pc:spChg>
        <pc:spChg chg="add mod">
          <ac:chgData name="Tegischer Lukas" userId="f78daebb-0565-485c-bd0e-1cd035e796ff" providerId="ADAL" clId="{ED296E01-8719-4717-8B35-1E2D148D50BC}" dt="2020-05-23T11:15:48.706" v="159" actId="20577"/>
          <ac:spMkLst>
            <pc:docMk/>
            <pc:sldMk cId="1380146374" sldId="295"/>
            <ac:spMk id="6" creationId="{6C9A6540-FA15-4AE2-B290-A5370212F9F4}"/>
          </ac:spMkLst>
        </pc:spChg>
        <pc:picChg chg="del">
          <ac:chgData name="Tegischer Lukas" userId="f78daebb-0565-485c-bd0e-1cd035e796ff" providerId="ADAL" clId="{ED296E01-8719-4717-8B35-1E2D148D50BC}" dt="2020-05-23T11:09:54.162" v="12" actId="478"/>
          <ac:picMkLst>
            <pc:docMk/>
            <pc:sldMk cId="1380146374" sldId="295"/>
            <ac:picMk id="11" creationId="{59FE26C9-FD65-4FE8-A531-DF17BD3E2EFC}"/>
          </ac:picMkLst>
        </pc:picChg>
        <pc:picChg chg="del">
          <ac:chgData name="Tegischer Lukas" userId="f78daebb-0565-485c-bd0e-1cd035e796ff" providerId="ADAL" clId="{ED296E01-8719-4717-8B35-1E2D148D50BC}" dt="2020-05-23T11:09:54.422" v="13" actId="478"/>
          <ac:picMkLst>
            <pc:docMk/>
            <pc:sldMk cId="1380146374" sldId="295"/>
            <ac:picMk id="12" creationId="{D7F69E96-C00D-4B9A-A0C4-7DC2AFACB55E}"/>
          </ac:picMkLst>
        </pc:picChg>
        <pc:picChg chg="add mod">
          <ac:chgData name="Tegischer Lukas" userId="f78daebb-0565-485c-bd0e-1cd035e796ff" providerId="ADAL" clId="{ED296E01-8719-4717-8B35-1E2D148D50BC}" dt="2020-05-23T11:10:18.216" v="20" actId="1582"/>
          <ac:picMkLst>
            <pc:docMk/>
            <pc:sldMk cId="1380146374" sldId="295"/>
            <ac:picMk id="13" creationId="{A9FC7925-FBCF-401A-A7DE-307416B31D56}"/>
          </ac:picMkLst>
        </pc:picChg>
        <pc:picChg chg="add mod">
          <ac:chgData name="Tegischer Lukas" userId="f78daebb-0565-485c-bd0e-1cd035e796ff" providerId="ADAL" clId="{ED296E01-8719-4717-8B35-1E2D148D50BC}" dt="2020-05-23T11:10:41.620" v="25" actId="1582"/>
          <ac:picMkLst>
            <pc:docMk/>
            <pc:sldMk cId="1380146374" sldId="295"/>
            <ac:picMk id="15" creationId="{53A75980-A36C-4D0A-A4B1-7B5ECA8EA776}"/>
          </ac:picMkLst>
        </pc:picChg>
      </pc:sldChg>
      <pc:sldChg chg="addSp delSp modSp modTransition modAnim">
        <pc:chgData name="Tegischer Lukas" userId="f78daebb-0565-485c-bd0e-1cd035e796ff" providerId="ADAL" clId="{ED296E01-8719-4717-8B35-1E2D148D50BC}" dt="2020-05-23T12:04:37.548" v="359"/>
        <pc:sldMkLst>
          <pc:docMk/>
          <pc:sldMk cId="315563444" sldId="296"/>
        </pc:sldMkLst>
        <pc:spChg chg="mod">
          <ac:chgData name="Tegischer Lukas" userId="f78daebb-0565-485c-bd0e-1cd035e796ff" providerId="ADAL" clId="{ED296E01-8719-4717-8B35-1E2D148D50BC}" dt="2020-05-23T11:10:49.849" v="26" actId="20577"/>
          <ac:spMkLst>
            <pc:docMk/>
            <pc:sldMk cId="315563444" sldId="296"/>
            <ac:spMk id="2" creationId="{00000000-0000-0000-0000-000000000000}"/>
          </ac:spMkLst>
        </pc:spChg>
        <pc:spChg chg="mod">
          <ac:chgData name="Tegischer Lukas" userId="f78daebb-0565-485c-bd0e-1cd035e796ff" providerId="ADAL" clId="{ED296E01-8719-4717-8B35-1E2D148D50BC}" dt="2020-05-23T11:11:00.904" v="29" actId="20577"/>
          <ac:spMkLst>
            <pc:docMk/>
            <pc:sldMk cId="315563444" sldId="296"/>
            <ac:spMk id="3" creationId="{00000000-0000-0000-0000-000000000000}"/>
          </ac:spMkLst>
        </pc:spChg>
        <pc:spChg chg="mod">
          <ac:chgData name="Tegischer Lukas" userId="f78daebb-0565-485c-bd0e-1cd035e796ff" providerId="ADAL" clId="{ED296E01-8719-4717-8B35-1E2D148D50BC}" dt="2020-05-23T11:24:55.007" v="289" actId="5793"/>
          <ac:spMkLst>
            <pc:docMk/>
            <pc:sldMk cId="315563444" sldId="296"/>
            <ac:spMk id="6" creationId="{8F629F64-2CB1-4D75-A76D-C9C6EFD83E66}"/>
          </ac:spMkLst>
        </pc:spChg>
        <pc:picChg chg="add mod modCrop">
          <ac:chgData name="Tegischer Lukas" userId="f78daebb-0565-485c-bd0e-1cd035e796ff" providerId="ADAL" clId="{ED296E01-8719-4717-8B35-1E2D148D50BC}" dt="2020-05-23T11:13:38.657" v="71" actId="1582"/>
          <ac:picMkLst>
            <pc:docMk/>
            <pc:sldMk cId="315563444" sldId="296"/>
            <ac:picMk id="4" creationId="{8FD82A60-0794-406F-84CF-22AD84ECC218}"/>
          </ac:picMkLst>
        </pc:picChg>
        <pc:picChg chg="del">
          <ac:chgData name="Tegischer Lukas" userId="f78daebb-0565-485c-bd0e-1cd035e796ff" providerId="ADAL" clId="{ED296E01-8719-4717-8B35-1E2D148D50BC}" dt="2020-05-23T11:12:17.204" v="57" actId="478"/>
          <ac:picMkLst>
            <pc:docMk/>
            <pc:sldMk cId="315563444" sldId="296"/>
            <ac:picMk id="8" creationId="{B7D11813-F516-404F-9469-62A7B8C086D8}"/>
          </ac:picMkLst>
        </pc:picChg>
      </pc:sldChg>
      <pc:sldChg chg="del">
        <pc:chgData name="Tegischer Lukas" userId="f78daebb-0565-485c-bd0e-1cd035e796ff" providerId="ADAL" clId="{ED296E01-8719-4717-8B35-1E2D148D50BC}" dt="2020-05-23T11:16:10.937" v="161" actId="2696"/>
        <pc:sldMkLst>
          <pc:docMk/>
          <pc:sldMk cId="841029462" sldId="297"/>
        </pc:sldMkLst>
      </pc:sldChg>
      <pc:sldChg chg="addSp delSp modSp modTransition delAnim modAnim">
        <pc:chgData name="Tegischer Lukas" userId="f78daebb-0565-485c-bd0e-1cd035e796ff" providerId="ADAL" clId="{ED296E01-8719-4717-8B35-1E2D148D50BC}" dt="2020-05-23T12:04:37.548" v="359"/>
        <pc:sldMkLst>
          <pc:docMk/>
          <pc:sldMk cId="2686993821" sldId="298"/>
        </pc:sldMkLst>
        <pc:spChg chg="mod">
          <ac:chgData name="Tegischer Lukas" userId="f78daebb-0565-485c-bd0e-1cd035e796ff" providerId="ADAL" clId="{ED296E01-8719-4717-8B35-1E2D148D50BC}" dt="2020-05-23T11:16:19.320" v="162" actId="20577"/>
          <ac:spMkLst>
            <pc:docMk/>
            <pc:sldMk cId="2686993821" sldId="298"/>
            <ac:spMk id="2" creationId="{00000000-0000-0000-0000-000000000000}"/>
          </ac:spMkLst>
        </pc:spChg>
        <pc:spChg chg="mod">
          <ac:chgData name="Tegischer Lukas" userId="f78daebb-0565-485c-bd0e-1cd035e796ff" providerId="ADAL" clId="{ED296E01-8719-4717-8B35-1E2D148D50BC}" dt="2020-05-23T11:23:50.672" v="270" actId="20577"/>
          <ac:spMkLst>
            <pc:docMk/>
            <pc:sldMk cId="2686993821" sldId="298"/>
            <ac:spMk id="3" creationId="{00000000-0000-0000-0000-000000000000}"/>
          </ac:spMkLst>
        </pc:spChg>
        <pc:spChg chg="mod">
          <ac:chgData name="Tegischer Lukas" userId="f78daebb-0565-485c-bd0e-1cd035e796ff" providerId="ADAL" clId="{ED296E01-8719-4717-8B35-1E2D148D50BC}" dt="2020-05-23T11:16:43.939" v="177" actId="20577"/>
          <ac:spMkLst>
            <pc:docMk/>
            <pc:sldMk cId="2686993821" sldId="298"/>
            <ac:spMk id="4" creationId="{FBD1BA6D-8192-4C59-A206-DAD2BA6ECFE7}"/>
          </ac:spMkLst>
        </pc:spChg>
        <pc:spChg chg="add mod">
          <ac:chgData name="Tegischer Lukas" userId="f78daebb-0565-485c-bd0e-1cd035e796ff" providerId="ADAL" clId="{ED296E01-8719-4717-8B35-1E2D148D50BC}" dt="2020-05-23T11:56:45.918" v="309" actId="1076"/>
          <ac:spMkLst>
            <pc:docMk/>
            <pc:sldMk cId="2686993821" sldId="298"/>
            <ac:spMk id="6" creationId="{6412F2D7-25A1-4CAA-B5DB-973B79300161}"/>
          </ac:spMkLst>
        </pc:spChg>
        <pc:spChg chg="add mod">
          <ac:chgData name="Tegischer Lukas" userId="f78daebb-0565-485c-bd0e-1cd035e796ff" providerId="ADAL" clId="{ED296E01-8719-4717-8B35-1E2D148D50BC}" dt="2020-05-23T11:23:31.644" v="268" actId="1076"/>
          <ac:spMkLst>
            <pc:docMk/>
            <pc:sldMk cId="2686993821" sldId="298"/>
            <ac:spMk id="9" creationId="{380D8CCC-0827-4403-B41E-28F5EC0776F0}"/>
          </ac:spMkLst>
        </pc:spChg>
        <pc:spChg chg="add mod">
          <ac:chgData name="Tegischer Lukas" userId="f78daebb-0565-485c-bd0e-1cd035e796ff" providerId="ADAL" clId="{ED296E01-8719-4717-8B35-1E2D148D50BC}" dt="2020-05-23T11:23:28.941" v="267" actId="1076"/>
          <ac:spMkLst>
            <pc:docMk/>
            <pc:sldMk cId="2686993821" sldId="298"/>
            <ac:spMk id="11" creationId="{358FF010-7297-4073-AB9C-7F12CD4BFD87}"/>
          </ac:spMkLst>
        </pc:spChg>
        <pc:spChg chg="add mod">
          <ac:chgData name="Tegischer Lukas" userId="f78daebb-0565-485c-bd0e-1cd035e796ff" providerId="ADAL" clId="{ED296E01-8719-4717-8B35-1E2D148D50BC}" dt="2020-05-23T11:23:04.103" v="257" actId="1076"/>
          <ac:spMkLst>
            <pc:docMk/>
            <pc:sldMk cId="2686993821" sldId="298"/>
            <ac:spMk id="12" creationId="{4D25EC40-79B3-4F63-BD46-2E7A9745989E}"/>
          </ac:spMkLst>
        </pc:spChg>
        <pc:spChg chg="add mod">
          <ac:chgData name="Tegischer Lukas" userId="f78daebb-0565-485c-bd0e-1cd035e796ff" providerId="ADAL" clId="{ED296E01-8719-4717-8B35-1E2D148D50BC}" dt="2020-05-23T11:23:36.445" v="269" actId="1076"/>
          <ac:spMkLst>
            <pc:docMk/>
            <pc:sldMk cId="2686993821" sldId="298"/>
            <ac:spMk id="13" creationId="{A1679159-E496-4122-9AD6-231011323217}"/>
          </ac:spMkLst>
        </pc:spChg>
        <pc:picChg chg="del mod">
          <ac:chgData name="Tegischer Lukas" userId="f78daebb-0565-485c-bd0e-1cd035e796ff" providerId="ADAL" clId="{ED296E01-8719-4717-8B35-1E2D148D50BC}" dt="2020-05-23T11:16:44.673" v="179" actId="478"/>
          <ac:picMkLst>
            <pc:docMk/>
            <pc:sldMk cId="2686993821" sldId="298"/>
            <ac:picMk id="5" creationId="{070FED0E-4E1F-41DA-9B8B-C703A8516D2B}"/>
          </ac:picMkLst>
        </pc:picChg>
        <pc:picChg chg="add mod modCrop">
          <ac:chgData name="Tegischer Lukas" userId="f78daebb-0565-485c-bd0e-1cd035e796ff" providerId="ADAL" clId="{ED296E01-8719-4717-8B35-1E2D148D50BC}" dt="2020-05-23T11:25:28.645" v="301" actId="14100"/>
          <ac:picMkLst>
            <pc:docMk/>
            <pc:sldMk cId="2686993821" sldId="298"/>
            <ac:picMk id="8" creationId="{79402EC3-DCFB-4912-AD52-8653B2772244}"/>
          </ac:picMkLst>
        </pc:picChg>
      </pc:sldChg>
      <pc:sldChg chg="modSp del">
        <pc:chgData name="Tegischer Lukas" userId="f78daebb-0565-485c-bd0e-1cd035e796ff" providerId="ADAL" clId="{ED296E01-8719-4717-8B35-1E2D148D50BC}" dt="2020-05-23T11:25:49.052" v="304" actId="2696"/>
        <pc:sldMkLst>
          <pc:docMk/>
          <pc:sldMk cId="3685411948" sldId="299"/>
        </pc:sldMkLst>
        <pc:spChg chg="mod">
          <ac:chgData name="Tegischer Lukas" userId="f78daebb-0565-485c-bd0e-1cd035e796ff" providerId="ADAL" clId="{ED296E01-8719-4717-8B35-1E2D148D50BC}" dt="2020-05-23T11:23:59.148" v="272" actId="20577"/>
          <ac:spMkLst>
            <pc:docMk/>
            <pc:sldMk cId="3685411948" sldId="299"/>
            <ac:spMk id="2" creationId="{00000000-0000-0000-0000-000000000000}"/>
          </ac:spMkLst>
        </pc:spChg>
        <pc:spChg chg="mod">
          <ac:chgData name="Tegischer Lukas" userId="f78daebb-0565-485c-bd0e-1cd035e796ff" providerId="ADAL" clId="{ED296E01-8719-4717-8B35-1E2D148D50BC}" dt="2020-05-23T11:23:56.823" v="271" actId="20577"/>
          <ac:spMkLst>
            <pc:docMk/>
            <pc:sldMk cId="3685411948" sldId="299"/>
            <ac:spMk id="3" creationId="{00000000-0000-0000-0000-000000000000}"/>
          </ac:spMkLst>
        </pc:spChg>
      </pc:sldChg>
      <pc:sldChg chg="addSp delSp modSp modTransition delAnim modAnim">
        <pc:chgData name="Tegischer Lukas" userId="f78daebb-0565-485c-bd0e-1cd035e796ff" providerId="ADAL" clId="{ED296E01-8719-4717-8B35-1E2D148D50BC}" dt="2020-05-23T12:04:37.548" v="359"/>
        <pc:sldMkLst>
          <pc:docMk/>
          <pc:sldMk cId="4028912337" sldId="300"/>
        </pc:sldMkLst>
        <pc:spChg chg="mod">
          <ac:chgData name="Tegischer Lukas" userId="f78daebb-0565-485c-bd0e-1cd035e796ff" providerId="ADAL" clId="{ED296E01-8719-4717-8B35-1E2D148D50BC}" dt="2020-05-23T11:59:34.444" v="311" actId="20577"/>
          <ac:spMkLst>
            <pc:docMk/>
            <pc:sldMk cId="4028912337" sldId="300"/>
            <ac:spMk id="2" creationId="{00000000-0000-0000-0000-000000000000}"/>
          </ac:spMkLst>
        </pc:spChg>
        <pc:spChg chg="mod">
          <ac:chgData name="Tegischer Lukas" userId="f78daebb-0565-485c-bd0e-1cd035e796ff" providerId="ADAL" clId="{ED296E01-8719-4717-8B35-1E2D148D50BC}" dt="2020-05-23T11:58:52.991" v="310" actId="20577"/>
          <ac:spMkLst>
            <pc:docMk/>
            <pc:sldMk cId="4028912337" sldId="300"/>
            <ac:spMk id="3" creationId="{00000000-0000-0000-0000-000000000000}"/>
          </ac:spMkLst>
        </pc:spChg>
        <pc:spChg chg="mod">
          <ac:chgData name="Tegischer Lukas" userId="f78daebb-0565-485c-bd0e-1cd035e796ff" providerId="ADAL" clId="{ED296E01-8719-4717-8B35-1E2D148D50BC}" dt="2020-05-23T12:01:26.465" v="312" actId="20577"/>
          <ac:spMkLst>
            <pc:docMk/>
            <pc:sldMk cId="4028912337" sldId="300"/>
            <ac:spMk id="5" creationId="{E9BCF70E-8F1C-4A59-9562-9EBD02FA3C72}"/>
          </ac:spMkLst>
        </pc:spChg>
        <pc:picChg chg="del">
          <ac:chgData name="Tegischer Lukas" userId="f78daebb-0565-485c-bd0e-1cd035e796ff" providerId="ADAL" clId="{ED296E01-8719-4717-8B35-1E2D148D50BC}" dt="2020-05-23T12:01:33.589" v="313" actId="478"/>
          <ac:picMkLst>
            <pc:docMk/>
            <pc:sldMk cId="4028912337" sldId="300"/>
            <ac:picMk id="8" creationId="{894C1F0B-C1B6-48D8-BC0A-C1CC2910BB75}"/>
          </ac:picMkLst>
        </pc:picChg>
        <pc:picChg chg="del">
          <ac:chgData name="Tegischer Lukas" userId="f78daebb-0565-485c-bd0e-1cd035e796ff" providerId="ADAL" clId="{ED296E01-8719-4717-8B35-1E2D148D50BC}" dt="2020-05-23T12:01:33.905" v="314" actId="478"/>
          <ac:picMkLst>
            <pc:docMk/>
            <pc:sldMk cId="4028912337" sldId="300"/>
            <ac:picMk id="9" creationId="{79689970-ED8B-4690-9B06-0EB0F6747E2C}"/>
          </ac:picMkLst>
        </pc:picChg>
        <pc:picChg chg="add mod">
          <ac:chgData name="Tegischer Lukas" userId="f78daebb-0565-485c-bd0e-1cd035e796ff" providerId="ADAL" clId="{ED296E01-8719-4717-8B35-1E2D148D50BC}" dt="2020-05-23T12:02:14.463" v="325" actId="1076"/>
          <ac:picMkLst>
            <pc:docMk/>
            <pc:sldMk cId="4028912337" sldId="300"/>
            <ac:picMk id="10" creationId="{C30C7502-EA49-4DED-AC97-C52A933A1DD1}"/>
          </ac:picMkLst>
        </pc:picChg>
        <pc:picChg chg="add mod">
          <ac:chgData name="Tegischer Lukas" userId="f78daebb-0565-485c-bd0e-1cd035e796ff" providerId="ADAL" clId="{ED296E01-8719-4717-8B35-1E2D148D50BC}" dt="2020-05-23T12:02:10.031" v="323" actId="1076"/>
          <ac:picMkLst>
            <pc:docMk/>
            <pc:sldMk cId="4028912337" sldId="300"/>
            <ac:picMk id="11" creationId="{88D9F97F-DF87-44CE-916C-A43E8388CF14}"/>
          </ac:picMkLst>
        </pc:picChg>
      </pc:sldChg>
      <pc:sldChg chg="modSp modTransition">
        <pc:chgData name="Tegischer Lukas" userId="f78daebb-0565-485c-bd0e-1cd035e796ff" providerId="ADAL" clId="{ED296E01-8719-4717-8B35-1E2D148D50BC}" dt="2020-05-23T12:04:37.548" v="359"/>
        <pc:sldMkLst>
          <pc:docMk/>
          <pc:sldMk cId="3816203970" sldId="301"/>
        </pc:sldMkLst>
        <pc:spChg chg="mod">
          <ac:chgData name="Tegischer Lukas" userId="f78daebb-0565-485c-bd0e-1cd035e796ff" providerId="ADAL" clId="{ED296E01-8719-4717-8B35-1E2D148D50BC}" dt="2020-05-23T12:03:49.862" v="355" actId="20577"/>
          <ac:spMkLst>
            <pc:docMk/>
            <pc:sldMk cId="3816203970" sldId="301"/>
            <ac:spMk id="2" creationId="{00000000-0000-0000-0000-000000000000}"/>
          </ac:spMkLst>
        </pc:spChg>
        <pc:spChg chg="mod">
          <ac:chgData name="Tegischer Lukas" userId="f78daebb-0565-485c-bd0e-1cd035e796ff" providerId="ADAL" clId="{ED296E01-8719-4717-8B35-1E2D148D50BC}" dt="2020-05-23T12:03:52.074" v="356" actId="20577"/>
          <ac:spMkLst>
            <pc:docMk/>
            <pc:sldMk cId="3816203970" sldId="301"/>
            <ac:spMk id="3" creationId="{00000000-0000-0000-0000-000000000000}"/>
          </ac:spMkLst>
        </pc:spChg>
        <pc:spChg chg="mod">
          <ac:chgData name="Tegischer Lukas" userId="f78daebb-0565-485c-bd0e-1cd035e796ff" providerId="ADAL" clId="{ED296E01-8719-4717-8B35-1E2D148D50BC}" dt="2020-05-23T12:03:34.513" v="354" actId="20577"/>
          <ac:spMkLst>
            <pc:docMk/>
            <pc:sldMk cId="3816203970" sldId="301"/>
            <ac:spMk id="4" creationId="{2E9D5C20-0B6A-4463-A844-9184CF0EAA5A}"/>
          </ac:spMkLst>
        </pc:spChg>
      </pc:sldChg>
    </pc:docChg>
  </pc:docChgLst>
  <pc:docChgLst>
    <pc:chgData name="Tegischer Lukas" userId="f78daebb-0565-485c-bd0e-1cd035e796ff" providerId="ADAL" clId="{3EE2BE23-A300-4464-BE7E-C757D3BD098F}"/>
    <pc:docChg chg="undo custSel mod addSld delSld modSld">
      <pc:chgData name="Tegischer Lukas" userId="f78daebb-0565-485c-bd0e-1cd035e796ff" providerId="ADAL" clId="{3EE2BE23-A300-4464-BE7E-C757D3BD098F}" dt="2020-05-22T18:49:37.685" v="367" actId="478"/>
      <pc:docMkLst>
        <pc:docMk/>
      </pc:docMkLst>
      <pc:sldChg chg="addSp delSp modSp">
        <pc:chgData name="Tegischer Lukas" userId="f78daebb-0565-485c-bd0e-1cd035e796ff" providerId="ADAL" clId="{3EE2BE23-A300-4464-BE7E-C757D3BD098F}" dt="2020-05-22T18:49:35.932" v="366" actId="478"/>
        <pc:sldMkLst>
          <pc:docMk/>
          <pc:sldMk cId="336392357" sldId="256"/>
        </pc:sldMkLst>
        <pc:spChg chg="mod">
          <ac:chgData name="Tegischer Lukas" userId="f78daebb-0565-485c-bd0e-1cd035e796ff" providerId="ADAL" clId="{3EE2BE23-A300-4464-BE7E-C757D3BD098F}" dt="2020-05-22T07:29:17.042" v="50" actId="20577"/>
          <ac:spMkLst>
            <pc:docMk/>
            <pc:sldMk cId="336392357" sldId="256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0.425" v="265" actId="478"/>
          <ac:spMkLst>
            <pc:docMk/>
            <pc:sldMk cId="336392357" sldId="256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16.219" v="271" actId="478"/>
          <ac:spMkLst>
            <pc:docMk/>
            <pc:sldMk cId="336392357" sldId="256"/>
            <ac:spMk id="5" creationId="{BEC89B43-6AD3-4638-987F-A9D4147ED1B6}"/>
          </ac:spMkLst>
        </pc:spChg>
        <pc:spChg chg="del">
          <ac:chgData name="Tegischer Lukas" userId="f78daebb-0565-485c-bd0e-1cd035e796ff" providerId="ADAL" clId="{3EE2BE23-A300-4464-BE7E-C757D3BD098F}" dt="2020-05-22T18:49:35.932" v="366" actId="478"/>
          <ac:spMkLst>
            <pc:docMk/>
            <pc:sldMk cId="336392357" sldId="256"/>
            <ac:spMk id="6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8:25.917" v="275" actId="1076"/>
          <ac:picMkLst>
            <pc:docMk/>
            <pc:sldMk cId="336392357" sldId="256"/>
            <ac:picMk id="8" creationId="{FD6710D9-1CE8-4542-848B-E626712C6EBF}"/>
          </ac:picMkLst>
        </pc:picChg>
      </pc:sldChg>
      <pc:sldChg chg="addSp delSp modSp mod modTransition setBg delAnim modAnim">
        <pc:chgData name="Tegischer Lukas" userId="f78daebb-0565-485c-bd0e-1cd035e796ff" providerId="ADAL" clId="{3EE2BE23-A300-4464-BE7E-C757D3BD098F}" dt="2020-05-22T08:10:36.169" v="363"/>
        <pc:sldMkLst>
          <pc:docMk/>
          <pc:sldMk cId="4068653008" sldId="278"/>
        </pc:sldMkLst>
        <pc:spChg chg="add del mo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2" creationId="{00000000-0000-0000-0000-000000000000}"/>
          </ac:spMkLst>
        </pc:spChg>
        <pc:spChg chg="mod or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38.885" v="55" actId="478"/>
          <ac:spMkLst>
            <pc:docMk/>
            <pc:sldMk cId="4068653008" sldId="278"/>
            <ac:spMk id="4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31.685" v="149" actId="1076"/>
          <ac:spMkLst>
            <pc:docMk/>
            <pc:sldMk cId="4068653008" sldId="278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29:40.069" v="56" actId="478"/>
          <ac:spMkLst>
            <pc:docMk/>
            <pc:sldMk cId="4068653008" sldId="278"/>
            <ac:spMk id="6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29.910" v="148" actId="1076"/>
          <ac:spMkLst>
            <pc:docMk/>
            <pc:sldMk cId="4068653008" sldId="278"/>
            <ac:spMk id="7" creationId="{EAE9256D-B5DF-4E53-8848-325C0E6E44BB}"/>
          </ac:spMkLst>
        </pc:spChg>
        <pc:spChg chg="add mod">
          <ac:chgData name="Tegischer Lukas" userId="f78daebb-0565-485c-bd0e-1cd035e796ff" providerId="ADAL" clId="{3EE2BE23-A300-4464-BE7E-C757D3BD098F}" dt="2020-05-22T07:31:36.110" v="130" actId="1076"/>
          <ac:spMkLst>
            <pc:docMk/>
            <pc:sldMk cId="4068653008" sldId="278"/>
            <ac:spMk id="9" creationId="{39C13C33-4110-4B53-865F-3135381995BB}"/>
          </ac:spMkLst>
        </pc:spChg>
        <pc:spChg chg="add mod">
          <ac:chgData name="Tegischer Lukas" userId="f78daebb-0565-485c-bd0e-1cd035e796ff" providerId="ADAL" clId="{3EE2BE23-A300-4464-BE7E-C757D3BD098F}" dt="2020-05-22T07:32:38.854" v="151" actId="207"/>
          <ac:spMkLst>
            <pc:docMk/>
            <pc:sldMk cId="4068653008" sldId="278"/>
            <ac:spMk id="10" creationId="{6A933B48-8856-4333-8B0E-C52E98CD85A9}"/>
          </ac:spMkLst>
        </pc:spChg>
        <pc:spChg chg="del">
          <ac:chgData name="Tegischer Lukas" userId="f78daebb-0565-485c-bd0e-1cd035e796ff" providerId="ADAL" clId="{3EE2BE23-A300-4464-BE7E-C757D3BD098F}" dt="2020-05-22T07:29:41.764" v="57" actId="478"/>
          <ac:spMkLst>
            <pc:docMk/>
            <pc:sldMk cId="4068653008" sldId="278"/>
            <ac:spMk id="11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42.609" v="58" actId="478"/>
          <ac:spMkLst>
            <pc:docMk/>
            <pc:sldMk cId="4068653008" sldId="278"/>
            <ac:spMk id="12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2:33.204" v="150" actId="1076"/>
          <ac:picMkLst>
            <pc:docMk/>
            <pc:sldMk cId="4068653008" sldId="278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8:57.526" v="284" actId="1076"/>
          <ac:picMkLst>
            <pc:docMk/>
            <pc:sldMk cId="4068653008" sldId="278"/>
            <ac:picMk id="14" creationId="{053D7308-DE5D-4085-8981-CCF5F27D1668}"/>
          </ac:picMkLst>
        </pc:picChg>
      </pc:sldChg>
      <pc:sldChg chg="del">
        <pc:chgData name="Tegischer Lukas" userId="f78daebb-0565-485c-bd0e-1cd035e796ff" providerId="ADAL" clId="{3EE2BE23-A300-4464-BE7E-C757D3BD098F}" dt="2020-05-22T07:29:26.516" v="52" actId="2696"/>
        <pc:sldMkLst>
          <pc:docMk/>
          <pc:sldMk cId="43966879" sldId="283"/>
        </pc:sldMkLst>
      </pc:sldChg>
      <pc:sldChg chg="del">
        <pc:chgData name="Tegischer Lukas" userId="f78daebb-0565-485c-bd0e-1cd035e796ff" providerId="ADAL" clId="{3EE2BE23-A300-4464-BE7E-C757D3BD098F}" dt="2020-05-22T07:33:03.996" v="156" actId="2696"/>
        <pc:sldMkLst>
          <pc:docMk/>
          <pc:sldMk cId="3593576672" sldId="284"/>
        </pc:sldMkLst>
      </pc:sldChg>
      <pc:sldChg chg="del">
        <pc:chgData name="Tegischer Lukas" userId="f78daebb-0565-485c-bd0e-1cd035e796ff" providerId="ADAL" clId="{3EE2BE23-A300-4464-BE7E-C757D3BD098F}" dt="2020-05-22T07:29:26.618" v="53" actId="2696"/>
        <pc:sldMkLst>
          <pc:docMk/>
          <pc:sldMk cId="2688928531" sldId="285"/>
        </pc:sldMkLst>
      </pc:sldChg>
      <pc:sldChg chg="del">
        <pc:chgData name="Tegischer Lukas" userId="f78daebb-0565-485c-bd0e-1cd035e796ff" providerId="ADAL" clId="{3EE2BE23-A300-4464-BE7E-C757D3BD098F}" dt="2020-05-22T07:29:26.732" v="54" actId="2696"/>
        <pc:sldMkLst>
          <pc:docMk/>
          <pc:sldMk cId="765570377" sldId="286"/>
        </pc:sldMkLst>
      </pc:sldChg>
      <pc:sldChg chg="addSp delSp modSp">
        <pc:chgData name="Tegischer Lukas" userId="f78daebb-0565-485c-bd0e-1cd035e796ff" providerId="ADAL" clId="{3EE2BE23-A300-4464-BE7E-C757D3BD098F}" dt="2020-05-22T18:49:37.685" v="367" actId="478"/>
        <pc:sldMkLst>
          <pc:docMk/>
          <pc:sldMk cId="3932101437" sldId="291"/>
        </pc:sldMkLst>
        <pc:spChg chg="mod">
          <ac:chgData name="Tegischer Lukas" userId="f78daebb-0565-485c-bd0e-1cd035e796ff" providerId="ADAL" clId="{3EE2BE23-A300-4464-BE7E-C757D3BD098F}" dt="2020-05-22T07:36:26.888" v="264" actId="20577"/>
          <ac:spMkLst>
            <pc:docMk/>
            <pc:sldMk cId="3932101437" sldId="291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3.040" v="266" actId="478"/>
          <ac:spMkLst>
            <pc:docMk/>
            <pc:sldMk cId="3932101437" sldId="291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18:49:37.685" v="367" actId="478"/>
          <ac:spMkLst>
            <pc:docMk/>
            <pc:sldMk cId="3932101437" sldId="291"/>
            <ac:spMk id="6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32.479" v="276" actId="478"/>
          <ac:spMkLst>
            <pc:docMk/>
            <pc:sldMk cId="3932101437" sldId="291"/>
            <ac:spMk id="7" creationId="{77D798FC-70D6-400A-B846-AC0DF2C7AB67}"/>
          </ac:spMkLst>
        </pc:spChg>
        <pc:picChg chg="add">
          <ac:chgData name="Tegischer Lukas" userId="f78daebb-0565-485c-bd0e-1cd035e796ff" providerId="ADAL" clId="{3EE2BE23-A300-4464-BE7E-C757D3BD098F}" dt="2020-05-22T07:38:32.827" v="277"/>
          <ac:picMkLst>
            <pc:docMk/>
            <pc:sldMk cId="3932101437" sldId="291"/>
            <ac:picMk id="8" creationId="{8F2101E0-256F-4B97-9DE7-1F7EED66ABA6}"/>
          </ac:picMkLst>
        </pc:picChg>
      </pc:sldChg>
      <pc:sldChg chg="del">
        <pc:chgData name="Tegischer Lukas" userId="f78daebb-0565-485c-bd0e-1cd035e796ff" providerId="ADAL" clId="{3EE2BE23-A300-4464-BE7E-C757D3BD098F}" dt="2020-05-22T07:29:26.104" v="51" actId="2696"/>
        <pc:sldMkLst>
          <pc:docMk/>
          <pc:sldMk cId="1183591501" sldId="292"/>
        </pc:sldMkLst>
      </pc:sldChg>
      <pc:sldChg chg="addSp delSp modSp add modTransition delAnim modAnim">
        <pc:chgData name="Tegischer Lukas" userId="f78daebb-0565-485c-bd0e-1cd035e796ff" providerId="ADAL" clId="{3EE2BE23-A300-4464-BE7E-C757D3BD098F}" dt="2020-05-22T08:10:44.358" v="365"/>
        <pc:sldMkLst>
          <pc:docMk/>
          <pc:sldMk cId="3227496293" sldId="292"/>
        </pc:sldMkLst>
        <pc:spChg chg="del">
          <ac:chgData name="Tegischer Lukas" userId="f78daebb-0565-485c-bd0e-1cd035e796ff" providerId="ADAL" clId="{3EE2BE23-A300-4464-BE7E-C757D3BD098F}" dt="2020-05-22T07:33:18.112" v="159" actId="478"/>
          <ac:spMkLst>
            <pc:docMk/>
            <pc:sldMk cId="3227496293" sldId="292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34:43.838" v="191" actId="1076"/>
          <ac:spMkLst>
            <pc:docMk/>
            <pc:sldMk cId="3227496293" sldId="292"/>
            <ac:spMk id="3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9:07.147" v="286" actId="113"/>
          <ac:spMkLst>
            <pc:docMk/>
            <pc:sldMk cId="3227496293" sldId="292"/>
            <ac:spMk id="4" creationId="{F5E6A082-AC10-46AE-93FC-AADF92A2E677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5" creationId="{60E8481B-E104-4BB1-9EC9-3D090B70F1B4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6" creationId="{7EA58A69-F2B0-4F38-87C0-A158EC37F5E3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11" creationId="{ED0131A2-D21E-4006-A580-8BD9E4A38AE2}"/>
          </ac:spMkLst>
        </pc:spChg>
        <pc:picChg chg="del">
          <ac:chgData name="Tegischer Lukas" userId="f78daebb-0565-485c-bd0e-1cd035e796ff" providerId="ADAL" clId="{3EE2BE23-A300-4464-BE7E-C757D3BD098F}" dt="2020-05-22T07:33:09.243" v="158" actId="478"/>
          <ac:picMkLst>
            <pc:docMk/>
            <pc:sldMk cId="3227496293" sldId="292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5:51.534" v="204" actId="1076"/>
          <ac:picMkLst>
            <pc:docMk/>
            <pc:sldMk cId="3227496293" sldId="292"/>
            <ac:picMk id="12" creationId="{0668C3FB-113A-4370-81A0-7C1983714CBF}"/>
          </ac:picMkLst>
        </pc:picChg>
        <pc:picChg chg="add">
          <ac:chgData name="Tegischer Lukas" userId="f78daebb-0565-485c-bd0e-1cd035e796ff" providerId="ADAL" clId="{3EE2BE23-A300-4464-BE7E-C757D3BD098F}" dt="2020-05-22T07:38:59.583" v="285"/>
          <ac:picMkLst>
            <pc:docMk/>
            <pc:sldMk cId="3227496293" sldId="292"/>
            <ac:picMk id="13" creationId="{4D3EDFA6-C8E8-4043-888D-81D97C6F4110}"/>
          </ac:picMkLst>
        </pc:picChg>
      </pc:sldChg>
      <pc:sldChg chg="addSp delSp modSp add modTransition delAnim">
        <pc:chgData name="Tegischer Lukas" userId="f78daebb-0565-485c-bd0e-1cd035e796ff" providerId="ADAL" clId="{3EE2BE23-A300-4464-BE7E-C757D3BD098F}" dt="2020-05-22T08:10:44.358" v="365"/>
        <pc:sldMkLst>
          <pc:docMk/>
          <pc:sldMk cId="3291215939" sldId="293"/>
        </pc:sldMkLst>
        <pc:spChg chg="del">
          <ac:chgData name="Tegischer Lukas" userId="f78daebb-0565-485c-bd0e-1cd035e796ff" providerId="ADAL" clId="{3EE2BE23-A300-4464-BE7E-C757D3BD098F}" dt="2020-05-22T07:40:34.326" v="296" actId="478"/>
          <ac:spMkLst>
            <pc:docMk/>
            <pc:sldMk cId="3291215939" sldId="293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40:32.590" v="295" actId="20577"/>
          <ac:spMkLst>
            <pc:docMk/>
            <pc:sldMk cId="3291215939" sldId="293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40:35.669" v="297" actId="478"/>
          <ac:spMkLst>
            <pc:docMk/>
            <pc:sldMk cId="3291215939" sldId="293"/>
            <ac:spMk id="10" creationId="{6A933B48-8856-4333-8B0E-C52E98CD85A9}"/>
          </ac:spMkLst>
        </pc:spChg>
        <pc:spChg chg="add del mod">
          <ac:chgData name="Tegischer Lukas" userId="f78daebb-0565-485c-bd0e-1cd035e796ff" providerId="ADAL" clId="{3EE2BE23-A300-4464-BE7E-C757D3BD098F}" dt="2020-05-22T07:46:03.773" v="341"/>
          <ac:spMkLst>
            <pc:docMk/>
            <pc:sldMk cId="3291215939" sldId="293"/>
            <ac:spMk id="12" creationId="{76031E22-49B9-4372-9483-212819C07720}"/>
          </ac:spMkLst>
        </pc:spChg>
        <pc:spChg chg="add mod">
          <ac:chgData name="Tegischer Lukas" userId="f78daebb-0565-485c-bd0e-1cd035e796ff" providerId="ADAL" clId="{3EE2BE23-A300-4464-BE7E-C757D3BD098F}" dt="2020-05-22T07:48:01.031" v="362" actId="1076"/>
          <ac:spMkLst>
            <pc:docMk/>
            <pc:sldMk cId="3291215939" sldId="293"/>
            <ac:spMk id="13" creationId="{7258A0A6-6712-4D8F-8C14-E702DF4F3BD8}"/>
          </ac:spMkLst>
        </pc:spChg>
        <pc:graphicFrameChg chg="add del mod">
          <ac:chgData name="Tegischer Lukas" userId="f78daebb-0565-485c-bd0e-1cd035e796ff" providerId="ADAL" clId="{3EE2BE23-A300-4464-BE7E-C757D3BD098F}" dt="2020-05-22T07:41:54.992" v="304" actId="478"/>
          <ac:graphicFrameMkLst>
            <pc:docMk/>
            <pc:sldMk cId="3291215939" sldId="293"/>
            <ac:graphicFrameMk id="4" creationId="{AE30DEFA-EA39-41AE-9482-B7478A35E2FA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3:32.981" v="308" actId="478"/>
          <ac:graphicFrameMkLst>
            <pc:docMk/>
            <pc:sldMk cId="3291215939" sldId="293"/>
            <ac:graphicFrameMk id="6" creationId="{3A0F7CC0-09F2-4F9F-8432-41696E7DA6FF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4:08.139" v="312" actId="478"/>
          <ac:graphicFrameMkLst>
            <pc:docMk/>
            <pc:sldMk cId="3291215939" sldId="293"/>
            <ac:graphicFrameMk id="11" creationId="{2A2FAA3A-8C8B-4D4E-A999-F75A30ADC472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6:03.771" v="339" actId="478"/>
          <ac:graphicFrameMkLst>
            <pc:docMk/>
            <pc:sldMk cId="3291215939" sldId="293"/>
            <ac:graphicFrameMk id="15" creationId="{8F8B40E2-3991-4B82-9FDA-90AD01E44E6B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7:48.602" v="357" actId="478"/>
          <ac:graphicFrameMkLst>
            <pc:docMk/>
            <pc:sldMk cId="3291215939" sldId="293"/>
            <ac:graphicFrameMk id="16" creationId="{D1372605-DC4C-468A-A6B6-87D1E2D0BE09}"/>
          </ac:graphicFrameMkLst>
        </pc:graphicFrameChg>
        <pc:picChg chg="del">
          <ac:chgData name="Tegischer Lukas" userId="f78daebb-0565-485c-bd0e-1cd035e796ff" providerId="ADAL" clId="{3EE2BE23-A300-4464-BE7E-C757D3BD098F}" dt="2020-05-22T07:40:38.128" v="299" actId="478"/>
          <ac:picMkLst>
            <pc:docMk/>
            <pc:sldMk cId="3291215939" sldId="293"/>
            <ac:picMk id="8" creationId="{E7E8DFF7-EE0A-45CF-B66B-55B4756DF225}"/>
          </ac:picMkLst>
        </pc:picChg>
        <pc:picChg chg="del">
          <ac:chgData name="Tegischer Lukas" userId="f78daebb-0565-485c-bd0e-1cd035e796ff" providerId="ADAL" clId="{3EE2BE23-A300-4464-BE7E-C757D3BD098F}" dt="2020-05-22T07:40:39.967" v="300" actId="478"/>
          <ac:picMkLst>
            <pc:docMk/>
            <pc:sldMk cId="3291215939" sldId="293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87D93F9F-338C-4A3A-A318-1D3AFDE76E82}"/>
    <pc:docChg chg="custSel delSld modSld">
      <pc:chgData name="Tegischer Lukas" userId="f78daebb-0565-485c-bd0e-1cd035e796ff" providerId="ADAL" clId="{87D93F9F-338C-4A3A-A318-1D3AFDE76E82}" dt="2022-11-04T10:51:25.287" v="7" actId="47"/>
      <pc:docMkLst>
        <pc:docMk/>
      </pc:docMkLst>
      <pc:sldChg chg="delSp modSp mod">
        <pc:chgData name="Tegischer Lukas" userId="f78daebb-0565-485c-bd0e-1cd035e796ff" providerId="ADAL" clId="{87D93F9F-338C-4A3A-A318-1D3AFDE76E82}" dt="2022-11-04T10:51:18.330" v="1" actId="478"/>
        <pc:sldMkLst>
          <pc:docMk/>
          <pc:sldMk cId="336392357" sldId="256"/>
        </pc:sldMkLst>
        <pc:spChg chg="mod">
          <ac:chgData name="Tegischer Lukas" userId="f78daebb-0565-485c-bd0e-1cd035e796ff" providerId="ADAL" clId="{87D93F9F-338C-4A3A-A318-1D3AFDE76E82}" dt="2022-11-04T10:51:17.782" v="0" actId="6549"/>
          <ac:spMkLst>
            <pc:docMk/>
            <pc:sldMk cId="336392357" sldId="256"/>
            <ac:spMk id="2" creationId="{00000000-0000-0000-0000-000000000000}"/>
          </ac:spMkLst>
        </pc:spChg>
        <pc:picChg chg="del">
          <ac:chgData name="Tegischer Lukas" userId="f78daebb-0565-485c-bd0e-1cd035e796ff" providerId="ADAL" clId="{87D93F9F-338C-4A3A-A318-1D3AFDE76E82}" dt="2022-11-04T10:51:18.330" v="1" actId="478"/>
          <ac:picMkLst>
            <pc:docMk/>
            <pc:sldMk cId="336392357" sldId="256"/>
            <ac:picMk id="8" creationId="{FD6710D9-1CE8-4542-848B-E626712C6EBF}"/>
          </ac:picMkLst>
        </pc:picChg>
      </pc:sldChg>
      <pc:sldChg chg="del">
        <pc:chgData name="Tegischer Lukas" userId="f78daebb-0565-485c-bd0e-1cd035e796ff" providerId="ADAL" clId="{87D93F9F-338C-4A3A-A318-1D3AFDE76E82}" dt="2022-11-04T10:51:25.287" v="7" actId="47"/>
        <pc:sldMkLst>
          <pc:docMk/>
          <pc:sldMk cId="3932101437" sldId="291"/>
        </pc:sldMkLst>
      </pc:sldChg>
      <pc:sldChg chg="delSp mod">
        <pc:chgData name="Tegischer Lukas" userId="f78daebb-0565-485c-bd0e-1cd035e796ff" providerId="ADAL" clId="{87D93F9F-338C-4A3A-A318-1D3AFDE76E82}" dt="2022-11-04T10:51:19.848" v="2" actId="478"/>
        <pc:sldMkLst>
          <pc:docMk/>
          <pc:sldMk cId="1380146374" sldId="295"/>
        </pc:sldMkLst>
        <pc:picChg chg="del">
          <ac:chgData name="Tegischer Lukas" userId="f78daebb-0565-485c-bd0e-1cd035e796ff" providerId="ADAL" clId="{87D93F9F-338C-4A3A-A318-1D3AFDE76E82}" dt="2022-11-04T10:51:19.848" v="2" actId="478"/>
          <ac:picMkLst>
            <pc:docMk/>
            <pc:sldMk cId="1380146374" sldId="295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87D93F9F-338C-4A3A-A318-1D3AFDE76E82}" dt="2022-11-04T10:51:20.945" v="3" actId="478"/>
        <pc:sldMkLst>
          <pc:docMk/>
          <pc:sldMk cId="315563444" sldId="296"/>
        </pc:sldMkLst>
        <pc:picChg chg="del">
          <ac:chgData name="Tegischer Lukas" userId="f78daebb-0565-485c-bd0e-1cd035e796ff" providerId="ADAL" clId="{87D93F9F-338C-4A3A-A318-1D3AFDE76E82}" dt="2022-11-04T10:51:20.945" v="3" actId="478"/>
          <ac:picMkLst>
            <pc:docMk/>
            <pc:sldMk cId="315563444" sldId="296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87D93F9F-338C-4A3A-A318-1D3AFDE76E82}" dt="2022-11-04T10:51:21.669" v="4" actId="478"/>
        <pc:sldMkLst>
          <pc:docMk/>
          <pc:sldMk cId="2686993821" sldId="298"/>
        </pc:sldMkLst>
        <pc:picChg chg="del">
          <ac:chgData name="Tegischer Lukas" userId="f78daebb-0565-485c-bd0e-1cd035e796ff" providerId="ADAL" clId="{87D93F9F-338C-4A3A-A318-1D3AFDE76E82}" dt="2022-11-04T10:51:21.669" v="4" actId="478"/>
          <ac:picMkLst>
            <pc:docMk/>
            <pc:sldMk cId="2686993821" sldId="298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87D93F9F-338C-4A3A-A318-1D3AFDE76E82}" dt="2022-11-04T10:51:22.377" v="5" actId="478"/>
        <pc:sldMkLst>
          <pc:docMk/>
          <pc:sldMk cId="4028912337" sldId="300"/>
        </pc:sldMkLst>
        <pc:picChg chg="del">
          <ac:chgData name="Tegischer Lukas" userId="f78daebb-0565-485c-bd0e-1cd035e796ff" providerId="ADAL" clId="{87D93F9F-338C-4A3A-A318-1D3AFDE76E82}" dt="2022-11-04T10:51:22.377" v="5" actId="478"/>
          <ac:picMkLst>
            <pc:docMk/>
            <pc:sldMk cId="4028912337" sldId="300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87D93F9F-338C-4A3A-A318-1D3AFDE76E82}" dt="2022-11-04T10:51:23.174" v="6" actId="478"/>
        <pc:sldMkLst>
          <pc:docMk/>
          <pc:sldMk cId="3816203970" sldId="301"/>
        </pc:sldMkLst>
        <pc:picChg chg="del">
          <ac:chgData name="Tegischer Lukas" userId="f78daebb-0565-485c-bd0e-1cd035e796ff" providerId="ADAL" clId="{87D93F9F-338C-4A3A-A318-1D3AFDE76E82}" dt="2022-11-04T10:51:23.174" v="6" actId="478"/>
          <ac:picMkLst>
            <pc:docMk/>
            <pc:sldMk cId="3816203970" sldId="301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B7D1CAE5-D13C-4236-84E2-4D7728B5FBA2}"/>
    <pc:docChg chg="undo custSel delSld modSld">
      <pc:chgData name="Tegischer Lukas" userId="f78daebb-0565-485c-bd0e-1cd035e796ff" providerId="ADAL" clId="{B7D1CAE5-D13C-4236-84E2-4D7728B5FBA2}" dt="2020-05-25T21:45:47.033" v="51" actId="20577"/>
      <pc:docMkLst>
        <pc:docMk/>
      </pc:docMkLst>
      <pc:sldChg chg="modSp">
        <pc:chgData name="Tegischer Lukas" userId="f78daebb-0565-485c-bd0e-1cd035e796ff" providerId="ADAL" clId="{B7D1CAE5-D13C-4236-84E2-4D7728B5FBA2}" dt="2020-05-25T18:36:01.045" v="50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B7D1CAE5-D13C-4236-84E2-4D7728B5FBA2}" dt="2020-05-25T18:36:01.045" v="50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B7D1CAE5-D13C-4236-84E2-4D7728B5FBA2}" dt="2020-05-25T18:34:14.223" v="0" actId="2696"/>
        <pc:sldMkLst>
          <pc:docMk/>
          <pc:sldMk cId="4068653008" sldId="278"/>
        </pc:sldMkLst>
      </pc:sldChg>
      <pc:sldChg chg="modSp">
        <pc:chgData name="Tegischer Lukas" userId="f78daebb-0565-485c-bd0e-1cd035e796ff" providerId="ADAL" clId="{B7D1CAE5-D13C-4236-84E2-4D7728B5FBA2}" dt="2020-05-25T18:35:29.173" v="43" actId="1076"/>
        <pc:sldMkLst>
          <pc:docMk/>
          <pc:sldMk cId="3932101437" sldId="291"/>
        </pc:sldMkLst>
        <pc:spChg chg="mod">
          <ac:chgData name="Tegischer Lukas" userId="f78daebb-0565-485c-bd0e-1cd035e796ff" providerId="ADAL" clId="{B7D1CAE5-D13C-4236-84E2-4D7728B5FBA2}" dt="2020-05-25T18:35:15.980" v="42" actId="1076"/>
          <ac:spMkLst>
            <pc:docMk/>
            <pc:sldMk cId="3932101437" sldId="291"/>
            <ac:spMk id="3" creationId="{7F6B21D6-1E80-4453-8E7D-7069E055C375}"/>
          </ac:spMkLst>
        </pc:spChg>
        <pc:spChg chg="mod">
          <ac:chgData name="Tegischer Lukas" userId="f78daebb-0565-485c-bd0e-1cd035e796ff" providerId="ADAL" clId="{B7D1CAE5-D13C-4236-84E2-4D7728B5FBA2}" dt="2020-05-25T18:35:29.173" v="43" actId="1076"/>
          <ac:spMkLst>
            <pc:docMk/>
            <pc:sldMk cId="3932101437" sldId="291"/>
            <ac:spMk id="6" creationId="{A59499F7-B534-48B6-9EB0-251AB63B6C0A}"/>
          </ac:spMkLst>
        </pc:spChg>
      </pc:sldChg>
      <pc:sldChg chg="del">
        <pc:chgData name="Tegischer Lukas" userId="f78daebb-0565-485c-bd0e-1cd035e796ff" providerId="ADAL" clId="{B7D1CAE5-D13C-4236-84E2-4D7728B5FBA2}" dt="2020-05-25T18:34:40.550" v="8" actId="2696"/>
        <pc:sldMkLst>
          <pc:docMk/>
          <pc:sldMk cId="3291215939" sldId="293"/>
        </pc:sldMkLst>
      </pc:sldChg>
      <pc:sldChg chg="addSp delSp modSp">
        <pc:chgData name="Tegischer Lukas" userId="f78daebb-0565-485c-bd0e-1cd035e796ff" providerId="ADAL" clId="{B7D1CAE5-D13C-4236-84E2-4D7728B5FBA2}" dt="2020-05-25T18:35:53.966" v="48" actId="478"/>
        <pc:sldMkLst>
          <pc:docMk/>
          <pc:sldMk cId="1380146374" sldId="295"/>
        </pc:sldMkLst>
        <pc:spChg chg="del">
          <ac:chgData name="Tegischer Lukas" userId="f78daebb-0565-485c-bd0e-1cd035e796ff" providerId="ADAL" clId="{B7D1CAE5-D13C-4236-84E2-4D7728B5FBA2}" dt="2020-05-25T18:34:19.106" v="1" actId="478"/>
          <ac:spMkLst>
            <pc:docMk/>
            <pc:sldMk cId="1380146374" sldId="295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B7D1CAE5-D13C-4236-84E2-4D7728B5FBA2}" dt="2020-05-25T18:35:53.966" v="48" actId="478"/>
          <ac:spMkLst>
            <pc:docMk/>
            <pc:sldMk cId="1380146374" sldId="295"/>
            <ac:spMk id="8" creationId="{D13A9A92-808C-4437-9296-D3E832239E3B}"/>
          </ac:spMkLst>
        </pc:spChg>
      </pc:sldChg>
      <pc:sldChg chg="addSp delSp modSp">
        <pc:chgData name="Tegischer Lukas" userId="f78daebb-0565-485c-bd0e-1cd035e796ff" providerId="ADAL" clId="{B7D1CAE5-D13C-4236-84E2-4D7728B5FBA2}" dt="2020-05-25T18:35:49.668" v="47" actId="478"/>
        <pc:sldMkLst>
          <pc:docMk/>
          <pc:sldMk cId="315563444" sldId="296"/>
        </pc:sldMkLst>
        <pc:spChg chg="del">
          <ac:chgData name="Tegischer Lukas" userId="f78daebb-0565-485c-bd0e-1cd035e796ff" providerId="ADAL" clId="{B7D1CAE5-D13C-4236-84E2-4D7728B5FBA2}" dt="2020-05-25T18:34:22.478" v="2" actId="478"/>
          <ac:spMkLst>
            <pc:docMk/>
            <pc:sldMk cId="315563444" sldId="296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B7D1CAE5-D13C-4236-84E2-4D7728B5FBA2}" dt="2020-05-25T18:35:49.668" v="47" actId="478"/>
          <ac:spMkLst>
            <pc:docMk/>
            <pc:sldMk cId="315563444" sldId="296"/>
            <ac:spMk id="7" creationId="{979D5058-04FC-4386-B49E-813A2D32C02C}"/>
          </ac:spMkLst>
        </pc:spChg>
      </pc:sldChg>
      <pc:sldChg chg="addSp delSp modSp">
        <pc:chgData name="Tegischer Lukas" userId="f78daebb-0565-485c-bd0e-1cd035e796ff" providerId="ADAL" clId="{B7D1CAE5-D13C-4236-84E2-4D7728B5FBA2}" dt="2020-05-25T18:35:46.035" v="46" actId="478"/>
        <pc:sldMkLst>
          <pc:docMk/>
          <pc:sldMk cId="2686993821" sldId="298"/>
        </pc:sldMkLst>
        <pc:spChg chg="add del">
          <ac:chgData name="Tegischer Lukas" userId="f78daebb-0565-485c-bd0e-1cd035e796ff" providerId="ADAL" clId="{B7D1CAE5-D13C-4236-84E2-4D7728B5FBA2}" dt="2020-05-25T18:34:30.380" v="5" actId="478"/>
          <ac:spMkLst>
            <pc:docMk/>
            <pc:sldMk cId="2686993821" sldId="298"/>
            <ac:spMk id="3" creationId="{00000000-0000-0000-0000-000000000000}"/>
          </ac:spMkLst>
        </pc:spChg>
        <pc:spChg chg="add del">
          <ac:chgData name="Tegischer Lukas" userId="f78daebb-0565-485c-bd0e-1cd035e796ff" providerId="ADAL" clId="{B7D1CAE5-D13C-4236-84E2-4D7728B5FBA2}" dt="2020-05-25T18:34:28.349" v="4" actId="478"/>
          <ac:spMkLst>
            <pc:docMk/>
            <pc:sldMk cId="2686993821" sldId="298"/>
            <ac:spMk id="4" creationId="{FBD1BA6D-8192-4C59-A206-DAD2BA6ECFE7}"/>
          </ac:spMkLst>
        </pc:spChg>
        <pc:spChg chg="add del mod">
          <ac:chgData name="Tegischer Lukas" userId="f78daebb-0565-485c-bd0e-1cd035e796ff" providerId="ADAL" clId="{B7D1CAE5-D13C-4236-84E2-4D7728B5FBA2}" dt="2020-05-25T18:34:28.349" v="4" actId="478"/>
          <ac:spMkLst>
            <pc:docMk/>
            <pc:sldMk cId="2686993821" sldId="298"/>
            <ac:spMk id="7" creationId="{3EEBA27D-89B7-4D18-9765-1F3592AF4482}"/>
          </ac:spMkLst>
        </pc:spChg>
        <pc:spChg chg="add del mod">
          <ac:chgData name="Tegischer Lukas" userId="f78daebb-0565-485c-bd0e-1cd035e796ff" providerId="ADAL" clId="{B7D1CAE5-D13C-4236-84E2-4D7728B5FBA2}" dt="2020-05-25T18:35:46.035" v="46" actId="478"/>
          <ac:spMkLst>
            <pc:docMk/>
            <pc:sldMk cId="2686993821" sldId="298"/>
            <ac:spMk id="15" creationId="{5DE2BEE3-1C6C-4FF5-8B2F-3CF4726CE9B4}"/>
          </ac:spMkLst>
        </pc:spChg>
      </pc:sldChg>
      <pc:sldChg chg="addSp delSp modSp">
        <pc:chgData name="Tegischer Lukas" userId="f78daebb-0565-485c-bd0e-1cd035e796ff" providerId="ADAL" clId="{B7D1CAE5-D13C-4236-84E2-4D7728B5FBA2}" dt="2020-05-25T18:35:42.506" v="45" actId="478"/>
        <pc:sldMkLst>
          <pc:docMk/>
          <pc:sldMk cId="4028912337" sldId="300"/>
        </pc:sldMkLst>
        <pc:spChg chg="del">
          <ac:chgData name="Tegischer Lukas" userId="f78daebb-0565-485c-bd0e-1cd035e796ff" providerId="ADAL" clId="{B7D1CAE5-D13C-4236-84E2-4D7728B5FBA2}" dt="2020-05-25T18:34:34.395" v="6" actId="478"/>
          <ac:spMkLst>
            <pc:docMk/>
            <pc:sldMk cId="4028912337" sldId="300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B7D1CAE5-D13C-4236-84E2-4D7728B5FBA2}" dt="2020-05-25T18:35:42.506" v="45" actId="478"/>
          <ac:spMkLst>
            <pc:docMk/>
            <pc:sldMk cId="4028912337" sldId="300"/>
            <ac:spMk id="6" creationId="{ABD6F1A0-578A-4742-882A-A880BA6926B2}"/>
          </ac:spMkLst>
        </pc:spChg>
      </pc:sldChg>
      <pc:sldChg chg="addSp delSp modSp">
        <pc:chgData name="Tegischer Lukas" userId="f78daebb-0565-485c-bd0e-1cd035e796ff" providerId="ADAL" clId="{B7D1CAE5-D13C-4236-84E2-4D7728B5FBA2}" dt="2020-05-25T21:45:47.033" v="51" actId="20577"/>
        <pc:sldMkLst>
          <pc:docMk/>
          <pc:sldMk cId="3816203970" sldId="301"/>
        </pc:sldMkLst>
        <pc:spChg chg="del">
          <ac:chgData name="Tegischer Lukas" userId="f78daebb-0565-485c-bd0e-1cd035e796ff" providerId="ADAL" clId="{B7D1CAE5-D13C-4236-84E2-4D7728B5FBA2}" dt="2020-05-25T18:34:37.013" v="7" actId="478"/>
          <ac:spMkLst>
            <pc:docMk/>
            <pc:sldMk cId="3816203970" sldId="301"/>
            <ac:spMk id="3" creationId="{00000000-0000-0000-0000-000000000000}"/>
          </ac:spMkLst>
        </pc:spChg>
        <pc:spChg chg="mod">
          <ac:chgData name="Tegischer Lukas" userId="f78daebb-0565-485c-bd0e-1cd035e796ff" providerId="ADAL" clId="{B7D1CAE5-D13C-4236-84E2-4D7728B5FBA2}" dt="2020-05-25T21:45:47.033" v="51" actId="20577"/>
          <ac:spMkLst>
            <pc:docMk/>
            <pc:sldMk cId="3816203970" sldId="301"/>
            <ac:spMk id="4" creationId="{2E9D5C20-0B6A-4463-A844-9184CF0EAA5A}"/>
          </ac:spMkLst>
        </pc:spChg>
        <pc:spChg chg="add del mod">
          <ac:chgData name="Tegischer Lukas" userId="f78daebb-0565-485c-bd0e-1cd035e796ff" providerId="ADAL" clId="{B7D1CAE5-D13C-4236-84E2-4D7728B5FBA2}" dt="2020-05-25T18:35:34.603" v="44" actId="478"/>
          <ac:spMkLst>
            <pc:docMk/>
            <pc:sldMk cId="3816203970" sldId="301"/>
            <ac:spMk id="6" creationId="{C6BFFC7C-6466-453F-A707-5F4F2C64D8C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27058-E8D1-46B7-A40D-7DF4B908456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B6C17-59A6-4923-A7BE-1C86F922364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6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53421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75265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97013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78083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14939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59895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448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550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245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264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de-A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03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405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285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096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268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450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678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586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>
              <a:xfrm>
                <a:off x="2158890" y="1771135"/>
                <a:ext cx="9281160" cy="2068438"/>
              </a:xfrm>
              <a:ln w="28575"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pPr algn="ctr"/>
                <a:r>
                  <a:rPr lang="de-AT" sz="4800" b="1" cap="none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Nichtlineare Funktionen</a:t>
                </a:r>
                <a:br>
                  <a:rPr lang="de-AT" sz="4400" b="1" cap="none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br>
                  <a:rPr lang="de-AT" sz="2800" b="1" cap="none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de-AT" sz="2800" b="1" cap="none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Funktionen</a:t>
                </a:r>
                <a:r>
                  <a:rPr lang="de-AT" sz="2800" b="1" cap="none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vom Typ </a:t>
                </a:r>
                <a14:m>
                  <m:oMath xmlns:m="http://schemas.openxmlformats.org/officeDocument/2006/math">
                    <m:r>
                      <a:rPr lang="de-AT" sz="2800" b="1" i="1" cap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de-AT" sz="2800" b="1" i="1" cap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AT" sz="2800" b="1" i="1" cap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</m:e>
                    </m:d>
                    <m:r>
                      <a:rPr lang="de-AT" sz="2800" b="1" i="1" cap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AT" sz="2800" b="1" i="1" cap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AT" sz="2800" b="1" i="1" cap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𝒄</m:t>
                        </m:r>
                      </m:num>
                      <m:den>
                        <m:r>
                          <a:rPr lang="de-AT" sz="2800" b="1" i="1" cap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lang="de-AT" sz="2800" b="1" i="1" cap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²</m:t>
                        </m:r>
                      </m:den>
                    </m:f>
                  </m:oMath>
                </a14:m>
                <a:endParaRPr lang="de-AT" sz="2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158890" y="1771135"/>
                <a:ext cx="9281160" cy="2068438"/>
              </a:xfr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392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203574" y="321612"/>
                <a:ext cx="11573693" cy="7491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3200" b="1" u="sng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Funktionen vom Typ</a:t>
                </a:r>
                <a:r>
                  <a:rPr lang="de-AT" sz="32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de-AT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AT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</m:e>
                    </m:d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AT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AT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𝒄</m:t>
                        </m:r>
                      </m:num>
                      <m:den>
                        <m:r>
                          <a:rPr lang="de-AT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lang="de-AT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²</m:t>
                        </m:r>
                      </m:den>
                    </m:f>
                  </m:oMath>
                </a14:m>
                <a:endParaRPr lang="de-AT" sz="3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74" y="321612"/>
                <a:ext cx="11573693" cy="749116"/>
              </a:xfrm>
              <a:prstGeom prst="rect">
                <a:avLst/>
              </a:prstGeom>
              <a:blipFill>
                <a:blip r:embed="rId3"/>
                <a:stretch>
                  <a:fillRect t="-1626" b="-1300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hteck 6">
            <a:extLst>
              <a:ext uri="{FF2B5EF4-FFF2-40B4-BE49-F238E27FC236}">
                <a16:creationId xmlns:a16="http://schemas.microsoft.com/office/drawing/2014/main" id="{89201129-67C7-452E-80F0-68B4CA5FAC72}"/>
              </a:ext>
            </a:extLst>
          </p:cNvPr>
          <p:cNvSpPr/>
          <p:nvPr/>
        </p:nvSpPr>
        <p:spPr>
          <a:xfrm>
            <a:off x="1550504" y="1260153"/>
            <a:ext cx="9090992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300"/>
              </a:spcAft>
            </a:pPr>
            <a:r>
              <a:rPr lang="de-AT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 Variable c ist dabei eine </a:t>
            </a:r>
            <a:r>
              <a:rPr lang="de-AT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reelle Zahl</a:t>
            </a:r>
            <a:r>
              <a:rPr lang="de-AT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die jeden Wert außer 0 annehmen darf.</a:t>
            </a:r>
            <a:endParaRPr lang="de-A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C78E8904-913A-4BC3-B9E9-F5318EE3EEA4}"/>
                  </a:ext>
                </a:extLst>
              </p:cNvPr>
              <p:cNvSpPr/>
              <p:nvPr/>
            </p:nvSpPr>
            <p:spPr>
              <a:xfrm>
                <a:off x="2271514" y="1919907"/>
                <a:ext cx="1019253" cy="46166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de-AT" sz="2400" b="1" i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de-AT" sz="2400" b="1" i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de-AT" sz="2400" b="1" dirty="0"/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C78E8904-913A-4BC3-B9E9-F5318EE3EE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514" y="1919907"/>
                <a:ext cx="1019253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6173E60B-18CE-4D83-B51E-7531A5849C30}"/>
                  </a:ext>
                </a:extLst>
              </p:cNvPr>
              <p:cNvSpPr/>
              <p:nvPr/>
            </p:nvSpPr>
            <p:spPr>
              <a:xfrm>
                <a:off x="8619196" y="1900696"/>
                <a:ext cx="1019253" cy="46166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de-AT" sz="2400" b="1" i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de-AT" sz="2400" b="1" i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de-AT" sz="2400" b="1" dirty="0"/>
              </a:p>
            </p:txBody>
          </p:sp>
        </mc:Choice>
        <mc:Fallback xmlns="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6173E60B-18CE-4D83-B51E-7531A5849C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9196" y="1900696"/>
                <a:ext cx="1019253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Grafik 12">
            <a:extLst>
              <a:ext uri="{FF2B5EF4-FFF2-40B4-BE49-F238E27FC236}">
                <a16:creationId xmlns:a16="http://schemas.microsoft.com/office/drawing/2014/main" id="{A9FC7925-FBCF-401A-A7DE-307416B31D56}"/>
              </a:ext>
            </a:extLst>
          </p:cNvPr>
          <p:cNvPicPr/>
          <p:nvPr/>
        </p:nvPicPr>
        <p:blipFill rotWithShape="1">
          <a:blip r:embed="rId7"/>
          <a:srcRect l="36677" b="20708"/>
          <a:stretch/>
        </p:blipFill>
        <p:spPr bwMode="auto">
          <a:xfrm>
            <a:off x="580707" y="2595871"/>
            <a:ext cx="4400868" cy="3785553"/>
          </a:xfrm>
          <a:prstGeom prst="rect">
            <a:avLst/>
          </a:prstGeom>
          <a:ln w="381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3A75980-A36C-4D0A-A4B1-7B5ECA8EA776}"/>
              </a:ext>
            </a:extLst>
          </p:cNvPr>
          <p:cNvPicPr/>
          <p:nvPr/>
        </p:nvPicPr>
        <p:blipFill rotWithShape="1">
          <a:blip r:embed="rId8"/>
          <a:srcRect l="34165" b="11305"/>
          <a:stretch/>
        </p:blipFill>
        <p:spPr bwMode="auto">
          <a:xfrm>
            <a:off x="6960092" y="2602863"/>
            <a:ext cx="4337459" cy="3785553"/>
          </a:xfrm>
          <a:prstGeom prst="rect">
            <a:avLst/>
          </a:prstGeom>
          <a:ln w="381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6C9A6540-FA15-4AE2-B290-A5370212F9F4}"/>
                  </a:ext>
                </a:extLst>
              </p:cNvPr>
              <p:cNvSpPr txBox="1"/>
              <p:nvPr/>
            </p:nvSpPr>
            <p:spPr>
              <a:xfrm>
                <a:off x="5213414" y="3996204"/>
                <a:ext cx="1514838" cy="98488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AT" sz="3200" b="0" i="0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Quadrat</m:t>
                      </m:r>
                    </m:oMath>
                    <m:oMath xmlns:m="http://schemas.openxmlformats.org/officeDocument/2006/math">
                      <m:r>
                        <a:rPr lang="de-AT" sz="3200" b="0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de-AT" sz="3200" b="0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AT" sz="3200" b="0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de-AT" sz="3200" dirty="0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6C9A6540-FA15-4AE2-B290-A5370212F9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414" y="3996204"/>
                <a:ext cx="1514838" cy="98488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014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309153" y="230628"/>
                <a:ext cx="11573693" cy="6669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2800" b="1" u="sng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Eigenschaften:</a:t>
                </a:r>
                <a:r>
                  <a:rPr lang="de-AT" sz="28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AT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de-AT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AT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</m:e>
                    </m:d>
                    <m:r>
                      <a:rPr lang="de-AT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AT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AT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𝒄</m:t>
                        </m:r>
                      </m:num>
                      <m:den>
                        <m:r>
                          <a:rPr lang="de-AT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lang="de-AT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²</m:t>
                        </m:r>
                      </m:den>
                    </m:f>
                  </m:oMath>
                </a14:m>
                <a:endParaRPr lang="de-AT" sz="28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53" y="230628"/>
                <a:ext cx="11573693" cy="666914"/>
              </a:xfrm>
              <a:prstGeom prst="rect">
                <a:avLst/>
              </a:prstGeom>
              <a:blipFill>
                <a:blip r:embed="rId3"/>
                <a:stretch>
                  <a:fillRect t="-917" b="-12844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8F629F64-2CB1-4D75-A76D-C9C6EFD83E66}"/>
                  </a:ext>
                </a:extLst>
              </p:cNvPr>
              <p:cNvSpPr/>
              <p:nvPr/>
            </p:nvSpPr>
            <p:spPr>
              <a:xfrm>
                <a:off x="203574" y="1309145"/>
                <a:ext cx="8258175" cy="45740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de-AT" b="1" u="sng" dirty="0">
                    <a:solidFill>
                      <a:srgbClr val="00B05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Eigenschaften an der Stelle </a:t>
                </a:r>
                <a14:m>
                  <m:oMath xmlns:m="http://schemas.openxmlformats.org/officeDocument/2006/math">
                    <m:r>
                      <a:rPr lang="de-AT" b="1" i="1" u="sng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de-AT" b="1" i="1" u="sng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b="1" i="1" u="sng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de-AT" sz="2400" dirty="0">
                  <a:solidFill>
                    <a:srgbClr val="00B05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Font typeface="Wingdings" panose="05000000000000000000" pitchFamily="2" charset="2"/>
                  <a:buChar char=""/>
                </a:pP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Der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Funktionswert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für das Argument </a:t>
                </a:r>
                <a14:m>
                  <m:oMath xmlns:m="http://schemas.openxmlformats.org/officeDocument/2006/math">
                    <m:r>
                      <a:rPr lang="de-AT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de-AT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ist nicht definiert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da </a:t>
                </a:r>
                <a:b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man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de-AT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²</m:t>
                        </m:r>
                      </m:den>
                    </m:f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nicht berechnen kann. </a:t>
                </a:r>
              </a:p>
              <a:p>
                <a:pPr marL="342900" lvl="0" indent="-34290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Font typeface="Wingdings" panose="05000000000000000000" pitchFamily="2" charset="2"/>
                  <a:buChar char=""/>
                </a:pP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Der Wert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 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muss daher aus der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Definitionsmenge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ausgenommen </a:t>
                </a:r>
                <a:b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werden. Es gilt: 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\ </m:t>
                    </m:r>
                    <m:r>
                      <m:rPr>
                        <m:lit/>
                      </m:rP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{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0}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lvl="0" indent="-34290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Font typeface="Wingdings" panose="05000000000000000000" pitchFamily="2" charset="2"/>
                  <a:buChar char=""/>
                </a:pPr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 panose="05000000000000000000" pitchFamily="2" charset="2"/>
                  <a:buChar char=""/>
                </a:pP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 der Stelle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besitzt der Graph eine sogenannte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Polstelle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d.h. die Funktionswerte gehen bei der Annäherung an die Definitionslücke </a:t>
                </a:r>
                <a:b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gegen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+∞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oder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−∞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de-AT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Beispiel: </a:t>
                </a:r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de-AT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AT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de-AT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AT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de-AT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de-AT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→</m:t>
                    </m:r>
                    <m:r>
                      <a:rPr lang="de-AT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0,01</m:t>
                        </m:r>
                      </m:e>
                    </m:d>
                    <m:r>
                      <a:rPr lang="de-AT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de-AT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15000"/>
                  </a:lnSpc>
                  <a:spcAft>
                    <a:spcPts val="0"/>
                  </a:spcAft>
                </a:pPr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8F629F64-2CB1-4D75-A76D-C9C6EFD83E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74" y="1309145"/>
                <a:ext cx="8258175" cy="4574073"/>
              </a:xfrm>
              <a:prstGeom prst="rect">
                <a:avLst/>
              </a:prstGeom>
              <a:blipFill>
                <a:blip r:embed="rId5"/>
                <a:stretch>
                  <a:fillRect l="-590" t="-26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fik 3">
            <a:extLst>
              <a:ext uri="{FF2B5EF4-FFF2-40B4-BE49-F238E27FC236}">
                <a16:creationId xmlns:a16="http://schemas.microsoft.com/office/drawing/2014/main" id="{8FD82A60-0794-406F-84CF-22AD84ECC21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1536" b="28611"/>
          <a:stretch/>
        </p:blipFill>
        <p:spPr>
          <a:xfrm>
            <a:off x="7506629" y="1581045"/>
            <a:ext cx="4376217" cy="370046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556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309151" y="138551"/>
                <a:ext cx="11573693" cy="6669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2800" b="1" u="sng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Eigenschaften:</a:t>
                </a:r>
                <a:r>
                  <a:rPr lang="de-AT" sz="28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AT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de-AT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AT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</m:e>
                    </m:d>
                    <m:r>
                      <a:rPr lang="de-AT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AT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AT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𝒄</m:t>
                        </m:r>
                      </m:num>
                      <m:den>
                        <m:r>
                          <a:rPr lang="de-AT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lang="de-AT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²</m:t>
                        </m:r>
                      </m:den>
                    </m:f>
                  </m:oMath>
                </a14:m>
                <a:endParaRPr lang="de-AT" sz="28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51" y="138551"/>
                <a:ext cx="11573693" cy="666914"/>
              </a:xfrm>
              <a:prstGeom prst="rect">
                <a:avLst/>
              </a:prstGeom>
              <a:blipFill>
                <a:blip r:embed="rId3"/>
                <a:stretch>
                  <a:fillRect t="-917" b="-12844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hteck 3">
            <a:extLst>
              <a:ext uri="{FF2B5EF4-FFF2-40B4-BE49-F238E27FC236}">
                <a16:creationId xmlns:a16="http://schemas.microsoft.com/office/drawing/2014/main" id="{FBD1BA6D-8192-4C59-A206-DAD2BA6ECFE7}"/>
              </a:ext>
            </a:extLst>
          </p:cNvPr>
          <p:cNvSpPr/>
          <p:nvPr/>
        </p:nvSpPr>
        <p:spPr>
          <a:xfrm>
            <a:off x="385359" y="589858"/>
            <a:ext cx="11550276" cy="810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de-AT" b="1" u="sng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Asymptoten</a:t>
            </a:r>
            <a:endParaRPr lang="de-AT" sz="24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de-A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6412F2D7-25A1-4CAA-B5DB-973B79300161}"/>
                  </a:ext>
                </a:extLst>
              </p:cNvPr>
              <p:cNvSpPr/>
              <p:nvPr/>
            </p:nvSpPr>
            <p:spPr>
              <a:xfrm>
                <a:off x="256364" y="1076949"/>
                <a:ext cx="10783691" cy="1524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 panose="05000000000000000000" pitchFamily="2" charset="2"/>
                  <a:buChar char=""/>
                </a:pP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Gehen die x-Werte gegen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+∞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oder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−∞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gehen die Funktionswerte gegen 0.</a:t>
                </a: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 panose="05000000000000000000" pitchFamily="2" charset="2"/>
                  <a:buChar char=""/>
                </a:pP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Gehen die x-Werte gegen </a:t>
                </a:r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gehen die Funktionswerte gegen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+∞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oder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−∞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</a:pPr>
                <a:endParaRPr lang="de-AT" sz="1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 panose="05000000000000000000" pitchFamily="2" charset="2"/>
                  <a:buChar char=""/>
                </a:pP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Der Graph nähert sich also der x-Achse und y-Achse beliebig nahe, </a:t>
                </a:r>
                <a:r>
                  <a:rPr lang="de-AT" b="1" u="sng" dirty="0">
                    <a:solidFill>
                      <a:srgbClr val="007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ohne die Achsen je zu erreichen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b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Die x-Achse und y-Achse sind </a:t>
                </a:r>
                <a:r>
                  <a:rPr lang="de-AT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Asymptoten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der Funktion f. </a:t>
                </a:r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6412F2D7-25A1-4CAA-B5DB-973B793001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364" y="1076949"/>
                <a:ext cx="10783691" cy="1524776"/>
              </a:xfrm>
              <a:prstGeom prst="rect">
                <a:avLst/>
              </a:prstGeom>
              <a:blipFill>
                <a:blip r:embed="rId5"/>
                <a:stretch>
                  <a:fillRect l="-339" t="-800" b="-560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79402EC3-DCFB-4912-AD52-8653B277224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4" r="-414" b="25641"/>
          <a:stretch/>
        </p:blipFill>
        <p:spPr>
          <a:xfrm>
            <a:off x="613017" y="2689054"/>
            <a:ext cx="6267522" cy="39498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380D8CCC-0827-4403-B41E-28F5EC0776F0}"/>
                  </a:ext>
                </a:extLst>
              </p:cNvPr>
              <p:cNvSpPr txBox="1"/>
              <p:nvPr/>
            </p:nvSpPr>
            <p:spPr>
              <a:xfrm>
                <a:off x="7164217" y="4014974"/>
                <a:ext cx="11921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A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0,001</m:t>
                          </m:r>
                        </m:e>
                      </m:d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380D8CCC-0827-4403-B41E-28F5EC0776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17" y="4014974"/>
                <a:ext cx="1192186" cy="276999"/>
              </a:xfrm>
              <a:prstGeom prst="rect">
                <a:avLst/>
              </a:prstGeom>
              <a:blipFill>
                <a:blip r:embed="rId7"/>
                <a:stretch>
                  <a:fillRect l="-6122" t="-2222" r="-1020" b="-3777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358FF010-7297-4073-AB9C-7F12CD4BFD87}"/>
                  </a:ext>
                </a:extLst>
              </p:cNvPr>
              <p:cNvSpPr txBox="1"/>
              <p:nvPr/>
            </p:nvSpPr>
            <p:spPr>
              <a:xfrm>
                <a:off x="7185056" y="4886530"/>
                <a:ext cx="11889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A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−100</m:t>
                          </m:r>
                        </m:e>
                      </m:d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358FF010-7297-4073-AB9C-7F12CD4BF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5056" y="4886530"/>
                <a:ext cx="1188980" cy="276999"/>
              </a:xfrm>
              <a:prstGeom prst="rect">
                <a:avLst/>
              </a:prstGeom>
              <a:blipFill>
                <a:blip r:embed="rId8"/>
                <a:stretch>
                  <a:fillRect l="-6154" t="-2222" r="-513" b="-3777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4D25EC40-79B3-4F63-BD46-2E7A9745989E}"/>
                  </a:ext>
                </a:extLst>
              </p:cNvPr>
              <p:cNvSpPr txBox="1"/>
              <p:nvPr/>
            </p:nvSpPr>
            <p:spPr>
              <a:xfrm>
                <a:off x="7181850" y="3167044"/>
                <a:ext cx="11088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A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−0,1</m:t>
                          </m:r>
                        </m:e>
                      </m:d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4D25EC40-79B3-4F63-BD46-2E7A97459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1850" y="3167044"/>
                <a:ext cx="1108830" cy="276999"/>
              </a:xfrm>
              <a:prstGeom prst="rect">
                <a:avLst/>
              </a:prstGeom>
              <a:blipFill>
                <a:blip r:embed="rId9"/>
                <a:stretch>
                  <a:fillRect l="-6593" t="-2222" r="-1099" b="-3777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A1679159-E496-4122-9AD6-231011323217}"/>
                  </a:ext>
                </a:extLst>
              </p:cNvPr>
              <p:cNvSpPr txBox="1"/>
              <p:nvPr/>
            </p:nvSpPr>
            <p:spPr>
              <a:xfrm>
                <a:off x="7181850" y="5781051"/>
                <a:ext cx="11440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A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e>
                      </m:d>
                      <m:r>
                        <a:rPr lang="de-AT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A1679159-E496-4122-9AD6-231011323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1850" y="5781051"/>
                <a:ext cx="1144096" cy="276999"/>
              </a:xfrm>
              <a:prstGeom prst="rect">
                <a:avLst/>
              </a:prstGeom>
              <a:blipFill>
                <a:blip r:embed="rId10"/>
                <a:stretch>
                  <a:fillRect l="-6383" r="-1064" b="-3478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699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309153" y="230628"/>
                <a:ext cx="11573693" cy="6669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2800" b="1" u="sng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Eigenschaften:</a:t>
                </a:r>
                <a:r>
                  <a:rPr lang="de-AT" sz="28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AT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de-AT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AT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</m:e>
                    </m:d>
                    <m:r>
                      <a:rPr lang="de-AT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AT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AT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𝒄</m:t>
                        </m:r>
                      </m:num>
                      <m:den>
                        <m:r>
                          <a:rPr lang="de-AT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lang="de-AT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²</m:t>
                        </m:r>
                      </m:den>
                    </m:f>
                  </m:oMath>
                </a14:m>
                <a:endParaRPr lang="de-AT" sz="28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53" y="230628"/>
                <a:ext cx="11573693" cy="666914"/>
              </a:xfrm>
              <a:prstGeom prst="rect">
                <a:avLst/>
              </a:prstGeom>
              <a:blipFill>
                <a:blip r:embed="rId3"/>
                <a:stretch>
                  <a:fillRect t="-917" b="-12844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E9BCF70E-8F1C-4A59-9562-9EBD02FA3C72}"/>
                  </a:ext>
                </a:extLst>
              </p:cNvPr>
              <p:cNvSpPr/>
              <p:nvPr/>
            </p:nvSpPr>
            <p:spPr>
              <a:xfrm>
                <a:off x="309153" y="897542"/>
                <a:ext cx="10349322" cy="59165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de-AT" b="1" u="sng" dirty="0">
                    <a:solidFill>
                      <a:srgbClr val="00B05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3. Parameter c</a:t>
                </a:r>
                <a:endParaRPr lang="de-AT" sz="2400" dirty="0">
                  <a:solidFill>
                    <a:srgbClr val="00B05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 panose="05000000000000000000" pitchFamily="2" charset="2"/>
                  <a:buChar char=""/>
                </a:pP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Der </a:t>
                </a:r>
                <a:r>
                  <a:rPr lang="de-AT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Parameter c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kann graphisch und rechnerisch bei </a:t>
                </a:r>
                <a14:m>
                  <m:oMath xmlns:m="http://schemas.openxmlformats.org/officeDocument/2006/math">
                    <m:r>
                      <a:rPr lang="de-AT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de-AT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bestimmt werden, da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de-AT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²</m:t>
                        </m:r>
                      </m:den>
                    </m:f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ist. </a:t>
                </a:r>
                <a:b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D.h. der Punkt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(1|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liegt immer auf dem Graphen von f.</a:t>
                </a: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 panose="05000000000000000000" pitchFamily="2" charset="2"/>
                  <a:buChar char=""/>
                </a:pPr>
                <a:endParaRPr lang="de-AT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 panose="05000000000000000000" pitchFamily="2" charset="2"/>
                  <a:buChar char=""/>
                </a:pPr>
                <a:endParaRPr lang="de-AT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 panose="05000000000000000000" pitchFamily="2" charset="2"/>
                  <a:buChar char=""/>
                </a:pPr>
                <a:endParaRPr lang="de-AT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 panose="05000000000000000000" pitchFamily="2" charset="2"/>
                  <a:buChar char=""/>
                </a:pPr>
                <a:endParaRPr lang="de-AT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 panose="05000000000000000000" pitchFamily="2" charset="2"/>
                  <a:buChar char=""/>
                </a:pPr>
                <a:endParaRPr lang="de-AT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 panose="05000000000000000000" pitchFamily="2" charset="2"/>
                  <a:buChar char=""/>
                </a:pPr>
                <a:endParaRPr lang="de-AT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 panose="05000000000000000000" pitchFamily="2" charset="2"/>
                  <a:buChar char=""/>
                </a:pPr>
                <a:endParaRPr lang="de-AT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 panose="05000000000000000000" pitchFamily="2" charset="2"/>
                  <a:buChar char=""/>
                </a:pPr>
                <a:endParaRPr lang="de-AT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 panose="05000000000000000000" pitchFamily="2" charset="2"/>
                  <a:buChar char=""/>
                </a:pPr>
                <a:endParaRPr lang="de-AT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 panose="05000000000000000000" pitchFamily="2" charset="2"/>
                  <a:buChar char=""/>
                </a:pPr>
                <a:endParaRPr lang="de-AT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 panose="05000000000000000000" pitchFamily="2" charset="2"/>
                  <a:buChar char=""/>
                </a:pPr>
                <a:endParaRPr lang="de-AT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 panose="05000000000000000000" pitchFamily="2" charset="2"/>
                  <a:buChar char=""/>
                </a:pPr>
                <a:endParaRPr lang="de-AT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 panose="05000000000000000000" pitchFamily="2" charset="2"/>
                  <a:buChar char=""/>
                </a:pPr>
                <a:endParaRPr lang="de-AT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15000"/>
                  </a:lnSpc>
                  <a:spcAft>
                    <a:spcPts val="0"/>
                  </a:spcAft>
                </a:pPr>
                <a:endParaRPr lang="de-AT" sz="1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 panose="05000000000000000000" pitchFamily="2" charset="2"/>
                  <a:buChar char=""/>
                </a:pP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Wird das </a:t>
                </a:r>
                <a:r>
                  <a:rPr lang="de-AT" b="1" dirty="0">
                    <a:solidFill>
                      <a:srgbClr val="00B0F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Vorzeichen von c 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gewechselt, wird der </a:t>
                </a:r>
                <a:r>
                  <a:rPr lang="de-AT" b="1" dirty="0">
                    <a:solidFill>
                      <a:srgbClr val="00B0F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Graph an der x-Achse gespiegelt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E9BCF70E-8F1C-4A59-9562-9EBD02FA3C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53" y="897542"/>
                <a:ext cx="10349322" cy="5916556"/>
              </a:xfrm>
              <a:prstGeom prst="rect">
                <a:avLst/>
              </a:prstGeom>
              <a:blipFill>
                <a:blip r:embed="rId5"/>
                <a:stretch>
                  <a:fillRect l="-530" t="-10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fik 9">
            <a:extLst>
              <a:ext uri="{FF2B5EF4-FFF2-40B4-BE49-F238E27FC236}">
                <a16:creationId xmlns:a16="http://schemas.microsoft.com/office/drawing/2014/main" id="{C30C7502-EA49-4DED-AC97-C52A933A1DD1}"/>
              </a:ext>
            </a:extLst>
          </p:cNvPr>
          <p:cNvPicPr/>
          <p:nvPr/>
        </p:nvPicPr>
        <p:blipFill rotWithShape="1">
          <a:blip r:embed="rId6"/>
          <a:srcRect l="36677" b="20708"/>
          <a:stretch/>
        </p:blipFill>
        <p:spPr bwMode="auto">
          <a:xfrm>
            <a:off x="1396420" y="2414669"/>
            <a:ext cx="4224502" cy="34474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8D9F97F-DF87-44CE-916C-A43E8388CF14}"/>
              </a:ext>
            </a:extLst>
          </p:cNvPr>
          <p:cNvPicPr/>
          <p:nvPr/>
        </p:nvPicPr>
        <p:blipFill rotWithShape="1">
          <a:blip r:embed="rId7"/>
          <a:srcRect l="34165" b="11305"/>
          <a:stretch/>
        </p:blipFill>
        <p:spPr bwMode="auto">
          <a:xfrm>
            <a:off x="6708188" y="2414669"/>
            <a:ext cx="4224502" cy="35457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2891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309153" y="230628"/>
                <a:ext cx="11573693" cy="6669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2800" b="1" u="sng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Eigenschaften:</a:t>
                </a:r>
                <a:r>
                  <a:rPr lang="de-AT" sz="28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AT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de-AT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AT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</m:e>
                    </m:d>
                    <m:r>
                      <a:rPr lang="de-AT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AT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AT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𝒄</m:t>
                        </m:r>
                      </m:num>
                      <m:den>
                        <m:r>
                          <a:rPr lang="de-AT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𝒙</m:t>
                        </m:r>
                        <m:r>
                          <a:rPr lang="de-AT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²</m:t>
                        </m:r>
                      </m:den>
                    </m:f>
                  </m:oMath>
                </a14:m>
                <a:endParaRPr lang="de-AT" sz="28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53" y="230628"/>
                <a:ext cx="11573693" cy="666914"/>
              </a:xfrm>
              <a:prstGeom prst="rect">
                <a:avLst/>
              </a:prstGeom>
              <a:blipFill>
                <a:blip r:embed="rId3"/>
                <a:stretch>
                  <a:fillRect t="-917" b="-12844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2E9D5C20-0B6A-4463-A844-9184CF0EAA5A}"/>
                  </a:ext>
                </a:extLst>
              </p:cNvPr>
              <p:cNvSpPr/>
              <p:nvPr/>
            </p:nvSpPr>
            <p:spPr>
              <a:xfrm>
                <a:off x="309153" y="1077187"/>
                <a:ext cx="9834972" cy="16831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de-AT" b="1" u="sng" dirty="0">
                    <a:solidFill>
                      <a:srgbClr val="00B05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4. Symmetrie</a:t>
                </a:r>
                <a:endParaRPr lang="de-AT" sz="2400" dirty="0">
                  <a:solidFill>
                    <a:srgbClr val="00B05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Wingdings" panose="05000000000000000000" pitchFamily="2" charset="2"/>
                  <a:buChar char=""/>
                </a:pP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Der Graph </a:t>
                </a:r>
                <a:r>
                  <a:rPr lang="de-AT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ist </a:t>
                </a:r>
                <a:r>
                  <a:rPr lang="de-AT" b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symmetrisch</a:t>
                </a:r>
                <a:r>
                  <a:rPr lang="de-AT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bezüglich der y-Achse, denn es gilt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0">
                  <a:lnSpc>
                    <a:spcPct val="115000"/>
                  </a:lnSpc>
                  <a:spcAft>
                    <a:spcPts val="0"/>
                  </a:spcAft>
                </a:pPr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de-A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de-A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de-A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A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de-AT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(−</m:t>
                          </m:r>
                          <m:r>
                            <a:rPr lang="de-A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de-AT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)²</m:t>
                          </m:r>
                        </m:den>
                      </m:f>
                      <m:r>
                        <a:rPr lang="de-A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de-A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A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de-AT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de-AT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²</m:t>
                          </m:r>
                        </m:den>
                      </m:f>
                      <m:r>
                        <a:rPr lang="de-A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de-A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de-A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de-A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de-A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2E9D5C20-0B6A-4463-A844-9184CF0EAA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53" y="1077187"/>
                <a:ext cx="9834972" cy="1683153"/>
              </a:xfrm>
              <a:prstGeom prst="rect">
                <a:avLst/>
              </a:prstGeom>
              <a:blipFill>
                <a:blip r:embed="rId5"/>
                <a:stretch>
                  <a:fillRect l="-558" t="-72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620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zart">
  <a:themeElements>
    <a:clrScheme name="Bla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olzart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olzar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Holzart</Template>
  <TotalTime>0</TotalTime>
  <Words>345</Words>
  <Application>Microsoft Office PowerPoint</Application>
  <PresentationFormat>Breitbild</PresentationFormat>
  <Paragraphs>53</Paragraphs>
  <Slides>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Calibri</vt:lpstr>
      <vt:lpstr>Cambria Math</vt:lpstr>
      <vt:lpstr>Georgia</vt:lpstr>
      <vt:lpstr>Trebuchet MS</vt:lpstr>
      <vt:lpstr>Wingdings</vt:lpstr>
      <vt:lpstr>Holzart</vt:lpstr>
      <vt:lpstr>Nichtlineare Funktionen  Funktionen vom Typ f(x)=c/x²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und Begriffe der Bruchrechnung (1. Klasse)</dc:title>
  <dc:creator>Lukas Tegischer</dc:creator>
  <cp:lastModifiedBy>Tegischer Lukas</cp:lastModifiedBy>
  <cp:revision>78</cp:revision>
  <dcterms:created xsi:type="dcterms:W3CDTF">2020-04-09T06:13:57Z</dcterms:created>
  <dcterms:modified xsi:type="dcterms:W3CDTF">2022-11-04T10:51:26Z</dcterms:modified>
</cp:coreProperties>
</file>