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24" r:id="rId3"/>
    <p:sldId id="345" r:id="rId4"/>
    <p:sldId id="337" r:id="rId5"/>
    <p:sldId id="346" r:id="rId6"/>
    <p:sldId id="34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B3E4542-2AFC-41D1-B176-52106942BD53}"/>
    <pc:docChg chg="custSel delSld modSld">
      <pc:chgData name="Tegischer Lukas" userId="f78daebb-0565-485c-bd0e-1cd035e796ff" providerId="ADAL" clId="{6B3E4542-2AFC-41D1-B176-52106942BD53}" dt="2022-11-04T15:43:07.903" v="2" actId="47"/>
      <pc:docMkLst>
        <pc:docMk/>
      </pc:docMkLst>
      <pc:sldChg chg="delSp mod delAnim">
        <pc:chgData name="Tegischer Lukas" userId="f78daebb-0565-485c-bd0e-1cd035e796ff" providerId="ADAL" clId="{6B3E4542-2AFC-41D1-B176-52106942BD53}" dt="2022-11-04T15:43:03.83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B3E4542-2AFC-41D1-B176-52106942BD53}" dt="2022-11-04T15:43:03.832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B3E4542-2AFC-41D1-B176-52106942BD53}" dt="2022-11-04T15:43:03.39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B3E4542-2AFC-41D1-B176-52106942BD53}" dt="2022-11-04T15:43:07.903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955BC1B-2255-420E-871B-45C82E618ED8}"/>
    <pc:docChg chg="undo custSel addSld delSld modSld">
      <pc:chgData name="Tegischer Lukas" userId="f78daebb-0565-485c-bd0e-1cd035e796ff" providerId="ADAL" clId="{1955BC1B-2255-420E-871B-45C82E618ED8}" dt="2022-04-18T13:25:23.532" v="164" actId="6549"/>
      <pc:docMkLst>
        <pc:docMk/>
      </pc:docMkLst>
      <pc:sldChg chg="modSp mod">
        <pc:chgData name="Tegischer Lukas" userId="f78daebb-0565-485c-bd0e-1cd035e796ff" providerId="ADAL" clId="{1955BC1B-2255-420E-871B-45C82E618ED8}" dt="2022-04-09T20:58:56.794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955BC1B-2255-420E-871B-45C82E618ED8}" dt="2022-04-09T20:58:56.794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955BC1B-2255-420E-871B-45C82E618ED8}" dt="2022-04-09T21:00:41.460" v="55"/>
        <pc:sldMkLst>
          <pc:docMk/>
          <pc:sldMk cId="2738696002" sldId="324"/>
        </pc:sldMkLst>
        <pc:spChg chg="mod">
          <ac:chgData name="Tegischer Lukas" userId="f78daebb-0565-485c-bd0e-1cd035e796ff" providerId="ADAL" clId="{1955BC1B-2255-420E-871B-45C82E618ED8}" dt="2022-04-09T20:59:15.035" v="27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955BC1B-2255-420E-871B-45C82E618ED8}" dt="2022-04-09T21:00:00.493" v="39" actId="5793"/>
          <ac:spMkLst>
            <pc:docMk/>
            <pc:sldMk cId="2738696002" sldId="324"/>
            <ac:spMk id="6" creationId="{5768FCE5-C62F-4FEE-AE00-D7476FEB19F6}"/>
          </ac:spMkLst>
        </pc:spChg>
        <pc:spChg chg="add mod">
          <ac:chgData name="Tegischer Lukas" userId="f78daebb-0565-485c-bd0e-1cd035e796ff" providerId="ADAL" clId="{1955BC1B-2255-420E-871B-45C82E618ED8}" dt="2022-04-09T21:00:21.713" v="48" actId="1076"/>
          <ac:spMkLst>
            <pc:docMk/>
            <pc:sldMk cId="2738696002" sldId="324"/>
            <ac:spMk id="8" creationId="{48AAED8E-B38F-4BB8-A687-AE48A5F4703F}"/>
          </ac:spMkLst>
        </pc:spChg>
        <pc:spChg chg="del">
          <ac:chgData name="Tegischer Lukas" userId="f78daebb-0565-485c-bd0e-1cd035e796ff" providerId="ADAL" clId="{1955BC1B-2255-420E-871B-45C82E618ED8}" dt="2022-04-09T20:59:06.932" v="12" actId="478"/>
          <ac:spMkLst>
            <pc:docMk/>
            <pc:sldMk cId="2738696002" sldId="324"/>
            <ac:spMk id="10" creationId="{572E8B3A-F8EF-45B9-A023-6B2CEA02B304}"/>
          </ac:spMkLst>
        </pc:spChg>
        <pc:spChg chg="add mod">
          <ac:chgData name="Tegischer Lukas" userId="f78daebb-0565-485c-bd0e-1cd035e796ff" providerId="ADAL" clId="{1955BC1B-2255-420E-871B-45C82E618ED8}" dt="2022-04-09T21:00:20.155" v="47" actId="1076"/>
          <ac:spMkLst>
            <pc:docMk/>
            <pc:sldMk cId="2738696002" sldId="324"/>
            <ac:spMk id="11" creationId="{A25DBEB2-326F-44FB-9C47-3109525DB0B4}"/>
          </ac:spMkLst>
        </pc:spChg>
        <pc:picChg chg="del">
          <ac:chgData name="Tegischer Lukas" userId="f78daebb-0565-485c-bd0e-1cd035e796ff" providerId="ADAL" clId="{1955BC1B-2255-420E-871B-45C82E618ED8}" dt="2022-04-09T20:59:28.697" v="34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1955BC1B-2255-420E-871B-45C82E618ED8}" dt="2022-04-09T21:04:15.873" v="147" actId="478"/>
        <pc:sldMkLst>
          <pc:docMk/>
          <pc:sldMk cId="986812351" sldId="337"/>
        </pc:sldMkLst>
        <pc:spChg chg="del">
          <ac:chgData name="Tegischer Lukas" userId="f78daebb-0565-485c-bd0e-1cd035e796ff" providerId="ADAL" clId="{1955BC1B-2255-420E-871B-45C82E618ED8}" dt="2022-04-09T21:02:26.066" v="107" actId="478"/>
          <ac:spMkLst>
            <pc:docMk/>
            <pc:sldMk cId="986812351" sldId="337"/>
            <ac:spMk id="5" creationId="{22970859-1737-43A4-8D7C-2F3D686CB5A2}"/>
          </ac:spMkLst>
        </pc:spChg>
        <pc:spChg chg="add mod">
          <ac:chgData name="Tegischer Lukas" userId="f78daebb-0565-485c-bd0e-1cd035e796ff" providerId="ADAL" clId="{1955BC1B-2255-420E-871B-45C82E618ED8}" dt="2022-04-09T21:02:38.151" v="112" actId="14100"/>
          <ac:spMkLst>
            <pc:docMk/>
            <pc:sldMk cId="986812351" sldId="337"/>
            <ac:spMk id="6" creationId="{303A200C-05C1-4DBD-8910-6E70B6E28831}"/>
          </ac:spMkLst>
        </pc:spChg>
        <pc:spChg chg="add mod">
          <ac:chgData name="Tegischer Lukas" userId="f78daebb-0565-485c-bd0e-1cd035e796ff" providerId="ADAL" clId="{1955BC1B-2255-420E-871B-45C82E618ED8}" dt="2022-04-09T21:03:25.161" v="128" actId="1076"/>
          <ac:spMkLst>
            <pc:docMk/>
            <pc:sldMk cId="986812351" sldId="337"/>
            <ac:spMk id="8" creationId="{DE3B134E-314C-43A0-93F6-B69E156F0F75}"/>
          </ac:spMkLst>
        </pc:spChg>
        <pc:spChg chg="add mod">
          <ac:chgData name="Tegischer Lukas" userId="f78daebb-0565-485c-bd0e-1cd035e796ff" providerId="ADAL" clId="{1955BC1B-2255-420E-871B-45C82E618ED8}" dt="2022-04-09T21:03:47.891" v="137" actId="1076"/>
          <ac:spMkLst>
            <pc:docMk/>
            <pc:sldMk cId="986812351" sldId="337"/>
            <ac:spMk id="10" creationId="{88DAF5EB-F51E-4509-A0C5-E3C86E8EF382}"/>
          </ac:spMkLst>
        </pc:spChg>
        <pc:graphicFrameChg chg="del modGraphic">
          <ac:chgData name="Tegischer Lukas" userId="f78daebb-0565-485c-bd0e-1cd035e796ff" providerId="ADAL" clId="{1955BC1B-2255-420E-871B-45C82E618ED8}" dt="2022-04-09T21:02:27.172" v="108" actId="478"/>
          <ac:graphicFrameMkLst>
            <pc:docMk/>
            <pc:sldMk cId="986812351" sldId="337"/>
            <ac:graphicFrameMk id="21" creationId="{9477922C-362B-4004-A836-E39E5D2D5DD3}"/>
          </ac:graphicFrameMkLst>
        </pc:graphicFrameChg>
        <pc:picChg chg="del">
          <ac:chgData name="Tegischer Lukas" userId="f78daebb-0565-485c-bd0e-1cd035e796ff" providerId="ADAL" clId="{1955BC1B-2255-420E-871B-45C82E618ED8}" dt="2022-04-09T21:04:15.873" v="147" actId="478"/>
          <ac:picMkLst>
            <pc:docMk/>
            <pc:sldMk cId="986812351" sldId="337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1955BC1B-2255-420E-871B-45C82E618ED8}" dt="2022-04-09T21:05:38.082" v="161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1955BC1B-2255-420E-871B-45C82E618ED8}" dt="2022-04-09T21:05:38.082" v="161" actId="47"/>
        <pc:sldMkLst>
          <pc:docMk/>
          <pc:sldMk cId="2359450416" sldId="341"/>
        </pc:sldMkLst>
      </pc:sldChg>
      <pc:sldChg chg="del">
        <pc:chgData name="Tegischer Lukas" userId="f78daebb-0565-485c-bd0e-1cd035e796ff" providerId="ADAL" clId="{1955BC1B-2255-420E-871B-45C82E618ED8}" dt="2022-04-09T21:05:38.082" v="161" actId="47"/>
        <pc:sldMkLst>
          <pc:docMk/>
          <pc:sldMk cId="623055515" sldId="344"/>
        </pc:sldMkLst>
      </pc:sldChg>
      <pc:sldChg chg="addSp delSp modSp add mod delAnim modAnim">
        <pc:chgData name="Tegischer Lukas" userId="f78daebb-0565-485c-bd0e-1cd035e796ff" providerId="ADAL" clId="{1955BC1B-2255-420E-871B-45C82E618ED8}" dt="2022-04-09T21:02:19.799" v="105"/>
        <pc:sldMkLst>
          <pc:docMk/>
          <pc:sldMk cId="2802014708" sldId="345"/>
        </pc:sldMkLst>
        <pc:spChg chg="del mod">
          <ac:chgData name="Tegischer Lukas" userId="f78daebb-0565-485c-bd0e-1cd035e796ff" providerId="ADAL" clId="{1955BC1B-2255-420E-871B-45C82E618ED8}" dt="2022-04-09T21:01:14.259" v="77" actId="478"/>
          <ac:spMkLst>
            <pc:docMk/>
            <pc:sldMk cId="2802014708" sldId="345"/>
            <ac:spMk id="4" creationId="{C427B5BC-E2AB-4596-857C-DA06F86C68EB}"/>
          </ac:spMkLst>
        </pc:spChg>
        <pc:spChg chg="del">
          <ac:chgData name="Tegischer Lukas" userId="f78daebb-0565-485c-bd0e-1cd035e796ff" providerId="ADAL" clId="{1955BC1B-2255-420E-871B-45C82E618ED8}" dt="2022-04-09T21:00:50.035" v="69" actId="478"/>
          <ac:spMkLst>
            <pc:docMk/>
            <pc:sldMk cId="2802014708" sldId="345"/>
            <ac:spMk id="6" creationId="{5768FCE5-C62F-4FEE-AE00-D7476FEB19F6}"/>
          </ac:spMkLst>
        </pc:spChg>
        <pc:spChg chg="add mod">
          <ac:chgData name="Tegischer Lukas" userId="f78daebb-0565-485c-bd0e-1cd035e796ff" providerId="ADAL" clId="{1955BC1B-2255-420E-871B-45C82E618ED8}" dt="2022-04-09T21:02:09.198" v="103" actId="404"/>
          <ac:spMkLst>
            <pc:docMk/>
            <pc:sldMk cId="2802014708" sldId="345"/>
            <ac:spMk id="7" creationId="{644A4DA4-D5BF-4A9C-8DE8-E1E5F5F593DE}"/>
          </ac:spMkLst>
        </pc:spChg>
        <pc:spChg chg="del">
          <ac:chgData name="Tegischer Lukas" userId="f78daebb-0565-485c-bd0e-1cd035e796ff" providerId="ADAL" clId="{1955BC1B-2255-420E-871B-45C82E618ED8}" dt="2022-04-09T21:00:51.704" v="70" actId="478"/>
          <ac:spMkLst>
            <pc:docMk/>
            <pc:sldMk cId="2802014708" sldId="345"/>
            <ac:spMk id="8" creationId="{48AAED8E-B38F-4BB8-A687-AE48A5F4703F}"/>
          </ac:spMkLst>
        </pc:spChg>
        <pc:spChg chg="del">
          <ac:chgData name="Tegischer Lukas" userId="f78daebb-0565-485c-bd0e-1cd035e796ff" providerId="ADAL" clId="{1955BC1B-2255-420E-871B-45C82E618ED8}" dt="2022-04-09T21:00:52.534" v="71" actId="478"/>
          <ac:spMkLst>
            <pc:docMk/>
            <pc:sldMk cId="2802014708" sldId="345"/>
            <ac:spMk id="11" creationId="{A25DBEB2-326F-44FB-9C47-3109525DB0B4}"/>
          </ac:spMkLst>
        </pc:spChg>
      </pc:sldChg>
      <pc:sldChg chg="addSp delSp modSp add mod delAnim">
        <pc:chgData name="Tegischer Lukas" userId="f78daebb-0565-485c-bd0e-1cd035e796ff" providerId="ADAL" clId="{1955BC1B-2255-420E-871B-45C82E618ED8}" dt="2022-04-09T21:05:32.205" v="160" actId="404"/>
        <pc:sldMkLst>
          <pc:docMk/>
          <pc:sldMk cId="3288941209" sldId="346"/>
        </pc:sldMkLst>
        <pc:spChg chg="del">
          <ac:chgData name="Tegischer Lukas" userId="f78daebb-0565-485c-bd0e-1cd035e796ff" providerId="ADAL" clId="{1955BC1B-2255-420E-871B-45C82E618ED8}" dt="2022-04-09T21:04:04.603" v="140" actId="478"/>
          <ac:spMkLst>
            <pc:docMk/>
            <pc:sldMk cId="3288941209" sldId="346"/>
            <ac:spMk id="6" creationId="{303A200C-05C1-4DBD-8910-6E70B6E28831}"/>
          </ac:spMkLst>
        </pc:spChg>
        <pc:spChg chg="add mod">
          <ac:chgData name="Tegischer Lukas" userId="f78daebb-0565-485c-bd0e-1cd035e796ff" providerId="ADAL" clId="{1955BC1B-2255-420E-871B-45C82E618ED8}" dt="2022-04-09T21:05:32.205" v="160" actId="404"/>
          <ac:spMkLst>
            <pc:docMk/>
            <pc:sldMk cId="3288941209" sldId="346"/>
            <ac:spMk id="7" creationId="{D7F508B6-B8F8-4F97-B23C-80C127B86335}"/>
          </ac:spMkLst>
        </pc:spChg>
        <pc:spChg chg="del">
          <ac:chgData name="Tegischer Lukas" userId="f78daebb-0565-485c-bd0e-1cd035e796ff" providerId="ADAL" clId="{1955BC1B-2255-420E-871B-45C82E618ED8}" dt="2022-04-09T21:04:05.105" v="141" actId="478"/>
          <ac:spMkLst>
            <pc:docMk/>
            <pc:sldMk cId="3288941209" sldId="346"/>
            <ac:spMk id="8" creationId="{DE3B134E-314C-43A0-93F6-B69E156F0F75}"/>
          </ac:spMkLst>
        </pc:spChg>
        <pc:spChg chg="del">
          <ac:chgData name="Tegischer Lukas" userId="f78daebb-0565-485c-bd0e-1cd035e796ff" providerId="ADAL" clId="{1955BC1B-2255-420E-871B-45C82E618ED8}" dt="2022-04-09T21:04:06.748" v="142" actId="478"/>
          <ac:spMkLst>
            <pc:docMk/>
            <pc:sldMk cId="3288941209" sldId="346"/>
            <ac:spMk id="10" creationId="{88DAF5EB-F51E-4509-A0C5-E3C86E8EF382}"/>
          </ac:spMkLst>
        </pc:spChg>
        <pc:picChg chg="del">
          <ac:chgData name="Tegischer Lukas" userId="f78daebb-0565-485c-bd0e-1cd035e796ff" providerId="ADAL" clId="{1955BC1B-2255-420E-871B-45C82E618ED8}" dt="2022-04-09T21:04:14.084" v="146" actId="478"/>
          <ac:picMkLst>
            <pc:docMk/>
            <pc:sldMk cId="3288941209" sldId="346"/>
            <ac:picMk id="14" creationId="{053D7308-DE5D-4085-8981-CCF5F27D1668}"/>
          </ac:picMkLst>
        </pc:picChg>
      </pc:sldChg>
      <pc:sldChg chg="modSp add mod">
        <pc:chgData name="Tegischer Lukas" userId="f78daebb-0565-485c-bd0e-1cd035e796ff" providerId="ADAL" clId="{1955BC1B-2255-420E-871B-45C82E618ED8}" dt="2022-04-18T13:25:23.532" v="164" actId="6549"/>
        <pc:sldMkLst>
          <pc:docMk/>
          <pc:sldMk cId="1323054507" sldId="347"/>
        </pc:sldMkLst>
        <pc:spChg chg="mod">
          <ac:chgData name="Tegischer Lukas" userId="f78daebb-0565-485c-bd0e-1cd035e796ff" providerId="ADAL" clId="{1955BC1B-2255-420E-871B-45C82E618ED8}" dt="2022-04-18T13:25:23.532" v="164" actId="6549"/>
          <ac:spMkLst>
            <pc:docMk/>
            <pc:sldMk cId="1323054507" sldId="347"/>
            <ac:spMk id="7" creationId="{D7F508B6-B8F8-4F97-B23C-80C127B86335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0976880F-6789-4C5E-B021-EE5553E79485}"/>
    <pc:docChg chg="undo custSel addSld modSld">
      <pc:chgData name="Tegischer Lukas" userId="f78daebb-0565-485c-bd0e-1cd035e796ff" providerId="ADAL" clId="{0976880F-6789-4C5E-B021-EE5553E79485}" dt="2022-04-09T20:49:24.185" v="374" actId="403"/>
      <pc:docMkLst>
        <pc:docMk/>
      </pc:docMkLst>
      <pc:sldChg chg="modSp mod">
        <pc:chgData name="Tegischer Lukas" userId="f78daebb-0565-485c-bd0e-1cd035e796ff" providerId="ADAL" clId="{0976880F-6789-4C5E-B021-EE5553E79485}" dt="2022-04-09T20:39:44.680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976880F-6789-4C5E-B021-EE5553E79485}" dt="2022-04-09T20:39:44.680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addAnim delAnim modAnim">
        <pc:chgData name="Tegischer Lukas" userId="f78daebb-0565-485c-bd0e-1cd035e796ff" providerId="ADAL" clId="{0976880F-6789-4C5E-B021-EE5553E79485}" dt="2022-04-09T20:40:26.502" v="21" actId="207"/>
        <pc:sldMkLst>
          <pc:docMk/>
          <pc:sldMk cId="2738696002" sldId="324"/>
        </pc:sldMkLst>
        <pc:spChg chg="add del">
          <ac:chgData name="Tegischer Lukas" userId="f78daebb-0565-485c-bd0e-1cd035e796ff" providerId="ADAL" clId="{0976880F-6789-4C5E-B021-EE5553E79485}" dt="2022-04-09T20:39:54.184" v="13" actId="478"/>
          <ac:spMkLst>
            <pc:docMk/>
            <pc:sldMk cId="2738696002" sldId="324"/>
            <ac:spMk id="8" creationId="{E2A94AF4-33A5-4DCF-879C-5272F0205588}"/>
          </ac:spMkLst>
        </pc:spChg>
        <pc:spChg chg="mod">
          <ac:chgData name="Tegischer Lukas" userId="f78daebb-0565-485c-bd0e-1cd035e796ff" providerId="ADAL" clId="{0976880F-6789-4C5E-B021-EE5553E79485}" dt="2022-04-09T20:40:26.502" v="21" actId="207"/>
          <ac:spMkLst>
            <pc:docMk/>
            <pc:sldMk cId="2738696002" sldId="324"/>
            <ac:spMk id="9" creationId="{3EEAC7C6-3B5F-4FC7-84DD-3061297A5919}"/>
          </ac:spMkLst>
        </pc:spChg>
        <pc:spChg chg="add del">
          <ac:chgData name="Tegischer Lukas" userId="f78daebb-0565-485c-bd0e-1cd035e796ff" providerId="ADAL" clId="{0976880F-6789-4C5E-B021-EE5553E79485}" dt="2022-04-09T20:39:59.688" v="14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0976880F-6789-4C5E-B021-EE5553E79485}" dt="2022-04-09T20:40:00.284" v="15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0976880F-6789-4C5E-B021-EE5553E79485}" dt="2022-04-09T20:40:07.678" v="17" actId="1076"/>
          <ac:spMkLst>
            <pc:docMk/>
            <pc:sldMk cId="2738696002" sldId="324"/>
            <ac:spMk id="13" creationId="{CBF186A7-75AE-4DBB-B68D-7BE964334DD0}"/>
          </ac:spMkLst>
        </pc:spChg>
        <pc:graphicFrameChg chg="add mod">
          <ac:chgData name="Tegischer Lukas" userId="f78daebb-0565-485c-bd0e-1cd035e796ff" providerId="ADAL" clId="{0976880F-6789-4C5E-B021-EE5553E79485}" dt="2022-04-09T20:40:07.678" v="17" actId="1076"/>
          <ac:graphicFrameMkLst>
            <pc:docMk/>
            <pc:sldMk cId="2738696002" sldId="324"/>
            <ac:graphicFrameMk id="12" creationId="{1CEB8EB5-AF4F-4E9F-A274-FA932C766C48}"/>
          </ac:graphicFrameMkLst>
        </pc:graphicFrameChg>
      </pc:sldChg>
      <pc:sldChg chg="addSp delSp modSp mod setBg delAnim">
        <pc:chgData name="Tegischer Lukas" userId="f78daebb-0565-485c-bd0e-1cd035e796ff" providerId="ADAL" clId="{0976880F-6789-4C5E-B021-EE5553E79485}" dt="2022-04-09T20:41:38.517" v="71" actId="1076"/>
        <pc:sldMkLst>
          <pc:docMk/>
          <pc:sldMk cId="986812351" sldId="337"/>
        </pc:sldMkLst>
        <pc:spChg chg="del mod">
          <ac:chgData name="Tegischer Lukas" userId="f78daebb-0565-485c-bd0e-1cd035e796ff" providerId="ADAL" clId="{0976880F-6789-4C5E-B021-EE5553E79485}" dt="2022-04-09T20:41:28.765" v="68" actId="478"/>
          <ac:spMkLst>
            <pc:docMk/>
            <pc:sldMk cId="986812351" sldId="337"/>
            <ac:spMk id="4" creationId="{C427B5BC-E2AB-4596-857C-DA06F86C68EB}"/>
          </ac:spMkLst>
        </pc:spChg>
        <pc:spChg chg="del">
          <ac:chgData name="Tegischer Lukas" userId="f78daebb-0565-485c-bd0e-1cd035e796ff" providerId="ADAL" clId="{0976880F-6789-4C5E-B021-EE5553E79485}" dt="2022-04-09T20:40:45.307" v="50" actId="478"/>
          <ac:spMkLst>
            <pc:docMk/>
            <pc:sldMk cId="986812351" sldId="337"/>
            <ac:spMk id="10" creationId="{25A73C99-0003-4946-B577-4DA7FE7156BD}"/>
          </ac:spMkLst>
        </pc:spChg>
        <pc:spChg chg="del">
          <ac:chgData name="Tegischer Lukas" userId="f78daebb-0565-485c-bd0e-1cd035e796ff" providerId="ADAL" clId="{0976880F-6789-4C5E-B021-EE5553E79485}" dt="2022-04-09T20:40:47.616" v="54" actId="478"/>
          <ac:spMkLst>
            <pc:docMk/>
            <pc:sldMk cId="986812351" sldId="337"/>
            <ac:spMk id="11" creationId="{BBFDE2B4-0FC0-497C-8A6B-A34E48EB21D0}"/>
          </ac:spMkLst>
        </pc:spChg>
        <pc:spChg chg="del">
          <ac:chgData name="Tegischer Lukas" userId="f78daebb-0565-485c-bd0e-1cd035e796ff" providerId="ADAL" clId="{0976880F-6789-4C5E-B021-EE5553E79485}" dt="2022-04-09T20:40:48.265" v="55" actId="478"/>
          <ac:spMkLst>
            <pc:docMk/>
            <pc:sldMk cId="986812351" sldId="337"/>
            <ac:spMk id="12" creationId="{F9255EDB-1EAC-46AF-8DB8-9202C772ADD1}"/>
          </ac:spMkLst>
        </pc:spChg>
        <pc:spChg chg="del">
          <ac:chgData name="Tegischer Lukas" userId="f78daebb-0565-485c-bd0e-1cd035e796ff" providerId="ADAL" clId="{0976880F-6789-4C5E-B021-EE5553E79485}" dt="2022-04-09T20:40:50.295" v="57" actId="478"/>
          <ac:spMkLst>
            <pc:docMk/>
            <pc:sldMk cId="986812351" sldId="337"/>
            <ac:spMk id="15" creationId="{E5EA6D46-7311-4E10-97A4-ACB65B686D49}"/>
          </ac:spMkLst>
        </pc:spChg>
        <pc:spChg chg="del">
          <ac:chgData name="Tegischer Lukas" userId="f78daebb-0565-485c-bd0e-1cd035e796ff" providerId="ADAL" clId="{0976880F-6789-4C5E-B021-EE5553E79485}" dt="2022-04-09T20:40:48.788" v="56" actId="478"/>
          <ac:spMkLst>
            <pc:docMk/>
            <pc:sldMk cId="986812351" sldId="337"/>
            <ac:spMk id="16" creationId="{1B97D14C-254E-46B7-83CB-FEF8FC961C00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19" creationId="{5CCCD99C-7D8E-4797-981B-A22148DEBAD1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1" creationId="{090C743A-8661-482F-9A41-8A7025172C5C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3" creationId="{594477E0-CE85-4388-9987-2E6C9BFECBE2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9" creationId="{F06EAF46-2058-42AE-9B15-4A796F215CB3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1" creationId="{C6FF3930-8C31-4336-B80A-42642AFA8064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3" creationId="{51449F38-16C4-44F9-88AF-8A6F8A47C3CA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5" creationId="{6EF2B872-B9D7-4C0A-A63F-60629F15DBD6}"/>
          </ac:spMkLst>
        </pc:spChg>
        <pc:grpChg chg="add del">
          <ac:chgData name="Tegischer Lukas" userId="f78daebb-0565-485c-bd0e-1cd035e796ff" providerId="ADAL" clId="{0976880F-6789-4C5E-B021-EE5553E79485}" dt="2022-04-09T20:41:12.433" v="60" actId="26606"/>
          <ac:grpSpMkLst>
            <pc:docMk/>
            <pc:sldMk cId="986812351" sldId="337"/>
            <ac:grpSpMk id="25" creationId="{1D10CA79-B03E-42D2-AD45-46B9BA89E128}"/>
          </ac:grpSpMkLst>
        </pc:grpChg>
        <pc:grpChg chg="add del">
          <ac:chgData name="Tegischer Lukas" userId="f78daebb-0565-485c-bd0e-1cd035e796ff" providerId="ADAL" clId="{0976880F-6789-4C5E-B021-EE5553E79485}" dt="2022-04-09T20:41:12.433" v="60" actId="26606"/>
          <ac:grpSpMkLst>
            <pc:docMk/>
            <pc:sldMk cId="986812351" sldId="337"/>
            <ac:grpSpMk id="37" creationId="{A7420396-5761-4EC6-AF03-978EE2077019}"/>
          </ac:grpSpMkLst>
        </pc:grpChg>
        <pc:graphicFrameChg chg="del modGraphic">
          <ac:chgData name="Tegischer Lukas" userId="f78daebb-0565-485c-bd0e-1cd035e796ff" providerId="ADAL" clId="{0976880F-6789-4C5E-B021-EE5553E79485}" dt="2022-04-09T20:40:46.714" v="53" actId="478"/>
          <ac:graphicFrameMkLst>
            <pc:docMk/>
            <pc:sldMk cId="986812351" sldId="337"/>
            <ac:graphicFrameMk id="2" creationId="{F1B4618C-CB4C-48AC-8ACD-5CB746B4D0E7}"/>
          </ac:graphicFrameMkLst>
        </pc:graphicFrameChg>
        <pc:graphicFrameChg chg="add del mod modGraphic">
          <ac:chgData name="Tegischer Lukas" userId="f78daebb-0565-485c-bd0e-1cd035e796ff" providerId="ADAL" clId="{0976880F-6789-4C5E-B021-EE5553E79485}" dt="2022-04-09T20:41:14.944" v="61" actId="478"/>
          <ac:graphicFrameMkLst>
            <pc:docMk/>
            <pc:sldMk cId="986812351" sldId="337"/>
            <ac:graphicFrameMk id="3" creationId="{E9A8896F-47C1-46E4-9160-655A9C3B7630}"/>
          </ac:graphicFrameMkLst>
        </pc:graphicFrameChg>
        <pc:graphicFrameChg chg="add mod modGraphic">
          <ac:chgData name="Tegischer Lukas" userId="f78daebb-0565-485c-bd0e-1cd035e796ff" providerId="ADAL" clId="{0976880F-6789-4C5E-B021-EE5553E79485}" dt="2022-04-09T20:41:38.517" v="71" actId="1076"/>
          <ac:graphicFrameMkLst>
            <pc:docMk/>
            <pc:sldMk cId="986812351" sldId="337"/>
            <ac:graphicFrameMk id="24" creationId="{0558A20C-B5FF-4E04-A4C2-C61107EA5DC6}"/>
          </ac:graphicFrameMkLst>
        </pc:graphicFrameChg>
        <pc:picChg chg="ord">
          <ac:chgData name="Tegischer Lukas" userId="f78daebb-0565-485c-bd0e-1cd035e796ff" providerId="ADAL" clId="{0976880F-6789-4C5E-B021-EE5553E79485}" dt="2022-04-09T20:41:12.433" v="60" actId="26606"/>
          <ac:picMkLst>
            <pc:docMk/>
            <pc:sldMk cId="986812351" sldId="337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0976880F-6789-4C5E-B021-EE5553E79485}" dt="2022-04-09T20:43:29.316" v="136" actId="404"/>
        <pc:sldMkLst>
          <pc:docMk/>
          <pc:sldMk cId="1048903968" sldId="338"/>
        </pc:sldMkLst>
        <pc:spChg chg="add mod">
          <ac:chgData name="Tegischer Lukas" userId="f78daebb-0565-485c-bd0e-1cd035e796ff" providerId="ADAL" clId="{0976880F-6789-4C5E-B021-EE5553E79485}" dt="2022-04-09T20:42:54.180" v="88" actId="20577"/>
          <ac:spMkLst>
            <pc:docMk/>
            <pc:sldMk cId="1048903968" sldId="338"/>
            <ac:spMk id="6" creationId="{9B7F6FE4-F9F4-4627-90C0-362BFD20BB8B}"/>
          </ac:spMkLst>
        </pc:spChg>
        <pc:spChg chg="add mod">
          <ac:chgData name="Tegischer Lukas" userId="f78daebb-0565-485c-bd0e-1cd035e796ff" providerId="ADAL" clId="{0976880F-6789-4C5E-B021-EE5553E79485}" dt="2022-04-09T20:43:29.316" v="136" actId="404"/>
          <ac:spMkLst>
            <pc:docMk/>
            <pc:sldMk cId="1048903968" sldId="338"/>
            <ac:spMk id="8" creationId="{9D14CB47-A9F7-43A5-BBAB-6483264D2549}"/>
          </ac:spMkLst>
        </pc:spChg>
        <pc:spChg chg="del">
          <ac:chgData name="Tegischer Lukas" userId="f78daebb-0565-485c-bd0e-1cd035e796ff" providerId="ADAL" clId="{0976880F-6789-4C5E-B021-EE5553E79485}" dt="2022-04-09T20:41:50.217" v="72" actId="478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0976880F-6789-4C5E-B021-EE5553E79485}" dt="2022-04-09T20:41:51.191" v="73" actId="478"/>
          <ac:spMkLst>
            <pc:docMk/>
            <pc:sldMk cId="1048903968" sldId="338"/>
            <ac:spMk id="17" creationId="{7F2BE73C-8954-48E9-B593-1409402BCFB4}"/>
          </ac:spMkLst>
        </pc:spChg>
      </pc:sldChg>
      <pc:sldChg chg="addSp delSp modSp mod modAnim">
        <pc:chgData name="Tegischer Lukas" userId="f78daebb-0565-485c-bd0e-1cd035e796ff" providerId="ADAL" clId="{0976880F-6789-4C5E-B021-EE5553E79485}" dt="2022-04-09T20:47:43.158" v="336"/>
        <pc:sldMkLst>
          <pc:docMk/>
          <pc:sldMk cId="1703256588" sldId="339"/>
        </pc:sldMkLst>
        <pc:spChg chg="del">
          <ac:chgData name="Tegischer Lukas" userId="f78daebb-0565-485c-bd0e-1cd035e796ff" providerId="ADAL" clId="{0976880F-6789-4C5E-B021-EE5553E79485}" dt="2022-04-09T20:46:26.319" v="245" actId="478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0976880F-6789-4C5E-B021-EE5553E79485}" dt="2022-04-09T20:46:36.332" v="249" actId="14100"/>
          <ac:spMkLst>
            <pc:docMk/>
            <pc:sldMk cId="1703256588" sldId="339"/>
            <ac:spMk id="7" creationId="{82EDB8D5-CB59-455E-ADBD-02E733151B81}"/>
          </ac:spMkLst>
        </pc:spChg>
        <pc:spChg chg="del">
          <ac:chgData name="Tegischer Lukas" userId="f78daebb-0565-485c-bd0e-1cd035e796ff" providerId="ADAL" clId="{0976880F-6789-4C5E-B021-EE5553E79485}" dt="2022-04-09T20:46:25.850" v="244" actId="478"/>
          <ac:spMkLst>
            <pc:docMk/>
            <pc:sldMk cId="1703256588" sldId="339"/>
            <ac:spMk id="8" creationId="{1966D1B6-7FF5-495E-9E62-193CDC874C29}"/>
          </ac:spMkLst>
        </pc:spChg>
        <pc:spChg chg="add mod">
          <ac:chgData name="Tegischer Lukas" userId="f78daebb-0565-485c-bd0e-1cd035e796ff" providerId="ADAL" clId="{0976880F-6789-4C5E-B021-EE5553E79485}" dt="2022-04-09T20:46:56.004" v="258" actId="1076"/>
          <ac:spMkLst>
            <pc:docMk/>
            <pc:sldMk cId="1703256588" sldId="339"/>
            <ac:spMk id="9" creationId="{9F18BB62-E64B-43FD-B3BA-6CACFFDD8380}"/>
          </ac:spMkLst>
        </pc:spChg>
        <pc:spChg chg="add mod">
          <ac:chgData name="Tegischer Lukas" userId="f78daebb-0565-485c-bd0e-1cd035e796ff" providerId="ADAL" clId="{0976880F-6789-4C5E-B021-EE5553E79485}" dt="2022-04-09T20:47:35.217" v="335" actId="113"/>
          <ac:spMkLst>
            <pc:docMk/>
            <pc:sldMk cId="1703256588" sldId="339"/>
            <ac:spMk id="10" creationId="{F5E5C46C-89BB-4173-9754-2B7AF2484404}"/>
          </ac:spMkLst>
        </pc:spChg>
      </pc:sldChg>
      <pc:sldChg chg="addSp delSp modSp mod">
        <pc:chgData name="Tegischer Lukas" userId="f78daebb-0565-485c-bd0e-1cd035e796ff" providerId="ADAL" clId="{0976880F-6789-4C5E-B021-EE5553E79485}" dt="2022-04-09T20:49:21.361" v="373" actId="114"/>
        <pc:sldMkLst>
          <pc:docMk/>
          <pc:sldMk cId="1030227083" sldId="340"/>
        </pc:sldMkLst>
        <pc:spChg chg="add mod">
          <ac:chgData name="Tegischer Lukas" userId="f78daebb-0565-485c-bd0e-1cd035e796ff" providerId="ADAL" clId="{0976880F-6789-4C5E-B021-EE5553E79485}" dt="2022-04-09T20:48:02.086" v="342" actId="14100"/>
          <ac:spMkLst>
            <pc:docMk/>
            <pc:sldMk cId="1030227083" sldId="340"/>
            <ac:spMk id="6" creationId="{0D14DC0F-70B7-488C-9B1B-9189D8FBA21E}"/>
          </ac:spMkLst>
        </pc:spChg>
        <pc:spChg chg="del">
          <ac:chgData name="Tegischer Lukas" userId="f78daebb-0565-485c-bd0e-1cd035e796ff" providerId="ADAL" clId="{0976880F-6789-4C5E-B021-EE5553E79485}" dt="2022-04-09T20:47:54.221" v="338" actId="478"/>
          <ac:spMkLst>
            <pc:docMk/>
            <pc:sldMk cId="1030227083" sldId="340"/>
            <ac:spMk id="7" creationId="{39F9A4CC-3AF0-4F6A-98A9-FA15EEA469C4}"/>
          </ac:spMkLst>
        </pc:spChg>
        <pc:spChg chg="add mod">
          <ac:chgData name="Tegischer Lukas" userId="f78daebb-0565-485c-bd0e-1cd035e796ff" providerId="ADAL" clId="{0976880F-6789-4C5E-B021-EE5553E79485}" dt="2022-04-09T20:49:21.361" v="373" actId="114"/>
          <ac:spMkLst>
            <pc:docMk/>
            <pc:sldMk cId="1030227083" sldId="340"/>
            <ac:spMk id="8" creationId="{C332F59E-037B-4504-8BDD-1A4BCA073B45}"/>
          </ac:spMkLst>
        </pc:spChg>
        <pc:spChg chg="del">
          <ac:chgData name="Tegischer Lukas" userId="f78daebb-0565-485c-bd0e-1cd035e796ff" providerId="ADAL" clId="{0976880F-6789-4C5E-B021-EE5553E79485}" dt="2022-04-09T20:47:53.549" v="337" actId="478"/>
          <ac:spMkLst>
            <pc:docMk/>
            <pc:sldMk cId="1030227083" sldId="340"/>
            <ac:spMk id="9" creationId="{8F183F08-C978-4A3E-B320-DF1A9F852B2C}"/>
          </ac:spMkLst>
        </pc:spChg>
      </pc:sldChg>
      <pc:sldChg chg="modSp add mod">
        <pc:chgData name="Tegischer Lukas" userId="f78daebb-0565-485c-bd0e-1cd035e796ff" providerId="ADAL" clId="{0976880F-6789-4C5E-B021-EE5553E79485}" dt="2022-04-09T20:43:25.329" v="133" actId="403"/>
        <pc:sldMkLst>
          <pc:docMk/>
          <pc:sldMk cId="2359450416" sldId="341"/>
        </pc:sldMkLst>
        <pc:spChg chg="mod">
          <ac:chgData name="Tegischer Lukas" userId="f78daebb-0565-485c-bd0e-1cd035e796ff" providerId="ADAL" clId="{0976880F-6789-4C5E-B021-EE5553E79485}" dt="2022-04-09T20:43:03.108" v="91" actId="20577"/>
          <ac:spMkLst>
            <pc:docMk/>
            <pc:sldMk cId="2359450416" sldId="341"/>
            <ac:spMk id="6" creationId="{9B7F6FE4-F9F4-4627-90C0-362BFD20BB8B}"/>
          </ac:spMkLst>
        </pc:spChg>
        <pc:spChg chg="mod">
          <ac:chgData name="Tegischer Lukas" userId="f78daebb-0565-485c-bd0e-1cd035e796ff" providerId="ADAL" clId="{0976880F-6789-4C5E-B021-EE5553E79485}" dt="2022-04-09T20:43:25.329" v="133" actId="403"/>
          <ac:spMkLst>
            <pc:docMk/>
            <pc:sldMk cId="2359450416" sldId="341"/>
            <ac:spMk id="8" creationId="{9D14CB47-A9F7-43A5-BBAB-6483264D2549}"/>
          </ac:spMkLst>
        </pc:spChg>
      </pc:sldChg>
      <pc:sldChg chg="addSp delSp modSp add mod delAnim modAnim">
        <pc:chgData name="Tegischer Lukas" userId="f78daebb-0565-485c-bd0e-1cd035e796ff" providerId="ADAL" clId="{0976880F-6789-4C5E-B021-EE5553E79485}" dt="2022-04-09T20:46:12.242" v="243" actId="404"/>
        <pc:sldMkLst>
          <pc:docMk/>
          <pc:sldMk cId="3702337590" sldId="342"/>
        </pc:sldMkLst>
        <pc:spChg chg="del mod">
          <ac:chgData name="Tegischer Lukas" userId="f78daebb-0565-485c-bd0e-1cd035e796ff" providerId="ADAL" clId="{0976880F-6789-4C5E-B021-EE5553E79485}" dt="2022-04-09T20:44:13.418" v="170" actId="478"/>
          <ac:spMkLst>
            <pc:docMk/>
            <pc:sldMk cId="3702337590" sldId="342"/>
            <ac:spMk id="4" creationId="{C427B5BC-E2AB-4596-857C-DA06F86C68EB}"/>
          </ac:spMkLst>
        </pc:spChg>
        <pc:spChg chg="del">
          <ac:chgData name="Tegischer Lukas" userId="f78daebb-0565-485c-bd0e-1cd035e796ff" providerId="ADAL" clId="{0976880F-6789-4C5E-B021-EE5553E79485}" dt="2022-04-09T20:43:45.122" v="161" actId="478"/>
          <ac:spMkLst>
            <pc:docMk/>
            <pc:sldMk cId="3702337590" sldId="342"/>
            <ac:spMk id="8" creationId="{E2A94AF4-33A5-4DCF-879C-5272F0205588}"/>
          </ac:spMkLst>
        </pc:spChg>
        <pc:spChg chg="del">
          <ac:chgData name="Tegischer Lukas" userId="f78daebb-0565-485c-bd0e-1cd035e796ff" providerId="ADAL" clId="{0976880F-6789-4C5E-B021-EE5553E79485}" dt="2022-04-09T20:43:46.039" v="162" actId="478"/>
          <ac:spMkLst>
            <pc:docMk/>
            <pc:sldMk cId="3702337590" sldId="342"/>
            <ac:spMk id="9" creationId="{3EEAC7C6-3B5F-4FC7-84DD-3061297A5919}"/>
          </ac:spMkLst>
        </pc:spChg>
        <pc:spChg chg="add mod">
          <ac:chgData name="Tegischer Lukas" userId="f78daebb-0565-485c-bd0e-1cd035e796ff" providerId="ADAL" clId="{0976880F-6789-4C5E-B021-EE5553E79485}" dt="2022-04-09T20:44:26.646" v="175" actId="403"/>
          <ac:spMkLst>
            <pc:docMk/>
            <pc:sldMk cId="3702337590" sldId="342"/>
            <ac:spMk id="10" creationId="{89FD060E-B465-4693-A5E9-6D967D031263}"/>
          </ac:spMkLst>
        </pc:spChg>
        <pc:spChg chg="add mod">
          <ac:chgData name="Tegischer Lukas" userId="f78daebb-0565-485c-bd0e-1cd035e796ff" providerId="ADAL" clId="{0976880F-6789-4C5E-B021-EE5553E79485}" dt="2022-04-09T20:45:16.124" v="210" actId="20577"/>
          <ac:spMkLst>
            <pc:docMk/>
            <pc:sldMk cId="3702337590" sldId="342"/>
            <ac:spMk id="11" creationId="{9B167901-CC32-4DDA-B520-DFB31D342A56}"/>
          </ac:spMkLst>
        </pc:spChg>
        <pc:spChg chg="del">
          <ac:chgData name="Tegischer Lukas" userId="f78daebb-0565-485c-bd0e-1cd035e796ff" providerId="ADAL" clId="{0976880F-6789-4C5E-B021-EE5553E79485}" dt="2022-04-09T20:43:47.182" v="163" actId="478"/>
          <ac:spMkLst>
            <pc:docMk/>
            <pc:sldMk cId="3702337590" sldId="342"/>
            <ac:spMk id="13" creationId="{CBF186A7-75AE-4DBB-B68D-7BE964334DD0}"/>
          </ac:spMkLst>
        </pc:spChg>
        <pc:spChg chg="add mod">
          <ac:chgData name="Tegischer Lukas" userId="f78daebb-0565-485c-bd0e-1cd035e796ff" providerId="ADAL" clId="{0976880F-6789-4C5E-B021-EE5553E79485}" dt="2022-04-09T20:46:12.242" v="243" actId="404"/>
          <ac:spMkLst>
            <pc:docMk/>
            <pc:sldMk cId="3702337590" sldId="342"/>
            <ac:spMk id="15" creationId="{9329AA74-716F-4563-B488-A5A6BA416A9B}"/>
          </ac:spMkLst>
        </pc:spChg>
        <pc:graphicFrameChg chg="del">
          <ac:chgData name="Tegischer Lukas" userId="f78daebb-0565-485c-bd0e-1cd035e796ff" providerId="ADAL" clId="{0976880F-6789-4C5E-B021-EE5553E79485}" dt="2022-04-09T20:43:47.182" v="163" actId="478"/>
          <ac:graphicFrameMkLst>
            <pc:docMk/>
            <pc:sldMk cId="3702337590" sldId="342"/>
            <ac:graphicFrameMk id="12" creationId="{1CEB8EB5-AF4F-4E9F-A274-FA932C766C48}"/>
          </ac:graphicFrameMkLst>
        </pc:graphicFrameChg>
      </pc:sldChg>
      <pc:sldChg chg="addSp delSp modSp add mod">
        <pc:chgData name="Tegischer Lukas" userId="f78daebb-0565-485c-bd0e-1cd035e796ff" providerId="ADAL" clId="{0976880F-6789-4C5E-B021-EE5553E79485}" dt="2022-04-09T20:49:24.185" v="374" actId="403"/>
        <pc:sldMkLst>
          <pc:docMk/>
          <pc:sldMk cId="4043369750" sldId="343"/>
        </pc:sldMkLst>
        <pc:spChg chg="del">
          <ac:chgData name="Tegischer Lukas" userId="f78daebb-0565-485c-bd0e-1cd035e796ff" providerId="ADAL" clId="{0976880F-6789-4C5E-B021-EE5553E79485}" dt="2022-04-09T20:48:49.291" v="356" actId="478"/>
          <ac:spMkLst>
            <pc:docMk/>
            <pc:sldMk cId="4043369750" sldId="343"/>
            <ac:spMk id="6" creationId="{0D14DC0F-70B7-488C-9B1B-9189D8FBA21E}"/>
          </ac:spMkLst>
        </pc:spChg>
        <pc:spChg chg="add mod">
          <ac:chgData name="Tegischer Lukas" userId="f78daebb-0565-485c-bd0e-1cd035e796ff" providerId="ADAL" clId="{0976880F-6789-4C5E-B021-EE5553E79485}" dt="2022-04-09T20:48:56.936" v="361" actId="14100"/>
          <ac:spMkLst>
            <pc:docMk/>
            <pc:sldMk cId="4043369750" sldId="343"/>
            <ac:spMk id="7" creationId="{63F743AA-A537-43E0-A2D1-32DD96B20053}"/>
          </ac:spMkLst>
        </pc:spChg>
        <pc:spChg chg="del">
          <ac:chgData name="Tegischer Lukas" userId="f78daebb-0565-485c-bd0e-1cd035e796ff" providerId="ADAL" clId="{0976880F-6789-4C5E-B021-EE5553E79485}" dt="2022-04-09T20:48:50.767" v="357" actId="478"/>
          <ac:spMkLst>
            <pc:docMk/>
            <pc:sldMk cId="4043369750" sldId="343"/>
            <ac:spMk id="8" creationId="{C332F59E-037B-4504-8BDD-1A4BCA073B45}"/>
          </ac:spMkLst>
        </pc:spChg>
        <pc:spChg chg="add mod">
          <ac:chgData name="Tegischer Lukas" userId="f78daebb-0565-485c-bd0e-1cd035e796ff" providerId="ADAL" clId="{0976880F-6789-4C5E-B021-EE5553E79485}" dt="2022-04-09T20:49:24.185" v="374" actId="403"/>
          <ac:spMkLst>
            <pc:docMk/>
            <pc:sldMk cId="4043369750" sldId="343"/>
            <ac:spMk id="9" creationId="{EAE8B6B1-CA2F-4FCB-84A7-A7610F3DEC12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714E117A-A021-47B0-8606-90CC2D59EE7D}"/>
    <pc:docChg chg="undo custSel addSld delSld modSld">
      <pc:chgData name="Tegischer Lukas" userId="f78daebb-0565-485c-bd0e-1cd035e796ff" providerId="ADAL" clId="{714E117A-A021-47B0-8606-90CC2D59EE7D}" dt="2022-04-09T20:58:15.451" v="174" actId="47"/>
      <pc:docMkLst>
        <pc:docMk/>
      </pc:docMkLst>
      <pc:sldChg chg="modSp mod">
        <pc:chgData name="Tegischer Lukas" userId="f78daebb-0565-485c-bd0e-1cd035e796ff" providerId="ADAL" clId="{714E117A-A021-47B0-8606-90CC2D59EE7D}" dt="2022-04-09T20:50:07.39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14E117A-A021-47B0-8606-90CC2D59EE7D}" dt="2022-04-09T20:50:07.39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14E117A-A021-47B0-8606-90CC2D59EE7D}" dt="2022-04-09T20:51:44.575" v="33"/>
        <pc:sldMkLst>
          <pc:docMk/>
          <pc:sldMk cId="2738696002" sldId="324"/>
        </pc:sldMkLst>
        <pc:spChg chg="del">
          <ac:chgData name="Tegischer Lukas" userId="f78daebb-0565-485c-bd0e-1cd035e796ff" providerId="ADAL" clId="{714E117A-A021-47B0-8606-90CC2D59EE7D}" dt="2022-04-09T20:50:15.763" v="12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714E117A-A021-47B0-8606-90CC2D59EE7D}" dt="2022-04-09T20:50:16.387" v="13" actId="478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14E117A-A021-47B0-8606-90CC2D59EE7D}" dt="2022-04-09T20:51:27.009" v="27" actId="948"/>
          <ac:spMkLst>
            <pc:docMk/>
            <pc:sldMk cId="2738696002" sldId="324"/>
            <ac:spMk id="10" creationId="{572E8B3A-F8EF-45B9-A023-6B2CEA02B304}"/>
          </ac:spMkLst>
        </pc:spChg>
        <pc:spChg chg="del">
          <ac:chgData name="Tegischer Lukas" userId="f78daebb-0565-485c-bd0e-1cd035e796ff" providerId="ADAL" clId="{714E117A-A021-47B0-8606-90CC2D59EE7D}" dt="2022-04-09T20:50:17.159" v="14" actId="478"/>
          <ac:spMkLst>
            <pc:docMk/>
            <pc:sldMk cId="2738696002" sldId="324"/>
            <ac:spMk id="13" creationId="{CBF186A7-75AE-4DBB-B68D-7BE964334DD0}"/>
          </ac:spMkLst>
        </pc:spChg>
        <pc:graphicFrameChg chg="del">
          <ac:chgData name="Tegischer Lukas" userId="f78daebb-0565-485c-bd0e-1cd035e796ff" providerId="ADAL" clId="{714E117A-A021-47B0-8606-90CC2D59EE7D}" dt="2022-04-09T20:50:17.924" v="15" actId="478"/>
          <ac:graphicFrameMkLst>
            <pc:docMk/>
            <pc:sldMk cId="2738696002" sldId="324"/>
            <ac:graphicFrameMk id="12" creationId="{1CEB8EB5-AF4F-4E9F-A274-FA932C766C48}"/>
          </ac:graphicFrameMkLst>
        </pc:graphicFrameChg>
      </pc:sldChg>
      <pc:sldChg chg="addSp delSp modSp mod setBg">
        <pc:chgData name="Tegischer Lukas" userId="f78daebb-0565-485c-bd0e-1cd035e796ff" providerId="ADAL" clId="{714E117A-A021-47B0-8606-90CC2D59EE7D}" dt="2022-04-09T20:52:34.990" v="49" actId="14734"/>
        <pc:sldMkLst>
          <pc:docMk/>
          <pc:sldMk cId="986812351" sldId="337"/>
        </pc:sldMkLst>
        <pc:spChg chg="add mod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5" creationId="{22970859-1737-43A4-8D7C-2F3D686CB5A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18" creationId="{5CCCD99C-7D8E-4797-981B-A22148DEBAD1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20" creationId="{090C743A-8661-482F-9A41-8A7025172C5C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22" creationId="{594477E0-CE85-4388-9987-2E6C9BFECBE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0" creationId="{D1BC6433-1755-4584-A0E7-72003191B8E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2" creationId="{5E4B7DDE-0774-4987-A8CE-B779E4052321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4" creationId="{9650BD88-554F-44DB-A322-A9720F221BA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6" creationId="{A223F769-059E-4240-914C-B66F3A24E858}"/>
          </ac:spMkLst>
        </pc:spChg>
        <pc:grpChg chg="add del">
          <ac:chgData name="Tegischer Lukas" userId="f78daebb-0565-485c-bd0e-1cd035e796ff" providerId="ADAL" clId="{714E117A-A021-47B0-8606-90CC2D59EE7D}" dt="2022-04-09T20:52:11.787" v="40" actId="26606"/>
          <ac:grpSpMkLst>
            <pc:docMk/>
            <pc:sldMk cId="986812351" sldId="337"/>
            <ac:grpSpMk id="28" creationId="{1D10CA79-B03E-42D2-AD45-46B9BA89E128}"/>
          </ac:grpSpMkLst>
        </pc:grpChg>
        <pc:grpChg chg="add del">
          <ac:chgData name="Tegischer Lukas" userId="f78daebb-0565-485c-bd0e-1cd035e796ff" providerId="ADAL" clId="{714E117A-A021-47B0-8606-90CC2D59EE7D}" dt="2022-04-09T20:52:11.787" v="40" actId="26606"/>
          <ac:grpSpMkLst>
            <pc:docMk/>
            <pc:sldMk cId="986812351" sldId="337"/>
            <ac:grpSpMk id="40" creationId="{3118D9E1-F4E4-4820-8B58-F03E72B5818E}"/>
          </ac:grpSpMkLst>
        </pc:grpChg>
        <pc:graphicFrameChg chg="add del mod modGraphic">
          <ac:chgData name="Tegischer Lukas" userId="f78daebb-0565-485c-bd0e-1cd035e796ff" providerId="ADAL" clId="{714E117A-A021-47B0-8606-90CC2D59EE7D}" dt="2022-04-09T20:52:13.398" v="41" actId="478"/>
          <ac:graphicFrameMkLst>
            <pc:docMk/>
            <pc:sldMk cId="986812351" sldId="337"/>
            <ac:graphicFrameMk id="3" creationId="{1C437F5C-F07B-4B27-9834-D803194A86CC}"/>
          </ac:graphicFrameMkLst>
        </pc:graphicFrameChg>
        <pc:graphicFrameChg chg="add mod modGraphic">
          <ac:chgData name="Tegischer Lukas" userId="f78daebb-0565-485c-bd0e-1cd035e796ff" providerId="ADAL" clId="{714E117A-A021-47B0-8606-90CC2D59EE7D}" dt="2022-04-09T20:52:34.990" v="49" actId="14734"/>
          <ac:graphicFrameMkLst>
            <pc:docMk/>
            <pc:sldMk cId="986812351" sldId="337"/>
            <ac:graphicFrameMk id="21" creationId="{9477922C-362B-4004-A836-E39E5D2D5DD3}"/>
          </ac:graphicFrameMkLst>
        </pc:graphicFrameChg>
        <pc:graphicFrameChg chg="del">
          <ac:chgData name="Tegischer Lukas" userId="f78daebb-0565-485c-bd0e-1cd035e796ff" providerId="ADAL" clId="{714E117A-A021-47B0-8606-90CC2D59EE7D}" dt="2022-04-09T20:50:43.657" v="21" actId="478"/>
          <ac:graphicFrameMkLst>
            <pc:docMk/>
            <pc:sldMk cId="986812351" sldId="337"/>
            <ac:graphicFrameMk id="24" creationId="{0558A20C-B5FF-4E04-A4C2-C61107EA5DC6}"/>
          </ac:graphicFrameMkLst>
        </pc:graphicFrameChg>
        <pc:picChg chg="ord">
          <ac:chgData name="Tegischer Lukas" userId="f78daebb-0565-485c-bd0e-1cd035e796ff" providerId="ADAL" clId="{714E117A-A021-47B0-8606-90CC2D59EE7D}" dt="2022-04-09T20:52:11.787" v="40" actId="26606"/>
          <ac:picMkLst>
            <pc:docMk/>
            <pc:sldMk cId="986812351" sldId="337"/>
            <ac:picMk id="14" creationId="{053D7308-DE5D-4085-8981-CCF5F27D1668}"/>
          </ac:picMkLst>
        </pc:picChg>
      </pc:sldChg>
      <pc:sldChg chg="addSp delSp modSp mod setBg">
        <pc:chgData name="Tegischer Lukas" userId="f78daebb-0565-485c-bd0e-1cd035e796ff" providerId="ADAL" clId="{714E117A-A021-47B0-8606-90CC2D59EE7D}" dt="2022-04-09T20:54:33.265" v="85" actId="255"/>
        <pc:sldMkLst>
          <pc:docMk/>
          <pc:sldMk cId="1048903968" sldId="338"/>
        </pc:sldMkLst>
        <pc:spChg chg="add del mod">
          <ac:chgData name="Tegischer Lukas" userId="f78daebb-0565-485c-bd0e-1cd035e796ff" providerId="ADAL" clId="{714E117A-A021-47B0-8606-90CC2D59EE7D}" dt="2022-04-09T20:52:56.437" v="53"/>
          <ac:spMkLst>
            <pc:docMk/>
            <pc:sldMk cId="1048903968" sldId="338"/>
            <ac:spMk id="3" creationId="{8323935A-D791-42BB-B652-DD32A5046626}"/>
          </ac:spMkLst>
        </pc:spChg>
        <pc:spChg chg="del">
          <ac:chgData name="Tegischer Lukas" userId="f78daebb-0565-485c-bd0e-1cd035e796ff" providerId="ADAL" clId="{714E117A-A021-47B0-8606-90CC2D59EE7D}" dt="2022-04-09T20:52:53.224" v="50" actId="478"/>
          <ac:spMkLst>
            <pc:docMk/>
            <pc:sldMk cId="1048903968" sldId="338"/>
            <ac:spMk id="6" creationId="{9B7F6FE4-F9F4-4627-90C0-362BFD20BB8B}"/>
          </ac:spMkLst>
        </pc:spChg>
        <pc:spChg chg="del">
          <ac:chgData name="Tegischer Lukas" userId="f78daebb-0565-485c-bd0e-1cd035e796ff" providerId="ADAL" clId="{714E117A-A021-47B0-8606-90CC2D59EE7D}" dt="2022-04-09T20:52:54.290" v="51" actId="478"/>
          <ac:spMkLst>
            <pc:docMk/>
            <pc:sldMk cId="1048903968" sldId="338"/>
            <ac:spMk id="8" creationId="{9D14CB47-A9F7-43A5-BBAB-6483264D2549}"/>
          </ac:spMkLst>
        </pc:spChg>
        <pc:spChg chg="add mod">
          <ac:chgData name="Tegischer Lukas" userId="f78daebb-0565-485c-bd0e-1cd035e796ff" providerId="ADAL" clId="{714E117A-A021-47B0-8606-90CC2D59EE7D}" dt="2022-04-09T20:53:21.698" v="62" actId="26606"/>
          <ac:spMkLst>
            <pc:docMk/>
            <pc:sldMk cId="1048903968" sldId="338"/>
            <ac:spMk id="9" creationId="{4BC9E0A8-DC24-400D-AC2A-CBC77B87D39A}"/>
          </ac:spMkLst>
        </pc:spChg>
        <pc:spChg chg="add del">
          <ac:chgData name="Tegischer Lukas" userId="f78daebb-0565-485c-bd0e-1cd035e796ff" providerId="ADAL" clId="{714E117A-A021-47B0-8606-90CC2D59EE7D}" dt="2022-04-09T20:53:21.698" v="62" actId="26606"/>
          <ac:spMkLst>
            <pc:docMk/>
            <pc:sldMk cId="1048903968" sldId="338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714E117A-A021-47B0-8606-90CC2D59EE7D}" dt="2022-04-09T20:53:21.698" v="62" actId="26606"/>
          <ac:grpSpMkLst>
            <pc:docMk/>
            <pc:sldMk cId="1048903968" sldId="338"/>
            <ac:grpSpMk id="20" creationId="{79456847-F660-4ED4-9541-E8AB51FCAF6F}"/>
          </ac:grpSpMkLst>
        </pc:grpChg>
        <pc:graphicFrameChg chg="add del mod">
          <ac:chgData name="Tegischer Lukas" userId="f78daebb-0565-485c-bd0e-1cd035e796ff" providerId="ADAL" clId="{714E117A-A021-47B0-8606-90CC2D59EE7D}" dt="2022-04-09T20:52:56.437" v="53"/>
          <ac:graphicFrameMkLst>
            <pc:docMk/>
            <pc:sldMk cId="1048903968" sldId="338"/>
            <ac:graphicFrameMk id="2" creationId="{4B353AF4-20DC-4AC3-B0A8-796C345E3A92}"/>
          </ac:graphicFrameMkLst>
        </pc:graphicFrameChg>
        <pc:graphicFrameChg chg="add del mod modGraphic">
          <ac:chgData name="Tegischer Lukas" userId="f78daebb-0565-485c-bd0e-1cd035e796ff" providerId="ADAL" clId="{714E117A-A021-47B0-8606-90CC2D59EE7D}" dt="2022-04-09T20:53:41.614" v="63" actId="478"/>
          <ac:graphicFrameMkLst>
            <pc:docMk/>
            <pc:sldMk cId="1048903968" sldId="338"/>
            <ac:graphicFrameMk id="5" creationId="{63BDB8A2-8BDA-45F4-83D4-40F9ADE30BE4}"/>
          </ac:graphicFrameMkLst>
        </pc:graphicFrameChg>
        <pc:graphicFrameChg chg="add mod modGraphic">
          <ac:chgData name="Tegischer Lukas" userId="f78daebb-0565-485c-bd0e-1cd035e796ff" providerId="ADAL" clId="{714E117A-A021-47B0-8606-90CC2D59EE7D}" dt="2022-04-09T20:54:33.265" v="85" actId="255"/>
          <ac:graphicFrameMkLst>
            <pc:docMk/>
            <pc:sldMk cId="1048903968" sldId="338"/>
            <ac:graphicFrameMk id="15" creationId="{C2FEC993-14AA-4BAB-946E-E871D587D641}"/>
          </ac:graphicFrameMkLst>
        </pc:graphicFrameChg>
        <pc:picChg chg="del">
          <ac:chgData name="Tegischer Lukas" userId="f78daebb-0565-485c-bd0e-1cd035e796ff" providerId="ADAL" clId="{714E117A-A021-47B0-8606-90CC2D59EE7D}" dt="2022-04-09T20:53:06.611" v="58" actId="478"/>
          <ac:picMkLst>
            <pc:docMk/>
            <pc:sldMk cId="1048903968" sldId="33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1030227083" sldId="340"/>
        </pc:sldMkLst>
      </pc:sldChg>
      <pc:sldChg chg="addSp delSp modSp mod setBg">
        <pc:chgData name="Tegischer Lukas" userId="f78daebb-0565-485c-bd0e-1cd035e796ff" providerId="ADAL" clId="{714E117A-A021-47B0-8606-90CC2D59EE7D}" dt="2022-04-09T20:58:11.593" v="173" actId="1076"/>
        <pc:sldMkLst>
          <pc:docMk/>
          <pc:sldMk cId="2359450416" sldId="341"/>
        </pc:sldMkLst>
        <pc:spChg chg="del mod">
          <ac:chgData name="Tegischer Lukas" userId="f78daebb-0565-485c-bd0e-1cd035e796ff" providerId="ADAL" clId="{714E117A-A021-47B0-8606-90CC2D59EE7D}" dt="2022-04-09T20:55:07.807" v="97" actId="478"/>
          <ac:spMkLst>
            <pc:docMk/>
            <pc:sldMk cId="2359450416" sldId="341"/>
            <ac:spMk id="6" creationId="{9B7F6FE4-F9F4-4627-90C0-362BFD20BB8B}"/>
          </ac:spMkLst>
        </pc:spChg>
        <pc:spChg chg="add mod">
          <ac:chgData name="Tegischer Lukas" userId="f78daebb-0565-485c-bd0e-1cd035e796ff" providerId="ADAL" clId="{714E117A-A021-47B0-8606-90CC2D59EE7D}" dt="2022-04-09T20:58:02.450" v="172" actId="14100"/>
          <ac:spMkLst>
            <pc:docMk/>
            <pc:sldMk cId="2359450416" sldId="341"/>
            <ac:spMk id="7" creationId="{589AF12F-41DE-4762-9602-5874477F9713}"/>
          </ac:spMkLst>
        </pc:spChg>
        <pc:spChg chg="del">
          <ac:chgData name="Tegischer Lukas" userId="f78daebb-0565-485c-bd0e-1cd035e796ff" providerId="ADAL" clId="{714E117A-A021-47B0-8606-90CC2D59EE7D}" dt="2022-04-09T20:55:08.619" v="98" actId="478"/>
          <ac:spMkLst>
            <pc:docMk/>
            <pc:sldMk cId="2359450416" sldId="341"/>
            <ac:spMk id="8" creationId="{9D14CB47-A9F7-43A5-BBAB-6483264D2549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19" creationId="{5CCCD99C-7D8E-4797-981B-A22148DEBAD1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21" creationId="{090C743A-8661-482F-9A41-8A7025172C5C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23" creationId="{594477E0-CE85-4388-9987-2E6C9BFECBE2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29" creationId="{F06EAF46-2058-42AE-9B15-4A796F215CB3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31" creationId="{C6FF3930-8C31-4336-B80A-42642AFA8064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33" creationId="{51449F38-16C4-44F9-88AF-8A6F8A47C3CA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35" creationId="{6EF2B872-B9D7-4C0A-A63F-60629F15DBD6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1" creationId="{5CCCD99C-7D8E-4797-981B-A22148DEBAD1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2" creationId="{090C743A-8661-482F-9A41-8A7025172C5C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3" creationId="{594477E0-CE85-4388-9987-2E6C9BFECBE2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7" creationId="{F06EAF46-2058-42AE-9B15-4A796F215CB3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8" creationId="{C6FF3930-8C31-4336-B80A-42642AFA8064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9" creationId="{51449F38-16C4-44F9-88AF-8A6F8A47C3CA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50" creationId="{6EF2B872-B9D7-4C0A-A63F-60629F15DBD6}"/>
          </ac:spMkLst>
        </pc:spChg>
        <pc:grpChg chg="add del">
          <ac:chgData name="Tegischer Lukas" userId="f78daebb-0565-485c-bd0e-1cd035e796ff" providerId="ADAL" clId="{714E117A-A021-47B0-8606-90CC2D59EE7D}" dt="2022-04-09T20:55:49.492" v="105" actId="26606"/>
          <ac:grpSpMkLst>
            <pc:docMk/>
            <pc:sldMk cId="2359450416" sldId="341"/>
            <ac:grpSpMk id="25" creationId="{1D10CA79-B03E-42D2-AD45-46B9BA89E128}"/>
          </ac:grpSpMkLst>
        </pc:grpChg>
        <pc:grpChg chg="add del">
          <ac:chgData name="Tegischer Lukas" userId="f78daebb-0565-485c-bd0e-1cd035e796ff" providerId="ADAL" clId="{714E117A-A021-47B0-8606-90CC2D59EE7D}" dt="2022-04-09T20:55:49.492" v="105" actId="26606"/>
          <ac:grpSpMkLst>
            <pc:docMk/>
            <pc:sldMk cId="2359450416" sldId="341"/>
            <ac:grpSpMk id="37" creationId="{A7420396-5761-4EC6-AF03-978EE2077019}"/>
          </ac:grpSpMkLst>
        </pc:grpChg>
        <pc:grpChg chg="add del">
          <ac:chgData name="Tegischer Lukas" userId="f78daebb-0565-485c-bd0e-1cd035e796ff" providerId="ADAL" clId="{714E117A-A021-47B0-8606-90CC2D59EE7D}" dt="2022-04-09T20:55:52.373" v="107" actId="26606"/>
          <ac:grpSpMkLst>
            <pc:docMk/>
            <pc:sldMk cId="2359450416" sldId="341"/>
            <ac:grpSpMk id="44" creationId="{1D10CA79-B03E-42D2-AD45-46B9BA89E128}"/>
          </ac:grpSpMkLst>
        </pc:grpChg>
        <pc:grpChg chg="add del">
          <ac:chgData name="Tegischer Lukas" userId="f78daebb-0565-485c-bd0e-1cd035e796ff" providerId="ADAL" clId="{714E117A-A021-47B0-8606-90CC2D59EE7D}" dt="2022-04-09T20:55:52.373" v="107" actId="26606"/>
          <ac:grpSpMkLst>
            <pc:docMk/>
            <pc:sldMk cId="2359450416" sldId="341"/>
            <ac:grpSpMk id="51" creationId="{A7420396-5761-4EC6-AF03-978EE2077019}"/>
          </ac:grpSpMkLst>
        </pc:grpChg>
        <pc:graphicFrameChg chg="add mod modGraphic">
          <ac:chgData name="Tegischer Lukas" userId="f78daebb-0565-485c-bd0e-1cd035e796ff" providerId="ADAL" clId="{714E117A-A021-47B0-8606-90CC2D59EE7D}" dt="2022-04-09T20:55:52.373" v="107" actId="26606"/>
          <ac:graphicFrameMkLst>
            <pc:docMk/>
            <pc:sldMk cId="2359450416" sldId="341"/>
            <ac:graphicFrameMk id="3" creationId="{8EBA1381-3231-46A2-92C5-1F73136179B7}"/>
          </ac:graphicFrameMkLst>
        </pc:graphicFrameChg>
        <pc:graphicFrameChg chg="add mod modGraphic">
          <ac:chgData name="Tegischer Lukas" userId="f78daebb-0565-485c-bd0e-1cd035e796ff" providerId="ADAL" clId="{714E117A-A021-47B0-8606-90CC2D59EE7D}" dt="2022-04-09T20:58:11.593" v="173" actId="1076"/>
          <ac:graphicFrameMkLst>
            <pc:docMk/>
            <pc:sldMk cId="2359450416" sldId="341"/>
            <ac:graphicFrameMk id="34" creationId="{F8360F0E-420E-45B0-A126-569B2812E491}"/>
          </ac:graphicFrameMkLst>
        </pc:graphicFrameChg>
        <pc:picChg chg="del ord">
          <ac:chgData name="Tegischer Lukas" userId="f78daebb-0565-485c-bd0e-1cd035e796ff" providerId="ADAL" clId="{714E117A-A021-47B0-8606-90CC2D59EE7D}" dt="2022-04-09T20:56:51.414" v="121" actId="478"/>
          <ac:picMkLst>
            <pc:docMk/>
            <pc:sldMk cId="2359450416" sldId="341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3702337590" sldId="342"/>
        </pc:sldMkLst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4043369750" sldId="343"/>
        </pc:sldMkLst>
      </pc:sldChg>
      <pc:sldChg chg="addSp delSp modSp add mod">
        <pc:chgData name="Tegischer Lukas" userId="f78daebb-0565-485c-bd0e-1cd035e796ff" providerId="ADAL" clId="{714E117A-A021-47B0-8606-90CC2D59EE7D}" dt="2022-04-09T20:55:02.649" v="95" actId="20577"/>
        <pc:sldMkLst>
          <pc:docMk/>
          <pc:sldMk cId="623055515" sldId="344"/>
        </pc:sldMkLst>
        <pc:spChg chg="add mod">
          <ac:chgData name="Tegischer Lukas" userId="f78daebb-0565-485c-bd0e-1cd035e796ff" providerId="ADAL" clId="{714E117A-A021-47B0-8606-90CC2D59EE7D}" dt="2022-04-09T20:55:02.649" v="95" actId="20577"/>
          <ac:spMkLst>
            <pc:docMk/>
            <pc:sldMk cId="623055515" sldId="344"/>
            <ac:spMk id="5" creationId="{E52CFD5E-CE30-4DB2-A09A-3850434550E3}"/>
          </ac:spMkLst>
        </pc:spChg>
        <pc:spChg chg="del">
          <ac:chgData name="Tegischer Lukas" userId="f78daebb-0565-485c-bd0e-1cd035e796ff" providerId="ADAL" clId="{714E117A-A021-47B0-8606-90CC2D59EE7D}" dt="2022-04-09T20:54:39.770" v="87" actId="478"/>
          <ac:spMkLst>
            <pc:docMk/>
            <pc:sldMk cId="623055515" sldId="344"/>
            <ac:spMk id="9" creationId="{4BC9E0A8-DC24-400D-AC2A-CBC77B87D39A}"/>
          </ac:spMkLst>
        </pc:spChg>
        <pc:graphicFrameChg chg="del">
          <ac:chgData name="Tegischer Lukas" userId="f78daebb-0565-485c-bd0e-1cd035e796ff" providerId="ADAL" clId="{714E117A-A021-47B0-8606-90CC2D59EE7D}" dt="2022-04-09T20:54:41.129" v="88" actId="478"/>
          <ac:graphicFrameMkLst>
            <pc:docMk/>
            <pc:sldMk cId="623055515" sldId="344"/>
            <ac:graphicFrameMk id="15" creationId="{C2FEC993-14AA-4BAB-946E-E871D587D641}"/>
          </ac:graphicFrameMkLst>
        </pc:graphicFrame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4149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24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391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8378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Zinseszinsen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88970" y="138551"/>
            <a:ext cx="2414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Musterbeispiel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768FCE5-C62F-4FEE-AE00-D7476FEB19F6}"/>
                  </a:ext>
                </a:extLst>
              </p:cNvPr>
              <p:cNvSpPr txBox="1"/>
              <p:nvPr/>
            </p:nvSpPr>
            <p:spPr>
              <a:xfrm>
                <a:off x="762000" y="830067"/>
                <a:ext cx="10667999" cy="40121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Musterbeispiel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Auf einem Sparbuch liegen am 1. Jänner 2000 €. Der effektive Zinssatz p beträgt 3 % p.a. Berechne das Guthaben nach 1, 2, 3, 4 Jahren.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zu Beginn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€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einem Jahr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𝑒𝑓𝑓</m:t>
                            </m:r>
                          </m:sub>
                        </m:sSub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03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2000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2060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€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zwei Jahren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𝑒𝑓𝑓</m:t>
                            </m:r>
                          </m:sub>
                        </m:sSub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2060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61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2121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80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€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drei Jahren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𝑒𝑓𝑓</m:t>
                            </m:r>
                          </m:sub>
                        </m:sSub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2121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80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63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2185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€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vier Jahren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𝑒𝑓𝑓</m:t>
                            </m:r>
                          </m:sub>
                        </m:sSub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2185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56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2251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€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Was fällt dir auf? Das Kapital wird von Jahr zu Jahr größer. Dies bedeutet, dass jährlich auch die Zinsen ansteigen: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768FCE5-C62F-4FEE-AE00-D7476FEB1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830067"/>
                <a:ext cx="10667999" cy="4012189"/>
              </a:xfrm>
              <a:prstGeom prst="rect">
                <a:avLst/>
              </a:prstGeom>
              <a:blipFill>
                <a:blip r:embed="rId3"/>
                <a:stretch>
                  <a:fillRect l="-457" t="-608" r="-400" b="-15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8AAED8E-B38F-4BB8-A687-AE48A5F4703F}"/>
                  </a:ext>
                </a:extLst>
              </p:cNvPr>
              <p:cNvSpPr txBox="1"/>
              <p:nvPr/>
            </p:nvSpPr>
            <p:spPr>
              <a:xfrm>
                <a:off x="3047998" y="5148669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60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€      </m:t>
                      </m:r>
                      <m:sSub>
                        <m:sSub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61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€     </m:t>
                      </m:r>
                      <m:sSub>
                        <m:sSub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63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65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€      </m:t>
                      </m:r>
                      <m:sSub>
                        <m:sSub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65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56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€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48AAED8E-B38F-4BB8-A687-AE48A5F47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5148669"/>
                <a:ext cx="6096000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A25DBEB2-326F-44FB-9C47-3109525DB0B4}"/>
              </a:ext>
            </a:extLst>
          </p:cNvPr>
          <p:cNvSpPr txBox="1"/>
          <p:nvPr/>
        </p:nvSpPr>
        <p:spPr>
          <a:xfrm>
            <a:off x="1042986" y="5824415"/>
            <a:ext cx="10106025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Beim Zinseszins werden auch die Zinsen aus den vergangenen Jahren mitverzinst.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44A4DA4-D5BF-4A9C-8DE8-E1E5F5F593DE}"/>
                  </a:ext>
                </a:extLst>
              </p:cNvPr>
              <p:cNvSpPr txBox="1"/>
              <p:nvPr/>
            </p:nvSpPr>
            <p:spPr>
              <a:xfrm>
                <a:off x="600075" y="400161"/>
                <a:ext cx="11125200" cy="58248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 Startkapital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ein effektiver Zinssatz 5 % p.a.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die Jahre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1,2,3, …,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können die Kapitale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folgendermaßen ermittelt werden: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zu Beginn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einem Jahr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zwei Jahren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∙1,05²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drei Jahren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∙1,05²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∙1,05³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vier Jahren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∙1,05³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1,05</m:t>
                        </m:r>
                      </m:e>
                      <m:sup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Guthaben nach n Jahren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1,05</m:t>
                        </m:r>
                      </m:e>
                      <m:sup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de-AT" sz="18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∙1,05=</m:t>
                    </m:r>
                    <m:sSub>
                      <m:sSubPr>
                        <m:ctrlPr>
                          <a:rPr lang="de-AT" sz="18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solidFill>
                          <a:srgbClr val="ED7D3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18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1,05</m:t>
                        </m:r>
                      </m:e>
                      <m:sup>
                        <m:r>
                          <a:rPr lang="de-AT" sz="18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5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1,05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𝑒𝑓𝑓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44A4DA4-D5BF-4A9C-8DE8-E1E5F5F59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5" y="400161"/>
                <a:ext cx="11125200" cy="5824800"/>
              </a:xfrm>
              <a:prstGeom prst="rect">
                <a:avLst/>
              </a:prstGeom>
              <a:blipFill>
                <a:blip r:embed="rId3"/>
                <a:stretch>
                  <a:fillRect l="-438" t="-5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201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303A200C-05C1-4DBD-8910-6E70B6E28831}"/>
              </a:ext>
            </a:extLst>
          </p:cNvPr>
          <p:cNvSpPr txBox="1"/>
          <p:nvPr/>
        </p:nvSpPr>
        <p:spPr>
          <a:xfrm>
            <a:off x="533400" y="438743"/>
            <a:ext cx="73025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das Endkapital nach der gewünschten Laufzeit.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E3B134E-314C-43A0-93F6-B69E156F0F75}"/>
                  </a:ext>
                </a:extLst>
              </p:cNvPr>
              <p:cNvSpPr txBox="1"/>
              <p:nvPr/>
            </p:nvSpPr>
            <p:spPr>
              <a:xfrm>
                <a:off x="406400" y="989620"/>
                <a:ext cx="6096000" cy="12623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=8 000 €</m:t>
                      </m:r>
                    </m:oMath>
                  </m:oMathPara>
                </a14:m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𝑒𝑓𝑓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=3 %</m:t>
                    </m:r>
                  </m:oMath>
                </a14:m>
                <a:r>
                  <a:rPr lang="de-AT" sz="20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i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:r>
                  <a:rPr lang="de-AT" sz="200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Dauer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5 Jahre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E3B134E-314C-43A0-93F6-B69E156F0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989620"/>
                <a:ext cx="6096000" cy="1262333"/>
              </a:xfrm>
              <a:prstGeom prst="rect">
                <a:avLst/>
              </a:prstGeom>
              <a:blipFill>
                <a:blip r:embed="rId3"/>
                <a:stretch>
                  <a:fillRect l="-1100" b="-77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8DAF5EB-F51E-4509-A0C5-E3C86E8EF382}"/>
                  </a:ext>
                </a:extLst>
              </p:cNvPr>
              <p:cNvSpPr txBox="1"/>
              <p:nvPr/>
            </p:nvSpPr>
            <p:spPr>
              <a:xfrm>
                <a:off x="6502400" y="1028444"/>
                <a:ext cx="6096000" cy="118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=700 €</m:t>
                      </m:r>
                    </m:oMath>
                  </m:oMathPara>
                </a14:m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=2,6 %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Dauer: 8 Jahre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8DAF5EB-F51E-4509-A0C5-E3C86E8EF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400" y="1028444"/>
                <a:ext cx="6096000" cy="1184683"/>
              </a:xfrm>
              <a:prstGeom prst="rect">
                <a:avLst/>
              </a:prstGeom>
              <a:blipFill>
                <a:blip r:embed="rId4"/>
                <a:stretch>
                  <a:fillRect l="-1100" b="-82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81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7F508B6-B8F8-4F97-B23C-80C127B86335}"/>
                  </a:ext>
                </a:extLst>
              </p:cNvPr>
              <p:cNvSpPr txBox="1"/>
              <p:nvPr/>
            </p:nvSpPr>
            <p:spPr>
              <a:xfrm>
                <a:off x="203574" y="353900"/>
                <a:ext cx="11709025" cy="2925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Michael möchte sein Kapital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=30 000 €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einer Bank anlegen. Eine Beraterin bietet ihm folgende Möglichkeiten an: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2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Option A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Zinssatz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𝑒𝑓𝑓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=2,9 %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(Prinzip Zinseszins)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2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Option B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Zinssatz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𝑒𝑓𝑓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=4,2 %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(die Zinsen werden nicht mitverzinst – jährlich wird nur das Startkapital verzinst)</a:t>
                </a:r>
              </a:p>
              <a:p>
                <a:pPr lvl="0"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Michael möchte das Geld nach (i) 1 Jahr, (ii) 5 Jahren, (iii) 15 Jahren und (iv) 40 Jahren wieder abheben. Welche Option rätst du Michael in Anbetracht der Zeitdauer? Begründe rechnerisch.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7F508B6-B8F8-4F97-B23C-80C127B86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353900"/>
                <a:ext cx="11709025" cy="2925801"/>
              </a:xfrm>
              <a:prstGeom prst="rect">
                <a:avLst/>
              </a:prstGeom>
              <a:blipFill>
                <a:blip r:embed="rId3"/>
                <a:stretch>
                  <a:fillRect l="-416" t="-833" r="-521" b="-22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894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7F508B6-B8F8-4F97-B23C-80C127B86335}"/>
                  </a:ext>
                </a:extLst>
              </p:cNvPr>
              <p:cNvSpPr txBox="1"/>
              <p:nvPr/>
            </p:nvSpPr>
            <p:spPr>
              <a:xfrm>
                <a:off x="203574" y="353900"/>
                <a:ext cx="11709025" cy="1706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2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Option A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Zinssatz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𝑒𝑓𝑓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=2,9 %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(Prinzip Zinseszins)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200"/>
                  </a:spcAft>
                  <a:buFont typeface="Calibri" panose="020F0502020204030204" pitchFamily="34" charset="0"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Option B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Zinssatz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𝑒𝑓𝑓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=4,2 %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(die Zinsen werden nicht mitverzinst – jährlich wird nur das Startkapital verzinst)</a:t>
                </a:r>
              </a:p>
              <a:p>
                <a:pPr lvl="0"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Michael möchte das Geld nach (i) 1 Jahr, (ii) 5 Jahren, (iii) 15 Jahren und (iv) 40 Jahren wieder abheben. Welche Option rätst du Michael in Anbetracht der Zeitdauer? Begründe rechnerisch.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7F508B6-B8F8-4F97-B23C-80C127B86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353900"/>
                <a:ext cx="11709025" cy="1706749"/>
              </a:xfrm>
              <a:prstGeom prst="rect">
                <a:avLst/>
              </a:prstGeom>
              <a:blipFill>
                <a:blip r:embed="rId3"/>
                <a:stretch>
                  <a:fillRect l="-416" b="-46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05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545</Words>
  <Application>Microsoft Office PowerPoint</Application>
  <PresentationFormat>Breitbild</PresentationFormat>
  <Paragraphs>44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Zinseszinsen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2022-11-04T15:43:09Z</dcterms:modified>
</cp:coreProperties>
</file>