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98" r:id="rId3"/>
    <p:sldId id="301" r:id="rId4"/>
    <p:sldId id="300" r:id="rId5"/>
    <p:sldId id="304" r:id="rId6"/>
    <p:sldId id="305" r:id="rId7"/>
    <p:sldId id="306" r:id="rId8"/>
    <p:sldId id="307" r:id="rId9"/>
    <p:sldId id="302" r:id="rId10"/>
    <p:sldId id="303" r:id="rId11"/>
    <p:sldId id="30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DC46C443-F0D7-4A93-8A72-AEC82497A7F4}"/>
    <pc:docChg chg="undo custSel addSld delSld modSld">
      <pc:chgData name="Tegischer Lukas" userId="f78daebb-0565-485c-bd0e-1cd035e796ff" providerId="ADAL" clId="{DC46C443-F0D7-4A93-8A72-AEC82497A7F4}" dt="2020-06-16T07:14:16.695" v="590" actId="20577"/>
      <pc:docMkLst>
        <pc:docMk/>
      </pc:docMkLst>
      <pc:sldChg chg="modSp">
        <pc:chgData name="Tegischer Lukas" userId="f78daebb-0565-485c-bd0e-1cd035e796ff" providerId="ADAL" clId="{DC46C443-F0D7-4A93-8A72-AEC82497A7F4}" dt="2020-06-16T06:48:20.632" v="45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46C443-F0D7-4A93-8A72-AEC82497A7F4}" dt="2020-06-16T06:48:20.632" v="45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C46C443-F0D7-4A93-8A72-AEC82497A7F4}" dt="2020-06-16T07:14:16.695" v="590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C46C443-F0D7-4A93-8A72-AEC82497A7F4}" dt="2020-06-16T07:14:16.695" v="590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C46C443-F0D7-4A93-8A72-AEC82497A7F4}" dt="2020-06-16T06:53:03.299" v="158"/>
        <pc:sldMkLst>
          <pc:docMk/>
          <pc:sldMk cId="3315933259" sldId="298"/>
        </pc:sldMkLst>
        <pc:spChg chg="mod">
          <ac:chgData name="Tegischer Lukas" userId="f78daebb-0565-485c-bd0e-1cd035e796ff" providerId="ADAL" clId="{DC46C443-F0D7-4A93-8A72-AEC82497A7F4}" dt="2020-06-16T06:52:46.713" v="153" actId="1076"/>
          <ac:spMkLst>
            <pc:docMk/>
            <pc:sldMk cId="3315933259" sldId="29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DC46C443-F0D7-4A93-8A72-AEC82497A7F4}" dt="2020-06-16T06:52:48.464" v="154" actId="1076"/>
          <ac:spMkLst>
            <pc:docMk/>
            <pc:sldMk cId="3315933259" sldId="298"/>
            <ac:spMk id="3" creationId="{64126432-F5F2-4097-AC11-D974841CEFA8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7" creationId="{29CEC9BA-B518-45D6-8583-73D67BEA90E4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8" creationId="{02FD2CCA-31D3-4475-A96C-09861ADC3380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DC46C443-F0D7-4A93-8A72-AEC82497A7F4}" dt="2020-06-16T06:48:37.458" v="46" actId="478"/>
          <ac:picMkLst>
            <pc:docMk/>
            <pc:sldMk cId="3315933259" sldId="298"/>
            <ac:picMk id="10" creationId="{43C2CCC2-0C63-4ED0-BE09-73E67D7ECCFA}"/>
          </ac:picMkLst>
        </pc:picChg>
      </pc:sldChg>
      <pc:sldChg chg="addSp delSp modSp delAnim modAnim">
        <pc:chgData name="Tegischer Lukas" userId="f78daebb-0565-485c-bd0e-1cd035e796ff" providerId="ADAL" clId="{DC46C443-F0D7-4A93-8A72-AEC82497A7F4}" dt="2020-06-16T07:13:16.043" v="533"/>
        <pc:sldMkLst>
          <pc:docMk/>
          <pc:sldMk cId="1502020708" sldId="300"/>
        </pc:sldMkLst>
        <pc:spChg chg="mod">
          <ac:chgData name="Tegischer Lukas" userId="f78daebb-0565-485c-bd0e-1cd035e796ff" providerId="ADAL" clId="{DC46C443-F0D7-4A93-8A72-AEC82497A7F4}" dt="2020-06-16T06:54:06.871" v="201" actId="115"/>
          <ac:spMkLst>
            <pc:docMk/>
            <pc:sldMk cId="1502020708" sldId="300"/>
            <ac:spMk id="2" creationId="{00000000-0000-0000-0000-000000000000}"/>
          </ac:spMkLst>
        </pc:spChg>
        <pc:spChg chg="del">
          <ac:chgData name="Tegischer Lukas" userId="f78daebb-0565-485c-bd0e-1cd035e796ff" providerId="ADAL" clId="{DC46C443-F0D7-4A93-8A72-AEC82497A7F4}" dt="2020-06-16T06:54:10.430" v="202" actId="478"/>
          <ac:spMkLst>
            <pc:docMk/>
            <pc:sldMk cId="1502020708" sldId="300"/>
            <ac:spMk id="5" creationId="{96F78C88-C910-443D-9F08-8663956E6AC0}"/>
          </ac:spMkLst>
        </pc:spChg>
        <pc:spChg chg="add mod">
          <ac:chgData name="Tegischer Lukas" userId="f78daebb-0565-485c-bd0e-1cd035e796ff" providerId="ADAL" clId="{DC46C443-F0D7-4A93-8A72-AEC82497A7F4}" dt="2020-06-16T06:57:03.664" v="291" actId="207"/>
          <ac:spMkLst>
            <pc:docMk/>
            <pc:sldMk cId="1502020708" sldId="300"/>
            <ac:spMk id="6" creationId="{AE5772CF-56DF-483E-876A-088513C43EA7}"/>
          </ac:spMkLst>
        </pc:spChg>
        <pc:spChg chg="add mod">
          <ac:chgData name="Tegischer Lukas" userId="f78daebb-0565-485c-bd0e-1cd035e796ff" providerId="ADAL" clId="{DC46C443-F0D7-4A93-8A72-AEC82497A7F4}" dt="2020-06-16T06:57:07.459" v="292" actId="207"/>
          <ac:spMkLst>
            <pc:docMk/>
            <pc:sldMk cId="1502020708" sldId="300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6:54:11.857" v="204" actId="478"/>
          <ac:spMkLst>
            <pc:docMk/>
            <pc:sldMk cId="1502020708" sldId="300"/>
            <ac:spMk id="12" creationId="{8C971444-0F7B-45AF-BCEA-133AEFD980A8}"/>
          </ac:spMkLst>
        </pc:spChg>
        <pc:spChg chg="del">
          <ac:chgData name="Tegischer Lukas" userId="f78daebb-0565-485c-bd0e-1cd035e796ff" providerId="ADAL" clId="{DC46C443-F0D7-4A93-8A72-AEC82497A7F4}" dt="2020-06-16T06:54:12.824" v="205" actId="478"/>
          <ac:spMkLst>
            <pc:docMk/>
            <pc:sldMk cId="1502020708" sldId="300"/>
            <ac:spMk id="13" creationId="{630E2482-633A-4935-915A-2AD5B48CDCBF}"/>
          </ac:spMkLst>
        </pc:spChg>
        <pc:spChg chg="add mod">
          <ac:chgData name="Tegischer Lukas" userId="f78daebb-0565-485c-bd0e-1cd035e796ff" providerId="ADAL" clId="{DC46C443-F0D7-4A93-8A72-AEC82497A7F4}" dt="2020-06-16T06:57:12.080" v="293" actId="207"/>
          <ac:spMkLst>
            <pc:docMk/>
            <pc:sldMk cId="1502020708" sldId="300"/>
            <ac:spMk id="15" creationId="{DAAEA7E4-F575-46AC-9782-45A96D7201BF}"/>
          </ac:spMkLst>
        </pc:spChg>
        <pc:picChg chg="add mod modCrop">
          <ac:chgData name="Tegischer Lukas" userId="f78daebb-0565-485c-bd0e-1cd035e796ff" providerId="ADAL" clId="{DC46C443-F0D7-4A93-8A72-AEC82497A7F4}" dt="2020-06-16T06:56:07.577" v="243" actId="1076"/>
          <ac:picMkLst>
            <pc:docMk/>
            <pc:sldMk cId="1502020708" sldId="300"/>
            <ac:picMk id="4" creationId="{D064B7D7-A446-42FC-BC88-93056DE9F2ED}"/>
          </ac:picMkLst>
        </pc:picChg>
        <pc:picChg chg="del">
          <ac:chgData name="Tegischer Lukas" userId="f78daebb-0565-485c-bd0e-1cd035e796ff" providerId="ADAL" clId="{DC46C443-F0D7-4A93-8A72-AEC82497A7F4}" dt="2020-06-16T06:54:10.729" v="203" actId="478"/>
          <ac:picMkLst>
            <pc:docMk/>
            <pc:sldMk cId="1502020708" sldId="300"/>
            <ac:picMk id="9" creationId="{51F3168A-B4AA-4281-8546-C4789B44ADAD}"/>
          </ac:picMkLst>
        </pc:picChg>
      </pc:sldChg>
      <pc:sldChg chg="del">
        <pc:chgData name="Tegischer Lukas" userId="f78daebb-0565-485c-bd0e-1cd035e796ff" providerId="ADAL" clId="{DC46C443-F0D7-4A93-8A72-AEC82497A7F4}" dt="2020-06-16T06:53:23.781" v="159" actId="2696"/>
        <pc:sldMkLst>
          <pc:docMk/>
          <pc:sldMk cId="1655962418" sldId="301"/>
        </pc:sldMkLst>
      </pc:sldChg>
      <pc:sldChg chg="delSp modSp add">
        <pc:chgData name="Tegischer Lukas" userId="f78daebb-0565-485c-bd0e-1cd035e796ff" providerId="ADAL" clId="{DC46C443-F0D7-4A93-8A72-AEC82497A7F4}" dt="2020-06-16T06:55:09.168" v="232" actId="1076"/>
        <pc:sldMkLst>
          <pc:docMk/>
          <pc:sldMk cId="2863763921" sldId="301"/>
        </pc:sldMkLst>
        <pc:spChg chg="mod">
          <ac:chgData name="Tegischer Lukas" userId="f78daebb-0565-485c-bd0e-1cd035e796ff" providerId="ADAL" clId="{DC46C443-F0D7-4A93-8A72-AEC82497A7F4}" dt="2020-06-16T06:55:09.168" v="232" actId="1076"/>
          <ac:spMkLst>
            <pc:docMk/>
            <pc:sldMk cId="2863763921" sldId="301"/>
            <ac:spMk id="2" creationId="{0F418FF3-C8B4-4233-AB2A-C94674071B2D}"/>
          </ac:spMkLst>
        </pc:spChg>
        <pc:spChg chg="del">
          <ac:chgData name="Tegischer Lukas" userId="f78daebb-0565-485c-bd0e-1cd035e796ff" providerId="ADAL" clId="{DC46C443-F0D7-4A93-8A72-AEC82497A7F4}" dt="2020-06-16T06:55:05.983" v="231" actId="478"/>
          <ac:spMkLst>
            <pc:docMk/>
            <pc:sldMk cId="2863763921" sldId="301"/>
            <ac:spMk id="3" creationId="{00BF0237-FE14-4E59-88BC-EFF21C55DE01}"/>
          </ac:spMkLst>
        </pc:spChg>
      </pc:sldChg>
      <pc:sldChg chg="add">
        <pc:chgData name="Tegischer Lukas" userId="f78daebb-0565-485c-bd0e-1cd035e796ff" providerId="ADAL" clId="{DC46C443-F0D7-4A93-8A72-AEC82497A7F4}" dt="2020-06-16T07:01:15.351" v="362"/>
        <pc:sldMkLst>
          <pc:docMk/>
          <pc:sldMk cId="1391287776" sldId="302"/>
        </pc:sldMkLst>
      </pc:sldChg>
      <pc:sldChg chg="add del">
        <pc:chgData name="Tegischer Lukas" userId="f78daebb-0565-485c-bd0e-1cd035e796ff" providerId="ADAL" clId="{DC46C443-F0D7-4A93-8A72-AEC82497A7F4}" dt="2020-06-16T07:01:07.717" v="360" actId="2696"/>
        <pc:sldMkLst>
          <pc:docMk/>
          <pc:sldMk cId="2423238857" sldId="302"/>
        </pc:sldMkLst>
      </pc:sldChg>
      <pc:sldChg chg="add del">
        <pc:chgData name="Tegischer Lukas" userId="f78daebb-0565-485c-bd0e-1cd035e796ff" providerId="ADAL" clId="{DC46C443-F0D7-4A93-8A72-AEC82497A7F4}" dt="2020-06-16T07:01:07.923" v="361" actId="2696"/>
        <pc:sldMkLst>
          <pc:docMk/>
          <pc:sldMk cId="1860395285" sldId="303"/>
        </pc:sldMkLst>
      </pc:sldChg>
      <pc:sldChg chg="addSp delSp modSp add modAnim">
        <pc:chgData name="Tegischer Lukas" userId="f78daebb-0565-485c-bd0e-1cd035e796ff" providerId="ADAL" clId="{DC46C443-F0D7-4A93-8A72-AEC82497A7F4}" dt="2020-06-16T07:13:45.163" v="542"/>
        <pc:sldMkLst>
          <pc:docMk/>
          <pc:sldMk cId="4179965883" sldId="303"/>
        </pc:sldMkLst>
        <pc:spChg chg="mod">
          <ac:chgData name="Tegischer Lukas" userId="f78daebb-0565-485c-bd0e-1cd035e796ff" providerId="ADAL" clId="{DC46C443-F0D7-4A93-8A72-AEC82497A7F4}" dt="2020-06-16T07:01:53.909" v="370" actId="20577"/>
          <ac:spMkLst>
            <pc:docMk/>
            <pc:sldMk cId="4179965883" sldId="303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7:01:59.334" v="373" actId="20577"/>
          <ac:spMkLst>
            <pc:docMk/>
            <pc:sldMk cId="4179965883" sldId="303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2:04.098" v="374" actId="20577"/>
          <ac:spMkLst>
            <pc:docMk/>
            <pc:sldMk cId="4179965883" sldId="303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7:02:30.653" v="375" actId="478"/>
          <ac:picMkLst>
            <pc:docMk/>
            <pc:sldMk cId="4179965883" sldId="303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3:25.337" v="387" actId="1076"/>
          <ac:picMkLst>
            <pc:docMk/>
            <pc:sldMk cId="4179965883" sldId="303"/>
            <ac:picMk id="5" creationId="{6B8183B5-8D84-48BD-B9C7-6BBEF921EE88}"/>
          </ac:picMkLst>
        </pc:picChg>
      </pc:sldChg>
      <pc:sldChg chg="add">
        <pc:chgData name="Tegischer Lukas" userId="f78daebb-0565-485c-bd0e-1cd035e796ff" providerId="ADAL" clId="{DC46C443-F0D7-4A93-8A72-AEC82497A7F4}" dt="2020-06-16T06:57:20.797" v="295"/>
        <pc:sldMkLst>
          <pc:docMk/>
          <pc:sldMk cId="2402499893" sldId="304"/>
        </pc:sldMkLst>
      </pc:sldChg>
      <pc:sldChg chg="addSp delSp modSp add modAnim">
        <pc:chgData name="Tegischer Lukas" userId="f78daebb-0565-485c-bd0e-1cd035e796ff" providerId="ADAL" clId="{DC46C443-F0D7-4A93-8A72-AEC82497A7F4}" dt="2020-06-16T07:13:23.563" v="536"/>
        <pc:sldMkLst>
          <pc:docMk/>
          <pc:sldMk cId="3500513179" sldId="305"/>
        </pc:sldMkLst>
        <pc:spChg chg="mod">
          <ac:chgData name="Tegischer Lukas" userId="f78daebb-0565-485c-bd0e-1cd035e796ff" providerId="ADAL" clId="{DC46C443-F0D7-4A93-8A72-AEC82497A7F4}" dt="2020-06-16T06:58:57.267" v="318" actId="20577"/>
          <ac:spMkLst>
            <pc:docMk/>
            <pc:sldMk cId="3500513179" sldId="305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7:38.266" v="304" actId="20577"/>
          <ac:spMkLst>
            <pc:docMk/>
            <pc:sldMk cId="3500513179" sldId="305"/>
            <ac:spMk id="11" creationId="{69D3078F-5379-417E-BD80-46E14A86DE05}"/>
          </ac:spMkLst>
        </pc:spChg>
        <pc:spChg chg="mod">
          <ac:chgData name="Tegischer Lukas" userId="f78daebb-0565-485c-bd0e-1cd035e796ff" providerId="ADAL" clId="{DC46C443-F0D7-4A93-8A72-AEC82497A7F4}" dt="2020-06-16T06:57:42.266" v="305" actId="20577"/>
          <ac:spMkLst>
            <pc:docMk/>
            <pc:sldMk cId="3500513179" sldId="305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6:58:10.733" v="306" actId="478"/>
          <ac:picMkLst>
            <pc:docMk/>
            <pc:sldMk cId="3500513179" sldId="305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6:58:32.161" v="317" actId="1076"/>
          <ac:picMkLst>
            <pc:docMk/>
            <pc:sldMk cId="3500513179" sldId="305"/>
            <ac:picMk id="5" creationId="{678ECBF4-AA2C-444F-8F00-6B42FEEF6085}"/>
          </ac:picMkLst>
        </pc:picChg>
      </pc:sldChg>
      <pc:sldChg chg="add">
        <pc:chgData name="Tegischer Lukas" userId="f78daebb-0565-485c-bd0e-1cd035e796ff" providerId="ADAL" clId="{DC46C443-F0D7-4A93-8A72-AEC82497A7F4}" dt="2020-06-16T06:57:22.052" v="296"/>
        <pc:sldMkLst>
          <pc:docMk/>
          <pc:sldMk cId="1260650319" sldId="306"/>
        </pc:sldMkLst>
      </pc:sldChg>
      <pc:sldChg chg="addSp delSp modSp add modAnim">
        <pc:chgData name="Tegischer Lukas" userId="f78daebb-0565-485c-bd0e-1cd035e796ff" providerId="ADAL" clId="{DC46C443-F0D7-4A93-8A72-AEC82497A7F4}" dt="2020-06-16T07:13:35.627" v="539"/>
        <pc:sldMkLst>
          <pc:docMk/>
          <pc:sldMk cId="739968757" sldId="307"/>
        </pc:sldMkLst>
        <pc:spChg chg="mod">
          <ac:chgData name="Tegischer Lukas" userId="f78daebb-0565-485c-bd0e-1cd035e796ff" providerId="ADAL" clId="{DC46C443-F0D7-4A93-8A72-AEC82497A7F4}" dt="2020-06-16T06:59:08.319" v="325" actId="20577"/>
          <ac:spMkLst>
            <pc:docMk/>
            <pc:sldMk cId="739968757" sldId="307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9:13.258" v="328" actId="20577"/>
          <ac:spMkLst>
            <pc:docMk/>
            <pc:sldMk cId="739968757" sldId="307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1:40.981" v="364" actId="20577"/>
          <ac:spMkLst>
            <pc:docMk/>
            <pc:sldMk cId="739968757" sldId="307"/>
            <ac:spMk id="11" creationId="{69D3078F-5379-417E-BD80-46E14A86DE05}"/>
          </ac:spMkLst>
        </pc:spChg>
        <pc:picChg chg="del">
          <ac:chgData name="Tegischer Lukas" userId="f78daebb-0565-485c-bd0e-1cd035e796ff" providerId="ADAL" clId="{DC46C443-F0D7-4A93-8A72-AEC82497A7F4}" dt="2020-06-16T07:00:03.937" v="332" actId="478"/>
          <ac:picMkLst>
            <pc:docMk/>
            <pc:sldMk cId="739968757" sldId="307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0:28.290" v="343" actId="1076"/>
          <ac:picMkLst>
            <pc:docMk/>
            <pc:sldMk cId="739968757" sldId="307"/>
            <ac:picMk id="5" creationId="{BB2FC38C-AE26-4528-8AC2-E8AB9FCF939E}"/>
          </ac:picMkLst>
        </pc:picChg>
      </pc:sldChg>
      <pc:sldChg chg="addSp delSp modSp add modAnim">
        <pc:chgData name="Tegischer Lukas" userId="f78daebb-0565-485c-bd0e-1cd035e796ff" providerId="ADAL" clId="{DC46C443-F0D7-4A93-8A72-AEC82497A7F4}" dt="2020-06-16T07:12:55.678" v="528"/>
        <pc:sldMkLst>
          <pc:docMk/>
          <pc:sldMk cId="2425085960" sldId="308"/>
        </pc:sldMkLst>
        <pc:spChg chg="mod">
          <ac:chgData name="Tegischer Lukas" userId="f78daebb-0565-485c-bd0e-1cd035e796ff" providerId="ADAL" clId="{DC46C443-F0D7-4A93-8A72-AEC82497A7F4}" dt="2020-06-16T07:04:11.226" v="437" actId="20577"/>
          <ac:spMkLst>
            <pc:docMk/>
            <pc:sldMk cId="2425085960" sldId="308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C46C443-F0D7-4A93-8A72-AEC82497A7F4}" dt="2020-06-16T07:04:32.709" v="439" actId="478"/>
          <ac:spMkLst>
            <pc:docMk/>
            <pc:sldMk cId="2425085960" sldId="308"/>
            <ac:spMk id="4" creationId="{516624B2-033A-4610-A50E-EE4D2C3A72F9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6" creationId="{AE5772CF-56DF-483E-876A-088513C43EA7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5" creationId="{DAAEA7E4-F575-46AC-9782-45A96D7201BF}"/>
          </ac:spMkLst>
        </pc:spChg>
        <pc:graphicFrameChg chg="add mod modGraphic">
          <ac:chgData name="Tegischer Lukas" userId="f78daebb-0565-485c-bd0e-1cd035e796ff" providerId="ADAL" clId="{DC46C443-F0D7-4A93-8A72-AEC82497A7F4}" dt="2020-06-16T07:06:09.928" v="464" actId="1076"/>
          <ac:graphicFrameMkLst>
            <pc:docMk/>
            <pc:sldMk cId="2425085960" sldId="308"/>
            <ac:graphicFrameMk id="3" creationId="{EF3DFDEA-78B5-4B86-BE40-34DB2E2B5E05}"/>
          </ac:graphicFrameMkLst>
        </pc:graphicFrameChg>
        <pc:picChg chg="del">
          <ac:chgData name="Tegischer Lukas" userId="f78daebb-0565-485c-bd0e-1cd035e796ff" providerId="ADAL" clId="{DC46C443-F0D7-4A93-8A72-AEC82497A7F4}" dt="2020-06-16T07:03:54.605" v="389" actId="478"/>
          <ac:picMkLst>
            <pc:docMk/>
            <pc:sldMk cId="2425085960" sldId="308"/>
            <ac:picMk id="5" creationId="{6B8183B5-8D84-48BD-B9C7-6BBEF921EE88}"/>
          </ac:picMkLst>
        </pc:picChg>
        <pc:picChg chg="add del mod">
          <ac:chgData name="Tegischer Lukas" userId="f78daebb-0565-485c-bd0e-1cd035e796ff" providerId="ADAL" clId="{DC46C443-F0D7-4A93-8A72-AEC82497A7F4}" dt="2020-06-16T07:07:37.642" v="475" actId="478"/>
          <ac:picMkLst>
            <pc:docMk/>
            <pc:sldMk cId="2425085960" sldId="308"/>
            <ac:picMk id="10" creationId="{D667646C-8900-4A79-B4FE-08E7306C630A}"/>
          </ac:picMkLst>
        </pc:picChg>
        <pc:picChg chg="add mod modCrop">
          <ac:chgData name="Tegischer Lukas" userId="f78daebb-0565-485c-bd0e-1cd035e796ff" providerId="ADAL" clId="{DC46C443-F0D7-4A93-8A72-AEC82497A7F4}" dt="2020-06-16T07:10:09.855" v="500" actId="1076"/>
          <ac:picMkLst>
            <pc:docMk/>
            <pc:sldMk cId="2425085960" sldId="308"/>
            <ac:picMk id="16" creationId="{27DEFA01-E66E-4A46-B88A-5476DBFE6801}"/>
          </ac:picMkLst>
        </pc:picChg>
        <pc:picChg chg="add mod">
          <ac:chgData name="Tegischer Lukas" userId="f78daebb-0565-485c-bd0e-1cd035e796ff" providerId="ADAL" clId="{DC46C443-F0D7-4A93-8A72-AEC82497A7F4}" dt="2020-06-16T07:10:11.601" v="501" actId="1076"/>
          <ac:picMkLst>
            <pc:docMk/>
            <pc:sldMk cId="2425085960" sldId="308"/>
            <ac:picMk id="17" creationId="{B3B3E528-3B46-43D0-BF0C-8A91E8216BF0}"/>
          </ac:picMkLst>
        </pc:picChg>
        <pc:picChg chg="add mod modCrop">
          <ac:chgData name="Tegischer Lukas" userId="f78daebb-0565-485c-bd0e-1cd035e796ff" providerId="ADAL" clId="{DC46C443-F0D7-4A93-8A72-AEC82497A7F4}" dt="2020-06-16T07:11:18.249" v="514" actId="1076"/>
          <ac:picMkLst>
            <pc:docMk/>
            <pc:sldMk cId="2425085960" sldId="308"/>
            <ac:picMk id="19" creationId="{6F7937CD-46CC-42B4-B61E-CF7AB23D8B12}"/>
          </ac:picMkLst>
        </pc:picChg>
        <pc:picChg chg="add mod modCrop">
          <ac:chgData name="Tegischer Lukas" userId="f78daebb-0565-485c-bd0e-1cd035e796ff" providerId="ADAL" clId="{DC46C443-F0D7-4A93-8A72-AEC82497A7F4}" dt="2020-06-16T07:12:35.239" v="526" actId="1076"/>
          <ac:picMkLst>
            <pc:docMk/>
            <pc:sldMk cId="2425085960" sldId="308"/>
            <ac:picMk id="21" creationId="{03AAD9C7-7F74-4342-96A9-41BEA8338E89}"/>
          </ac:picMkLst>
        </pc:picChg>
        <pc:cxnChg chg="add del mod">
          <ac:chgData name="Tegischer Lukas" userId="f78daebb-0565-485c-bd0e-1cd035e796ff" providerId="ADAL" clId="{DC46C443-F0D7-4A93-8A72-AEC82497A7F4}" dt="2020-06-16T07:07:37.164" v="474" actId="478"/>
          <ac:cxnSpMkLst>
            <pc:docMk/>
            <pc:sldMk cId="2425085960" sldId="308"/>
            <ac:cxnSpMk id="8" creationId="{140F17D6-8A0C-4CB6-9CEB-4E3299E0A239}"/>
          </ac:cxnSpMkLst>
        </pc:cxnChg>
      </pc:sldChg>
      <pc:sldChg chg="addSp delSp modSp add del">
        <pc:chgData name="Tegischer Lukas" userId="f78daebb-0565-485c-bd0e-1cd035e796ff" providerId="ADAL" clId="{DC46C443-F0D7-4A93-8A72-AEC82497A7F4}" dt="2020-06-16T07:13:00.034" v="529" actId="2696"/>
        <pc:sldMkLst>
          <pc:docMk/>
          <pc:sldMk cId="1366012405" sldId="309"/>
        </pc:sldMkLst>
        <pc:picChg chg="add del mod modCrop">
          <ac:chgData name="Tegischer Lukas" userId="f78daebb-0565-485c-bd0e-1cd035e796ff" providerId="ADAL" clId="{DC46C443-F0D7-4A93-8A72-AEC82497A7F4}" dt="2020-06-16T07:09:45.205" v="493"/>
          <ac:picMkLst>
            <pc:docMk/>
            <pc:sldMk cId="1366012405" sldId="309"/>
            <ac:picMk id="5" creationId="{2BDBD903-D2DD-4BD1-8853-D1B450E7F740}"/>
          </ac:picMkLst>
        </pc:picChg>
        <pc:picChg chg="del">
          <ac:chgData name="Tegischer Lukas" userId="f78daebb-0565-485c-bd0e-1cd035e796ff" providerId="ADAL" clId="{DC46C443-F0D7-4A93-8A72-AEC82497A7F4}" dt="2020-06-16T07:09:31.107" v="485" actId="478"/>
          <ac:picMkLst>
            <pc:docMk/>
            <pc:sldMk cId="1366012405" sldId="309"/>
            <ac:picMk id="16" creationId="{27DEFA01-E66E-4A46-B88A-5476DBFE6801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BEF56D81-ECB9-4D77-B453-76975E170858}"/>
    <pc:docChg chg="custSel delSld modSld">
      <pc:chgData name="Tegischer Lukas" userId="f78daebb-0565-485c-bd0e-1cd035e796ff" providerId="ADAL" clId="{BEF56D81-ECB9-4D77-B453-76975E170858}" dt="2022-11-04T10:55:12.725" v="9" actId="47"/>
      <pc:docMkLst>
        <pc:docMk/>
      </pc:docMkLst>
      <pc:sldChg chg="delSp modSp mod">
        <pc:chgData name="Tegischer Lukas" userId="f78daebb-0565-485c-bd0e-1cd035e796ff" providerId="ADAL" clId="{BEF56D81-ECB9-4D77-B453-76975E170858}" dt="2022-11-04T10:54:51.245" v="1" actId="6549"/>
        <pc:sldMkLst>
          <pc:docMk/>
          <pc:sldMk cId="336392357" sldId="256"/>
        </pc:sldMkLst>
        <pc:spChg chg="mod">
          <ac:chgData name="Tegischer Lukas" userId="f78daebb-0565-485c-bd0e-1cd035e796ff" providerId="ADAL" clId="{BEF56D81-ECB9-4D77-B453-76975E170858}" dt="2022-11-04T10:54:51.245" v="1" actId="6549"/>
          <ac:spMkLst>
            <pc:docMk/>
            <pc:sldMk cId="336392357" sldId="256"/>
            <ac:spMk id="2" creationId="{00000000-0000-0000-0000-000000000000}"/>
          </ac:spMkLst>
        </pc:spChg>
        <pc:picChg chg="del">
          <ac:chgData name="Tegischer Lukas" userId="f78daebb-0565-485c-bd0e-1cd035e796ff" providerId="ADAL" clId="{BEF56D81-ECB9-4D77-B453-76975E170858}" dt="2022-11-04T10:54:50.021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BEF56D81-ECB9-4D77-B453-76975E170858}" dt="2022-11-04T10:55:12.725" v="9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BEF56D81-ECB9-4D77-B453-76975E170858}" dt="2022-11-04T10:54:53.020" v="2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BEF56D81-ECB9-4D77-B453-76975E170858}" dt="2022-11-04T10:54:53.020" v="2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EF56D81-ECB9-4D77-B453-76975E170858}" dt="2022-11-04T10:54:59.026" v="3" actId="478"/>
        <pc:sldMkLst>
          <pc:docMk/>
          <pc:sldMk cId="1502020708" sldId="300"/>
        </pc:sldMkLst>
        <pc:picChg chg="del">
          <ac:chgData name="Tegischer Lukas" userId="f78daebb-0565-485c-bd0e-1cd035e796ff" providerId="ADAL" clId="{BEF56D81-ECB9-4D77-B453-76975E170858}" dt="2022-11-04T10:54:59.026" v="3" actId="478"/>
          <ac:picMkLst>
            <pc:docMk/>
            <pc:sldMk cId="1502020708" sldId="30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EF56D81-ECB9-4D77-B453-76975E170858}" dt="2022-11-04T10:55:04.481" v="7" actId="478"/>
        <pc:sldMkLst>
          <pc:docMk/>
          <pc:sldMk cId="4179965883" sldId="303"/>
        </pc:sldMkLst>
        <pc:picChg chg="del">
          <ac:chgData name="Tegischer Lukas" userId="f78daebb-0565-485c-bd0e-1cd035e796ff" providerId="ADAL" clId="{BEF56D81-ECB9-4D77-B453-76975E170858}" dt="2022-11-04T10:55:04.481" v="7" actId="478"/>
          <ac:picMkLst>
            <pc:docMk/>
            <pc:sldMk cId="4179965883" sldId="303"/>
            <ac:picMk id="14" creationId="{053D7308-DE5D-4085-8981-CCF5F27D1668}"/>
          </ac:picMkLst>
        </pc:picChg>
      </pc:sldChg>
      <pc:sldChg chg="delSp modSp mod">
        <pc:chgData name="Tegischer Lukas" userId="f78daebb-0565-485c-bd0e-1cd035e796ff" providerId="ADAL" clId="{BEF56D81-ECB9-4D77-B453-76975E170858}" dt="2022-11-04T10:55:01.094" v="5" actId="478"/>
        <pc:sldMkLst>
          <pc:docMk/>
          <pc:sldMk cId="3500513179" sldId="305"/>
        </pc:sldMkLst>
        <pc:picChg chg="del mod">
          <ac:chgData name="Tegischer Lukas" userId="f78daebb-0565-485c-bd0e-1cd035e796ff" providerId="ADAL" clId="{BEF56D81-ECB9-4D77-B453-76975E170858}" dt="2022-11-04T10:55:01.094" v="5" actId="478"/>
          <ac:picMkLst>
            <pc:docMk/>
            <pc:sldMk cId="3500513179" sldId="30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EF56D81-ECB9-4D77-B453-76975E170858}" dt="2022-11-04T10:55:03.025" v="6" actId="478"/>
        <pc:sldMkLst>
          <pc:docMk/>
          <pc:sldMk cId="739968757" sldId="307"/>
        </pc:sldMkLst>
        <pc:picChg chg="del">
          <ac:chgData name="Tegischer Lukas" userId="f78daebb-0565-485c-bd0e-1cd035e796ff" providerId="ADAL" clId="{BEF56D81-ECB9-4D77-B453-76975E170858}" dt="2022-11-04T10:55:03.025" v="6" actId="478"/>
          <ac:picMkLst>
            <pc:docMk/>
            <pc:sldMk cId="739968757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EF56D81-ECB9-4D77-B453-76975E170858}" dt="2022-11-04T10:55:08.120" v="8" actId="478"/>
        <pc:sldMkLst>
          <pc:docMk/>
          <pc:sldMk cId="2425085960" sldId="308"/>
        </pc:sldMkLst>
        <pc:picChg chg="del">
          <ac:chgData name="Tegischer Lukas" userId="f78daebb-0565-485c-bd0e-1cd035e796ff" providerId="ADAL" clId="{BEF56D81-ECB9-4D77-B453-76975E170858}" dt="2022-11-04T10:55:08.120" v="8" actId="478"/>
          <ac:picMkLst>
            <pc:docMk/>
            <pc:sldMk cId="2425085960" sldId="308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6:44.194" v="356" actId="20577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Anim">
        <pc:chgData name="Tegischer Lukas" userId="f78daebb-0565-485c-bd0e-1cd035e796ff" providerId="ADAL" clId="{B3D578F5-6C81-424B-AA8A-1C69486505DC}" dt="2020-06-16T06:26:31.205" v="347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Anim">
        <pc:chgData name="Tegischer Lukas" userId="f78daebb-0565-485c-bd0e-1cd035e796ff" providerId="ADAL" clId="{B3D578F5-6C81-424B-AA8A-1C69486505DC}" dt="2020-06-16T06:23:02.190" v="278" actId="207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Anim">
        <pc:chgData name="Tegischer Lukas" userId="f78daebb-0565-485c-bd0e-1cd035e796ff" providerId="ADAL" clId="{B3D578F5-6C81-424B-AA8A-1C69486505DC}" dt="2020-06-16T06:22:53.870" v="277" actId="207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delAnim modAnim">
        <pc:chgData name="Tegischer Lukas" userId="f78daebb-0565-485c-bd0e-1cd035e796ff" providerId="ADAL" clId="{B3D578F5-6C81-424B-AA8A-1C69486505DC}" dt="2020-06-16T06:25:25.748" v="309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delAnim">
        <pc:chgData name="Tegischer Lukas" userId="f78daebb-0565-485c-bd0e-1cd035e796ff" providerId="ADAL" clId="{B3D578F5-6C81-424B-AA8A-1C69486505DC}" dt="2020-06-16T06:25:53.184" v="342" actId="1076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D644CEA7-7F95-4365-8E0E-05A9633A1DDB}"/>
    <pc:docChg chg="custSel addSld delSld modSld">
      <pc:chgData name="Tegischer Lukas" userId="f78daebb-0565-485c-bd0e-1cd035e796ff" providerId="ADAL" clId="{D644CEA7-7F95-4365-8E0E-05A9633A1DDB}" dt="2020-06-16T06:47:41.507" v="231"/>
      <pc:docMkLst>
        <pc:docMk/>
      </pc:docMkLst>
      <pc:sldChg chg="modSp">
        <pc:chgData name="Tegischer Lukas" userId="f78daebb-0565-485c-bd0e-1cd035e796ff" providerId="ADAL" clId="{D644CEA7-7F95-4365-8E0E-05A9633A1DDB}" dt="2020-06-16T06:27:24.243" v="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644CEA7-7F95-4365-8E0E-05A9633A1DDB}" dt="2020-06-16T06:27:24.243" v="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del">
        <pc:chgData name="Tegischer Lukas" userId="f78daebb-0565-485c-bd0e-1cd035e796ff" providerId="ADAL" clId="{D644CEA7-7F95-4365-8E0E-05A9633A1DDB}" dt="2020-06-16T06:28:32.821" v="54" actId="2696"/>
        <pc:sldMkLst>
          <pc:docMk/>
          <pc:sldMk cId="4068653008" sldId="278"/>
        </pc:sldMkLst>
        <pc:spChg chg="mod">
          <ac:chgData name="Tegischer Lukas" userId="f78daebb-0565-485c-bd0e-1cd035e796ff" providerId="ADAL" clId="{D644CEA7-7F95-4365-8E0E-05A9633A1DDB}" dt="2020-06-16T06:28:23.767" v="52" actId="20577"/>
          <ac:spMkLst>
            <pc:docMk/>
            <pc:sldMk cId="4068653008" sldId="278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644CEA7-7F95-4365-8E0E-05A9633A1DDB}" dt="2020-06-16T06:46:48.859" v="225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644CEA7-7F95-4365-8E0E-05A9633A1DDB}" dt="2020-06-16T06:46:48.859" v="225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644CEA7-7F95-4365-8E0E-05A9633A1DDB}" dt="2020-06-16T06:28:32.942" v="55" actId="2696"/>
        <pc:sldMkLst>
          <pc:docMk/>
          <pc:sldMk cId="442268101" sldId="295"/>
        </pc:sldMkLst>
      </pc:sldChg>
      <pc:sldChg chg="del">
        <pc:chgData name="Tegischer Lukas" userId="f78daebb-0565-485c-bd0e-1cd035e796ff" providerId="ADAL" clId="{D644CEA7-7F95-4365-8E0E-05A9633A1DDB}" dt="2020-06-16T06:28:33.197" v="56" actId="2696"/>
        <pc:sldMkLst>
          <pc:docMk/>
          <pc:sldMk cId="1696667316" sldId="296"/>
        </pc:sldMkLst>
      </pc:sldChg>
      <pc:sldChg chg="del">
        <pc:chgData name="Tegischer Lukas" userId="f78daebb-0565-485c-bd0e-1cd035e796ff" providerId="ADAL" clId="{D644CEA7-7F95-4365-8E0E-05A9633A1DDB}" dt="2020-06-16T06:28:32.660" v="53" actId="2696"/>
        <pc:sldMkLst>
          <pc:docMk/>
          <pc:sldMk cId="697682817" sldId="297"/>
        </pc:sldMkLst>
      </pc:sldChg>
      <pc:sldChg chg="modSp">
        <pc:chgData name="Tegischer Lukas" userId="f78daebb-0565-485c-bd0e-1cd035e796ff" providerId="ADAL" clId="{D644CEA7-7F95-4365-8E0E-05A9633A1DDB}" dt="2020-06-16T06:28:37.125" v="68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D644CEA7-7F95-4365-8E0E-05A9633A1DDB}" dt="2020-06-16T06:28:37.125" v="68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delSp del">
        <pc:chgData name="Tegischer Lukas" userId="f78daebb-0565-485c-bd0e-1cd035e796ff" providerId="ADAL" clId="{D644CEA7-7F95-4365-8E0E-05A9633A1DDB}" dt="2020-06-16T06:46:17.203" v="173" actId="2696"/>
        <pc:sldMkLst>
          <pc:docMk/>
          <pc:sldMk cId="2958254091" sldId="299"/>
        </pc:sldMkLst>
        <pc:spChg chg="del">
          <ac:chgData name="Tegischer Lukas" userId="f78daebb-0565-485c-bd0e-1cd035e796ff" providerId="ADAL" clId="{D644CEA7-7F95-4365-8E0E-05A9633A1DDB}" dt="2020-06-16T06:46:15.117" v="172" actId="478"/>
          <ac:spMkLst>
            <pc:docMk/>
            <pc:sldMk cId="2958254091" sldId="299"/>
            <ac:spMk id="2" creationId="{00000000-0000-0000-0000-000000000000}"/>
          </ac:spMkLst>
        </pc:spChg>
      </pc:sldChg>
      <pc:sldChg chg="addSp delSp modSp add modTransition delAnim modAnim">
        <pc:chgData name="Tegischer Lukas" userId="f78daebb-0565-485c-bd0e-1cd035e796ff" providerId="ADAL" clId="{D644CEA7-7F95-4365-8E0E-05A9633A1DDB}" dt="2020-06-16T06:47:41.507" v="231"/>
        <pc:sldMkLst>
          <pc:docMk/>
          <pc:sldMk cId="1502020708" sldId="300"/>
        </pc:sldMkLst>
        <pc:spChg chg="mod">
          <ac:chgData name="Tegischer Lukas" userId="f78daebb-0565-485c-bd0e-1cd035e796ff" providerId="ADAL" clId="{D644CEA7-7F95-4365-8E0E-05A9633A1DDB}" dt="2020-06-16T06:32:26.129" v="111" actId="1076"/>
          <ac:spMkLst>
            <pc:docMk/>
            <pc:sldMk cId="1502020708" sldId="300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3" creationId="{3A1B2456-7E21-45EC-8973-31F6ADC5BEBA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4" creationId="{7D371F2F-3EE1-4DBF-BB9F-CAD89015DF00}"/>
          </ac:spMkLst>
        </pc:spChg>
        <pc:spChg chg="add mod">
          <ac:chgData name="Tegischer Lukas" userId="f78daebb-0565-485c-bd0e-1cd035e796ff" providerId="ADAL" clId="{D644CEA7-7F95-4365-8E0E-05A9633A1DDB}" dt="2020-06-16T06:33:23.611" v="129" actId="20577"/>
          <ac:spMkLst>
            <pc:docMk/>
            <pc:sldMk cId="1502020708" sldId="300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7" creationId="{29CEC9BA-B518-45D6-8583-73D67BEA90E4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8" creationId="{02FD2CCA-31D3-4475-A96C-09861ADC338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11" creationId="{0430FEE3-C3E1-433D-A345-8C7DA0CD54F8}"/>
          </ac:spMkLst>
        </pc:spChg>
        <pc:spChg chg="add mod">
          <ac:chgData name="Tegischer Lukas" userId="f78daebb-0565-485c-bd0e-1cd035e796ff" providerId="ADAL" clId="{D644CEA7-7F95-4365-8E0E-05A9633A1DDB}" dt="2020-06-16T06:45:03.553" v="149" actId="1076"/>
          <ac:spMkLst>
            <pc:docMk/>
            <pc:sldMk cId="1502020708" sldId="300"/>
            <ac:spMk id="12" creationId="{8C971444-0F7B-45AF-BCEA-133AEFD980A8}"/>
          </ac:spMkLst>
        </pc:spChg>
        <pc:spChg chg="add mod">
          <ac:chgData name="Tegischer Lukas" userId="f78daebb-0565-485c-bd0e-1cd035e796ff" providerId="ADAL" clId="{D644CEA7-7F95-4365-8E0E-05A9633A1DDB}" dt="2020-06-16T06:47:40.490" v="230" actId="1076"/>
          <ac:spMkLst>
            <pc:docMk/>
            <pc:sldMk cId="1502020708" sldId="300"/>
            <ac:spMk id="13" creationId="{630E2482-633A-4935-915A-2AD5B48CDCBF}"/>
          </ac:spMkLst>
        </pc:spChg>
        <pc:picChg chg="add mod modCrop">
          <ac:chgData name="Tegischer Lukas" userId="f78daebb-0565-485c-bd0e-1cd035e796ff" providerId="ADAL" clId="{D644CEA7-7F95-4365-8E0E-05A9633A1DDB}" dt="2020-06-16T06:32:42.900" v="118" actId="1076"/>
          <ac:picMkLst>
            <pc:docMk/>
            <pc:sldMk cId="1502020708" sldId="300"/>
            <ac:picMk id="9" creationId="{51F3168A-B4AA-4281-8546-C4789B44ADAD}"/>
          </ac:picMkLst>
        </pc:picChg>
        <pc:picChg chg="del">
          <ac:chgData name="Tegischer Lukas" userId="f78daebb-0565-485c-bd0e-1cd035e796ff" providerId="ADAL" clId="{D644CEA7-7F95-4365-8E0E-05A9633A1DDB}" dt="2020-06-16T06:28:54.384" v="78" actId="478"/>
          <ac:picMkLst>
            <pc:docMk/>
            <pc:sldMk cId="1502020708" sldId="300"/>
            <ac:picMk id="10" creationId="{43C2CCC2-0C63-4ED0-BE09-73E67D7ECCFA}"/>
          </ac:picMkLst>
        </pc:picChg>
        <pc:picChg chg="add del">
          <ac:chgData name="Tegischer Lukas" userId="f78daebb-0565-485c-bd0e-1cd035e796ff" providerId="ADAL" clId="{D644CEA7-7F95-4365-8E0E-05A9633A1DDB}" dt="2020-06-16T06:29:14.175" v="81"/>
          <ac:picMkLst>
            <pc:docMk/>
            <pc:sldMk cId="1502020708" sldId="300"/>
            <ac:picMk id="2049" creationId="{91C5581B-0070-4A66-9F81-FEF8C4EC67B1}"/>
          </ac:picMkLst>
        </pc:picChg>
      </pc:sldChg>
      <pc:sldChg chg="delSp modSp add modTransition">
        <pc:chgData name="Tegischer Lukas" userId="f78daebb-0565-485c-bd0e-1cd035e796ff" providerId="ADAL" clId="{D644CEA7-7F95-4365-8E0E-05A9633A1DDB}" dt="2020-06-16T06:47:01.780" v="227"/>
        <pc:sldMkLst>
          <pc:docMk/>
          <pc:sldMk cId="1655962418" sldId="301"/>
        </pc:sldMkLst>
        <pc:spChg chg="mod">
          <ac:chgData name="Tegischer Lukas" userId="f78daebb-0565-485c-bd0e-1cd035e796ff" providerId="ADAL" clId="{D644CEA7-7F95-4365-8E0E-05A9633A1DDB}" dt="2020-06-16T06:46:12.248" v="171" actId="1076"/>
          <ac:spMkLst>
            <pc:docMk/>
            <pc:sldMk cId="1655962418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D644CEA7-7F95-4365-8E0E-05A9633A1DDB}" dt="2020-06-16T06:46:03.608" v="153" actId="478"/>
          <ac:spMkLst>
            <pc:docMk/>
            <pc:sldMk cId="1655962418" sldId="301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2" creationId="{8C971444-0F7B-45AF-BCEA-133AEFD980A8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3" creationId="{630E2482-633A-4935-915A-2AD5B48CDCBF}"/>
          </ac:spMkLst>
        </pc:spChg>
        <pc:picChg chg="del">
          <ac:chgData name="Tegischer Lukas" userId="f78daebb-0565-485c-bd0e-1cd035e796ff" providerId="ADAL" clId="{D644CEA7-7F95-4365-8E0E-05A9633A1DDB}" dt="2020-06-16T06:46:02.551" v="152" actId="478"/>
          <ac:picMkLst>
            <pc:docMk/>
            <pc:sldMk cId="1655962418" sldId="301"/>
            <ac:picMk id="9" creationId="{51F3168A-B4AA-4281-8546-C4789B44AD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11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491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2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56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Trigonometrie</a:t>
            </a:r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AT" sz="40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allgemeinen</a:t>
            </a: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Dreieck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Sinus, Cosinus und Tangens: Winkel über 90°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4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𝟑𝟔𝟎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724775" y="2286000"/>
                <a:ext cx="30757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5" y="2286000"/>
                <a:ext cx="307571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B8183B5-8D84-48BD-B9C7-6BBEF921EE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2"/>
          <a:stretch/>
        </p:blipFill>
        <p:spPr>
          <a:xfrm>
            <a:off x="1005452" y="1435417"/>
            <a:ext cx="6209828" cy="45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Besondere Sinus-, Cosinus- und Tangenswerte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EF3DFDEA-78B5-4B86-BE40-34DB2E2B5E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0573955"/>
                  </p:ext>
                </p:extLst>
              </p:nvPr>
            </p:nvGraphicFramePr>
            <p:xfrm>
              <a:off x="464823" y="1820546"/>
              <a:ext cx="6888475" cy="39014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335">
                      <a:extLst>
                        <a:ext uri="{9D8B030D-6E8A-4147-A177-3AD203B41FA5}">
                          <a16:colId xmlns:a16="http://schemas.microsoft.com/office/drawing/2014/main" val="401242682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887047218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55451015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4211994474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387065500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783370437"/>
                        </a:ext>
                      </a:extLst>
                    </a:gridCol>
                  </a:tblGrid>
                  <a:tr h="692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90°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180°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270°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360°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013830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535202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5641609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376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EF3DFDEA-78B5-4B86-BE40-34DB2E2B5E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0573955"/>
                  </p:ext>
                </p:extLst>
              </p:nvPr>
            </p:nvGraphicFramePr>
            <p:xfrm>
              <a:off x="464823" y="1820546"/>
              <a:ext cx="6888475" cy="39014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335">
                      <a:extLst>
                        <a:ext uri="{9D8B030D-6E8A-4147-A177-3AD203B41FA5}">
                          <a16:colId xmlns:a16="http://schemas.microsoft.com/office/drawing/2014/main" val="401242682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887047218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55451015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4211994474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387065500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783370437"/>
                        </a:ext>
                      </a:extLst>
                    </a:gridCol>
                  </a:tblGrid>
                  <a:tr h="69200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877" r="-692308" b="-46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90°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180°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270°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360°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013830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65714" r="-692308" b="-202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535202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164773" r="-692308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5641609"/>
                      </a:ext>
                    </a:extLst>
                  </a:tr>
                  <a:tr h="106981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264773" r="-692308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376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Grafik 15">
            <a:extLst>
              <a:ext uri="{FF2B5EF4-FFF2-40B4-BE49-F238E27FC236}">
                <a16:creationId xmlns:a16="http://schemas.microsoft.com/office/drawing/2014/main" id="{27DEFA01-E66E-4A46-B88A-5476DBFE6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b="16476"/>
          <a:stretch/>
        </p:blipFill>
        <p:spPr>
          <a:xfrm>
            <a:off x="7966868" y="1648835"/>
            <a:ext cx="3503615" cy="3292688"/>
          </a:xfrm>
          <a:prstGeom prst="rect">
            <a:avLst/>
          </a:prstGeom>
        </p:spPr>
      </p:pic>
      <p:pic>
        <p:nvPicPr>
          <p:cNvPr id="17" name="Grafik 1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3B3E528-3B46-43D0-BF0C-8A91E8216B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b="17317"/>
          <a:stretch/>
        </p:blipFill>
        <p:spPr>
          <a:xfrm>
            <a:off x="7942262" y="1956069"/>
            <a:ext cx="3552825" cy="3253096"/>
          </a:xfrm>
          <a:prstGeom prst="rect">
            <a:avLst/>
          </a:prstGeom>
        </p:spPr>
      </p:pic>
      <p:pic>
        <p:nvPicPr>
          <p:cNvPr id="19" name="Grafik 18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6F7937CD-46CC-42B4-B61E-CF7AB23D8B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b="17759"/>
          <a:stretch/>
        </p:blipFill>
        <p:spPr>
          <a:xfrm>
            <a:off x="7817540" y="1956069"/>
            <a:ext cx="3909637" cy="3577285"/>
          </a:xfrm>
          <a:prstGeom prst="rect">
            <a:avLst/>
          </a:prstGeom>
        </p:spPr>
      </p:pic>
      <p:pic>
        <p:nvPicPr>
          <p:cNvPr id="21" name="Grafik 20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03AAD9C7-7F74-4342-96A9-41BEA8338E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b="15374"/>
          <a:stretch/>
        </p:blipFill>
        <p:spPr>
          <a:xfrm>
            <a:off x="7709949" y="1741362"/>
            <a:ext cx="4144907" cy="39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1485573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Winkelfunktionen: Winkel zwischen 0° und 360°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4126432-F5F2-4097-AC11-D974841CEFA8}"/>
                  </a:ext>
                </a:extLst>
              </p:cNvPr>
              <p:cNvSpPr/>
              <p:nvPr/>
            </p:nvSpPr>
            <p:spPr>
              <a:xfrm>
                <a:off x="536366" y="2452001"/>
                <a:ext cx="11452059" cy="2530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Rechtwinkliges Dreieck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Sinus-, Cosinus- und Tangenswerte zwischen 0° und 90° möglich. 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Wandert 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Punkt P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auf der Kreislinie des Einheitskreises entlang, schließt die positiv waagrechte Achse mit dem Radius  aber auch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Winkel über 90°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Werte für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Cosinus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Sinus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können wieder als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Koordinaten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von P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abgelesen werden. 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den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Tangenswert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wird 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Kreisradius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über den Nullpunkt hinaus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verlängert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bis die Verlängerung die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Tangente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schneidet.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4126432-F5F2-4097-AC11-D974841C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66" y="2452001"/>
                <a:ext cx="11452059" cy="2530501"/>
              </a:xfrm>
              <a:prstGeom prst="rect">
                <a:avLst/>
              </a:prstGeom>
              <a:blipFill>
                <a:blip r:embed="rId4"/>
                <a:stretch>
                  <a:fillRect l="-373" t="-964" b="-4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18FF3-C8B4-4233-AB2A-C9467407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498" y="2808732"/>
            <a:ext cx="10058400" cy="1609344"/>
          </a:xfrm>
        </p:spPr>
        <p:txBody>
          <a:bodyPr/>
          <a:lstStyle/>
          <a:p>
            <a:r>
              <a:rPr lang="de-AT" dirty="0"/>
              <a:t>GeoGebra – 4 TEILE!!!!!</a:t>
            </a:r>
          </a:p>
        </p:txBody>
      </p:sp>
    </p:spTree>
    <p:extLst>
      <p:ext uri="{BB962C8B-B14F-4D97-AF65-F5344CB8AC3E}">
        <p14:creationId xmlns:p14="http://schemas.microsoft.com/office/powerpoint/2010/main" val="286376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1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064B7D7-A446-42FC-BC88-93056DE9F2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b="16543"/>
          <a:stretch/>
        </p:blipFill>
        <p:spPr>
          <a:xfrm>
            <a:off x="904239" y="1448656"/>
            <a:ext cx="5428685" cy="4464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724775" y="2286000"/>
                <a:ext cx="27695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5" y="2286000"/>
                <a:ext cx="276954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282564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0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18FF3-C8B4-4233-AB2A-C9467407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498" y="2808732"/>
            <a:ext cx="10058400" cy="1609344"/>
          </a:xfrm>
        </p:spPr>
        <p:txBody>
          <a:bodyPr/>
          <a:lstStyle/>
          <a:p>
            <a:r>
              <a:rPr lang="de-AT" dirty="0"/>
              <a:t>GeoGebra – 4 TEILE!!!!!</a:t>
            </a:r>
          </a:p>
        </p:txBody>
      </p:sp>
    </p:spTree>
    <p:extLst>
      <p:ext uri="{BB962C8B-B14F-4D97-AF65-F5344CB8AC3E}">
        <p14:creationId xmlns:p14="http://schemas.microsoft.com/office/powerpoint/2010/main" val="240249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2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724775" y="2286000"/>
                <a:ext cx="27695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5" y="2286000"/>
                <a:ext cx="276954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3131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313181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78ECBF4-AA2C-444F-8F00-6B42FEEF6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>
          <a:xfrm>
            <a:off x="819150" y="1466605"/>
            <a:ext cx="6029325" cy="43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18FF3-C8B4-4233-AB2A-C9467407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498" y="2808732"/>
            <a:ext cx="10058400" cy="1609344"/>
          </a:xfrm>
        </p:spPr>
        <p:txBody>
          <a:bodyPr/>
          <a:lstStyle/>
          <a:p>
            <a:r>
              <a:rPr lang="de-AT" dirty="0"/>
              <a:t>GeoGebra – 4 TEILE!!!!!</a:t>
            </a:r>
          </a:p>
        </p:txBody>
      </p:sp>
    </p:spTree>
    <p:extLst>
      <p:ext uri="{BB962C8B-B14F-4D97-AF65-F5344CB8AC3E}">
        <p14:creationId xmlns:p14="http://schemas.microsoft.com/office/powerpoint/2010/main" val="126065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3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724775" y="2286000"/>
                <a:ext cx="30757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5" y="2286000"/>
                <a:ext cx="307571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/>
              <p:nvPr/>
            </p:nvSpPr>
            <p:spPr>
              <a:xfrm>
                <a:off x="7724774" y="3362325"/>
                <a:ext cx="32408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9D3078F-5379-417E-BD80-46E14A86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3362325"/>
                <a:ext cx="32408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35" y="4438650"/>
                <a:ext cx="20558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B2FC38C-AE26-4528-8AC2-E8AB9FCF9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6"/>
          <a:stretch/>
        </p:blipFill>
        <p:spPr>
          <a:xfrm>
            <a:off x="695565" y="1444199"/>
            <a:ext cx="6288034" cy="45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18FF3-C8B4-4233-AB2A-C9467407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498" y="2808732"/>
            <a:ext cx="10058400" cy="1609344"/>
          </a:xfrm>
        </p:spPr>
        <p:txBody>
          <a:bodyPr/>
          <a:lstStyle/>
          <a:p>
            <a:r>
              <a:rPr lang="de-AT" dirty="0"/>
              <a:t>GeoGebra – 4 TEILE!!!!!</a:t>
            </a:r>
          </a:p>
        </p:txBody>
      </p:sp>
    </p:spTree>
    <p:extLst>
      <p:ext uri="{BB962C8B-B14F-4D97-AF65-F5344CB8AC3E}">
        <p14:creationId xmlns:p14="http://schemas.microsoft.com/office/powerpoint/2010/main" val="1391287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260</Words>
  <Application>Microsoft Office PowerPoint</Application>
  <PresentationFormat>Breitbild</PresentationFormat>
  <Paragraphs>59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Georgia</vt:lpstr>
      <vt:lpstr>Trebuchet MS</vt:lpstr>
      <vt:lpstr>Wingdings</vt:lpstr>
      <vt:lpstr>Holzart</vt:lpstr>
      <vt:lpstr>Trigonometrie  im allgemeinen Dreieck  Sinus, Cosinus und Tangens: Winkel über 90°</vt:lpstr>
      <vt:lpstr>PowerPoint-Präsentation</vt:lpstr>
      <vt:lpstr>GeoGebra – 4 TEILE!!!!!</vt:lpstr>
      <vt:lpstr>PowerPoint-Präsentation</vt:lpstr>
      <vt:lpstr>GeoGebra – 4 TEILE!!!!!</vt:lpstr>
      <vt:lpstr>PowerPoint-Präsentation</vt:lpstr>
      <vt:lpstr>GeoGebra – 4 TEILE!!!!!</vt:lpstr>
      <vt:lpstr>PowerPoint-Präsentation</vt:lpstr>
      <vt:lpstr>GeoGebra – 4 TEILE!!!!!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2022-11-04T10:55:13Z</dcterms:modified>
</cp:coreProperties>
</file>